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70" r:id="rId1"/>
  </p:sldMasterIdLst>
  <p:notesMasterIdLst>
    <p:notesMasterId r:id="rId65"/>
  </p:notesMasterIdLst>
  <p:sldIdLst>
    <p:sldId id="296" r:id="rId2"/>
    <p:sldId id="870" r:id="rId3"/>
    <p:sldId id="258" r:id="rId4"/>
    <p:sldId id="259" r:id="rId5"/>
    <p:sldId id="1064" r:id="rId6"/>
    <p:sldId id="607" r:id="rId7"/>
    <p:sldId id="1142" r:id="rId8"/>
    <p:sldId id="763" r:id="rId9"/>
    <p:sldId id="680" r:id="rId10"/>
    <p:sldId id="551" r:id="rId11"/>
    <p:sldId id="1067" r:id="rId12"/>
    <p:sldId id="1084" r:id="rId13"/>
    <p:sldId id="613" r:id="rId14"/>
    <p:sldId id="614" r:id="rId15"/>
    <p:sldId id="299" r:id="rId16"/>
    <p:sldId id="1101" r:id="rId17"/>
    <p:sldId id="1085" r:id="rId18"/>
    <p:sldId id="1086" r:id="rId19"/>
    <p:sldId id="1009" r:id="rId20"/>
    <p:sldId id="1104" r:id="rId21"/>
    <p:sldId id="1073" r:id="rId22"/>
    <p:sldId id="1130" r:id="rId23"/>
    <p:sldId id="1133" r:id="rId24"/>
    <p:sldId id="964" r:id="rId25"/>
    <p:sldId id="1179" r:id="rId26"/>
    <p:sldId id="1103" r:id="rId27"/>
    <p:sldId id="1003" r:id="rId28"/>
    <p:sldId id="1093" r:id="rId29"/>
    <p:sldId id="1011" r:id="rId30"/>
    <p:sldId id="1014" r:id="rId31"/>
    <p:sldId id="1143" r:id="rId32"/>
    <p:sldId id="1144" r:id="rId33"/>
    <p:sldId id="1145" r:id="rId34"/>
    <p:sldId id="1146" r:id="rId35"/>
    <p:sldId id="1147" r:id="rId36"/>
    <p:sldId id="1148" r:id="rId37"/>
    <p:sldId id="1149" r:id="rId38"/>
    <p:sldId id="1150" r:id="rId39"/>
    <p:sldId id="1151" r:id="rId40"/>
    <p:sldId id="1152" r:id="rId41"/>
    <p:sldId id="1153" r:id="rId42"/>
    <p:sldId id="1154" r:id="rId43"/>
    <p:sldId id="1155" r:id="rId44"/>
    <p:sldId id="1156" r:id="rId45"/>
    <p:sldId id="1157" r:id="rId46"/>
    <p:sldId id="1158" r:id="rId47"/>
    <p:sldId id="1159" r:id="rId48"/>
    <p:sldId id="1160" r:id="rId49"/>
    <p:sldId id="1161" r:id="rId50"/>
    <p:sldId id="1162" r:id="rId51"/>
    <p:sldId id="1163" r:id="rId52"/>
    <p:sldId id="1164" r:id="rId53"/>
    <p:sldId id="1165" r:id="rId54"/>
    <p:sldId id="1166" r:id="rId55"/>
    <p:sldId id="1167" r:id="rId56"/>
    <p:sldId id="1168" r:id="rId57"/>
    <p:sldId id="1169" r:id="rId58"/>
    <p:sldId id="1170" r:id="rId59"/>
    <p:sldId id="1171" r:id="rId60"/>
    <p:sldId id="1172" r:id="rId61"/>
    <p:sldId id="1173" r:id="rId62"/>
    <p:sldId id="1174" r:id="rId63"/>
    <p:sldId id="1175" r:id="rId64"/>
  </p:sldIdLst>
  <p:sldSz cx="9144000" cy="6858000" type="screen4x3"/>
  <p:notesSz cx="6858000" cy="9144000"/>
  <p:defaultTextStyle>
    <a:defPPr>
      <a:defRPr lang="zh-TW"/>
    </a:defPPr>
    <a:lvl1pPr algn="l" rtl="0" fontAlgn="base">
      <a:spcBef>
        <a:spcPct val="0"/>
      </a:spcBef>
      <a:spcAft>
        <a:spcPct val="0"/>
      </a:spcAft>
      <a:defRPr kumimoji="1" sz="2800" kern="1200">
        <a:solidFill>
          <a:schemeClr val="tx1"/>
        </a:solidFill>
        <a:latin typeface="Verdana" pitchFamily="34" charset="0"/>
        <a:ea typeface="新細明體" pitchFamily="18" charset="-120"/>
        <a:cs typeface="+mn-cs"/>
      </a:defRPr>
    </a:lvl1pPr>
    <a:lvl2pPr marL="457200" algn="l" rtl="0" fontAlgn="base">
      <a:spcBef>
        <a:spcPct val="0"/>
      </a:spcBef>
      <a:spcAft>
        <a:spcPct val="0"/>
      </a:spcAft>
      <a:defRPr kumimoji="1" sz="2800" kern="1200">
        <a:solidFill>
          <a:schemeClr val="tx1"/>
        </a:solidFill>
        <a:latin typeface="Verdana" pitchFamily="34" charset="0"/>
        <a:ea typeface="新細明體" pitchFamily="18" charset="-120"/>
        <a:cs typeface="+mn-cs"/>
      </a:defRPr>
    </a:lvl2pPr>
    <a:lvl3pPr marL="914400" algn="l" rtl="0" fontAlgn="base">
      <a:spcBef>
        <a:spcPct val="0"/>
      </a:spcBef>
      <a:spcAft>
        <a:spcPct val="0"/>
      </a:spcAft>
      <a:defRPr kumimoji="1" sz="2800" kern="1200">
        <a:solidFill>
          <a:schemeClr val="tx1"/>
        </a:solidFill>
        <a:latin typeface="Verdana" pitchFamily="34" charset="0"/>
        <a:ea typeface="新細明體" pitchFamily="18" charset="-120"/>
        <a:cs typeface="+mn-cs"/>
      </a:defRPr>
    </a:lvl3pPr>
    <a:lvl4pPr marL="1371600" algn="l" rtl="0" fontAlgn="base">
      <a:spcBef>
        <a:spcPct val="0"/>
      </a:spcBef>
      <a:spcAft>
        <a:spcPct val="0"/>
      </a:spcAft>
      <a:defRPr kumimoji="1" sz="2800" kern="1200">
        <a:solidFill>
          <a:schemeClr val="tx1"/>
        </a:solidFill>
        <a:latin typeface="Verdana" pitchFamily="34" charset="0"/>
        <a:ea typeface="新細明體" pitchFamily="18" charset="-120"/>
        <a:cs typeface="+mn-cs"/>
      </a:defRPr>
    </a:lvl4pPr>
    <a:lvl5pPr marL="1828800" algn="l" rtl="0" fontAlgn="base">
      <a:spcBef>
        <a:spcPct val="0"/>
      </a:spcBef>
      <a:spcAft>
        <a:spcPct val="0"/>
      </a:spcAft>
      <a:defRPr kumimoji="1" sz="2800" kern="1200">
        <a:solidFill>
          <a:schemeClr val="tx1"/>
        </a:solidFill>
        <a:latin typeface="Verdana" pitchFamily="34" charset="0"/>
        <a:ea typeface="新細明體" pitchFamily="18" charset="-120"/>
        <a:cs typeface="+mn-cs"/>
      </a:defRPr>
    </a:lvl5pPr>
    <a:lvl6pPr marL="2286000" algn="l" defTabSz="914400" rtl="0" eaLnBrk="1" latinLnBrk="0" hangingPunct="1">
      <a:defRPr kumimoji="1" sz="2800" kern="1200">
        <a:solidFill>
          <a:schemeClr val="tx1"/>
        </a:solidFill>
        <a:latin typeface="Verdana" pitchFamily="34" charset="0"/>
        <a:ea typeface="新細明體" pitchFamily="18" charset="-120"/>
        <a:cs typeface="+mn-cs"/>
      </a:defRPr>
    </a:lvl6pPr>
    <a:lvl7pPr marL="2743200" algn="l" defTabSz="914400" rtl="0" eaLnBrk="1" latinLnBrk="0" hangingPunct="1">
      <a:defRPr kumimoji="1" sz="2800" kern="1200">
        <a:solidFill>
          <a:schemeClr val="tx1"/>
        </a:solidFill>
        <a:latin typeface="Verdana" pitchFamily="34" charset="0"/>
        <a:ea typeface="新細明體" pitchFamily="18" charset="-120"/>
        <a:cs typeface="+mn-cs"/>
      </a:defRPr>
    </a:lvl7pPr>
    <a:lvl8pPr marL="3200400" algn="l" defTabSz="914400" rtl="0" eaLnBrk="1" latinLnBrk="0" hangingPunct="1">
      <a:defRPr kumimoji="1" sz="2800" kern="1200">
        <a:solidFill>
          <a:schemeClr val="tx1"/>
        </a:solidFill>
        <a:latin typeface="Verdana" pitchFamily="34" charset="0"/>
        <a:ea typeface="新細明體" pitchFamily="18" charset="-120"/>
        <a:cs typeface="+mn-cs"/>
      </a:defRPr>
    </a:lvl8pPr>
    <a:lvl9pPr marL="3657600" algn="l" defTabSz="914400" rtl="0" eaLnBrk="1" latinLnBrk="0" hangingPunct="1">
      <a:defRPr kumimoji="1" sz="2800" kern="1200">
        <a:solidFill>
          <a:schemeClr val="tx1"/>
        </a:solidFill>
        <a:latin typeface="Verdana"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80"/>
    <a:srgbClr val="0066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5" autoAdjust="0"/>
    <p:restoredTop sz="93820" autoAdjust="0"/>
  </p:normalViewPr>
  <p:slideViewPr>
    <p:cSldViewPr>
      <p:cViewPr varScale="1">
        <p:scale>
          <a:sx n="82" d="100"/>
          <a:sy n="82" d="100"/>
        </p:scale>
        <p:origin x="153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0F6188E-C658-4F79-97F5-5BBD29B4767F}" type="datetimeFigureOut">
              <a:rPr lang="zh-TW" altLang="en-US"/>
              <a:pPr>
                <a:defRPr/>
              </a:pPr>
              <a:t>2019/11/1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4196F4F-5294-4444-8C7A-082879D3AC55}" type="slidenum">
              <a:rPr lang="zh-TW" altLang="en-US"/>
              <a:pPr>
                <a:defRPr/>
              </a:pPr>
              <a:t>‹#›</a:t>
            </a:fld>
            <a:endParaRPr lang="zh-TW" altLang="en-US"/>
          </a:p>
        </p:txBody>
      </p:sp>
    </p:spTree>
    <p:extLst>
      <p:ext uri="{BB962C8B-B14F-4D97-AF65-F5344CB8AC3E}">
        <p14:creationId xmlns:p14="http://schemas.microsoft.com/office/powerpoint/2010/main" val="2273997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2" y="234"/>
              <a:ext cx="1857" cy="3625"/>
              <a:chOff x="3010" y="778"/>
              <a:chExt cx="1857" cy="3625"/>
            </a:xfrm>
          </p:grpSpPr>
          <p:sp>
            <p:nvSpPr>
              <p:cNvPr id="39" name="Freeform 4"/>
              <p:cNvSpPr>
                <a:spLocks/>
              </p:cNvSpPr>
              <p:nvPr userDrawn="1"/>
            </p:nvSpPr>
            <p:spPr bwMode="ltGray">
              <a:xfrm rot="12185230" flipV="1">
                <a:off x="3533" y="777"/>
                <a:ext cx="1333" cy="1485"/>
              </a:xfrm>
              <a:custGeom>
                <a:avLst/>
                <a:gdLst>
                  <a:gd name="T0" fmla="*/ 355110053 w 596"/>
                  <a:gd name="T1" fmla="*/ 2147483647 h 666"/>
                  <a:gd name="T2" fmla="*/ 127128935 w 596"/>
                  <a:gd name="T3" fmla="*/ 2147483647 h 666"/>
                  <a:gd name="T4" fmla="*/ 0 w 596"/>
                  <a:gd name="T5" fmla="*/ 2147483647 h 666"/>
                  <a:gd name="T6" fmla="*/ 88476792 w 596"/>
                  <a:gd name="T7" fmla="*/ 2147483647 h 666"/>
                  <a:gd name="T8" fmla="*/ 548873957 w 596"/>
                  <a:gd name="T9" fmla="*/ 2147483647 h 666"/>
                  <a:gd name="T10" fmla="*/ 1508254873 w 596"/>
                  <a:gd name="T11" fmla="*/ 1726036919 h 666"/>
                  <a:gd name="T12" fmla="*/ 2147483647 w 596"/>
                  <a:gd name="T13" fmla="*/ 636853713 h 666"/>
                  <a:gd name="T14" fmla="*/ 2147483647 w 596"/>
                  <a:gd name="T15" fmla="*/ 37318436 h 666"/>
                  <a:gd name="T16" fmla="*/ 2147483647 w 596"/>
                  <a:gd name="T17" fmla="*/ 185535869 h 666"/>
                  <a:gd name="T18" fmla="*/ 2147483647 w 596"/>
                  <a:gd name="T19" fmla="*/ 1403284481 h 666"/>
                  <a:gd name="T20" fmla="*/ 2147483647 w 596"/>
                  <a:gd name="T21" fmla="*/ 2147483647 h 666"/>
                  <a:gd name="T22" fmla="*/ 2147483647 w 596"/>
                  <a:gd name="T23" fmla="*/ 2147483647 h 666"/>
                  <a:gd name="T24" fmla="*/ 2147483647 w 596"/>
                  <a:gd name="T25" fmla="*/ 2147483647 h 666"/>
                  <a:gd name="T26" fmla="*/ 2147483647 w 596"/>
                  <a:gd name="T27" fmla="*/ 2147483647 h 666"/>
                  <a:gd name="T28" fmla="*/ 2147483647 w 596"/>
                  <a:gd name="T29" fmla="*/ 2147483647 h 666"/>
                  <a:gd name="T30" fmla="*/ 2147483647 w 596"/>
                  <a:gd name="T31" fmla="*/ 2147483647 h 666"/>
                  <a:gd name="T32" fmla="*/ 2147483647 w 596"/>
                  <a:gd name="T33" fmla="*/ 2147483647 h 666"/>
                  <a:gd name="T34" fmla="*/ 2147483647 w 596"/>
                  <a:gd name="T35" fmla="*/ 2147483647 h 666"/>
                  <a:gd name="T36" fmla="*/ 2147483647 w 596"/>
                  <a:gd name="T37" fmla="*/ 2147483647 h 666"/>
                  <a:gd name="T38" fmla="*/ 2147483647 w 596"/>
                  <a:gd name="T39" fmla="*/ 2147483647 h 666"/>
                  <a:gd name="T40" fmla="*/ 2147483647 w 596"/>
                  <a:gd name="T41" fmla="*/ 2147483647 h 666"/>
                  <a:gd name="T42" fmla="*/ 2147483647 w 596"/>
                  <a:gd name="T43" fmla="*/ 2147483647 h 666"/>
                  <a:gd name="T44" fmla="*/ 2147483647 w 596"/>
                  <a:gd name="T45" fmla="*/ 2147483647 h 666"/>
                  <a:gd name="T46" fmla="*/ 2147483647 w 596"/>
                  <a:gd name="T47" fmla="*/ 2147483647 h 666"/>
                  <a:gd name="T48" fmla="*/ 2147483647 w 596"/>
                  <a:gd name="T49" fmla="*/ 1538336301 h 666"/>
                  <a:gd name="T50" fmla="*/ 2147483647 w 596"/>
                  <a:gd name="T51" fmla="*/ 1254246795 h 666"/>
                  <a:gd name="T52" fmla="*/ 2147483647 w 596"/>
                  <a:gd name="T53" fmla="*/ 1456519760 h 666"/>
                  <a:gd name="T54" fmla="*/ 2147483647 w 596"/>
                  <a:gd name="T55" fmla="*/ 2076591513 h 666"/>
                  <a:gd name="T56" fmla="*/ 1841396730 w 596"/>
                  <a:gd name="T57" fmla="*/ 2147483647 h 666"/>
                  <a:gd name="T58" fmla="*/ 1245053334 w 596"/>
                  <a:gd name="T59" fmla="*/ 2147483647 h 666"/>
                  <a:gd name="T60" fmla="*/ 872236712 w 596"/>
                  <a:gd name="T61" fmla="*/ 2147483647 h 666"/>
                  <a:gd name="T62" fmla="*/ 618218758 w 596"/>
                  <a:gd name="T63" fmla="*/ 2147483647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0" name="Freeform 5"/>
              <p:cNvSpPr>
                <a:spLocks/>
              </p:cNvSpPr>
              <p:nvPr userDrawn="1"/>
            </p:nvSpPr>
            <p:spPr bwMode="ltGray">
              <a:xfrm rot="12185230" flipV="1">
                <a:off x="4028" y="1801"/>
                <a:ext cx="571" cy="531"/>
              </a:xfrm>
              <a:custGeom>
                <a:avLst/>
                <a:gdLst>
                  <a:gd name="T0" fmla="*/ 0 w 257"/>
                  <a:gd name="T1" fmla="*/ 0 h 237"/>
                  <a:gd name="T2" fmla="*/ 0 w 257"/>
                  <a:gd name="T3" fmla="*/ 566510762 h 237"/>
                  <a:gd name="T4" fmla="*/ 62719451 w 257"/>
                  <a:gd name="T5" fmla="*/ 1137403250 h 237"/>
                  <a:gd name="T6" fmla="*/ 111059464 w 257"/>
                  <a:gd name="T7" fmla="*/ 1704818943 h 237"/>
                  <a:gd name="T8" fmla="*/ 205194711 w 257"/>
                  <a:gd name="T9" fmla="*/ 2147483647 h 237"/>
                  <a:gd name="T10" fmla="*/ 344837051 w 257"/>
                  <a:gd name="T11" fmla="*/ 2147483647 h 237"/>
                  <a:gd name="T12" fmla="*/ 513038770 w 257"/>
                  <a:gd name="T13" fmla="*/ 2147483647 h 237"/>
                  <a:gd name="T14" fmla="*/ 722016987 w 257"/>
                  <a:gd name="T15" fmla="*/ 2147483647 h 237"/>
                  <a:gd name="T16" fmla="*/ 971359061 w 257"/>
                  <a:gd name="T17" fmla="*/ 2147483647 h 237"/>
                  <a:gd name="T18" fmla="*/ 1279179304 w 257"/>
                  <a:gd name="T19" fmla="*/ 2147483647 h 237"/>
                  <a:gd name="T20" fmla="*/ 1639399378 w 257"/>
                  <a:gd name="T21" fmla="*/ 2147483647 h 237"/>
                  <a:gd name="T22" fmla="*/ 2025806091 w 257"/>
                  <a:gd name="T23" fmla="*/ 2147483647 h 237"/>
                  <a:gd name="T24" fmla="*/ 2147483647 w 257"/>
                  <a:gd name="T25" fmla="*/ 2147483647 h 237"/>
                  <a:gd name="T26" fmla="*/ 2147483647 w 257"/>
                  <a:gd name="T27" fmla="*/ 2147483647 h 237"/>
                  <a:gd name="T28" fmla="*/ 2147483647 w 257"/>
                  <a:gd name="T29" fmla="*/ 2147483647 h 237"/>
                  <a:gd name="T30" fmla="*/ 2147483647 w 257"/>
                  <a:gd name="T31" fmla="*/ 2147483647 h 237"/>
                  <a:gd name="T32" fmla="*/ 2147483647 w 257"/>
                  <a:gd name="T33" fmla="*/ 2147483647 h 237"/>
                  <a:gd name="T34" fmla="*/ 2147483647 w 257"/>
                  <a:gd name="T35" fmla="*/ 2147483647 h 237"/>
                  <a:gd name="T36" fmla="*/ 2147483647 w 257"/>
                  <a:gd name="T37" fmla="*/ 2147483647 h 237"/>
                  <a:gd name="T38" fmla="*/ 2147483647 w 257"/>
                  <a:gd name="T39" fmla="*/ 2147483647 h 237"/>
                  <a:gd name="T40" fmla="*/ 2147483647 w 257"/>
                  <a:gd name="T41" fmla="*/ 2147483647 h 237"/>
                  <a:gd name="T42" fmla="*/ 2147483647 w 257"/>
                  <a:gd name="T43" fmla="*/ 2147483647 h 237"/>
                  <a:gd name="T44" fmla="*/ 2139400056 w 257"/>
                  <a:gd name="T45" fmla="*/ 2147483647 h 237"/>
                  <a:gd name="T46" fmla="*/ 1854943681 w 257"/>
                  <a:gd name="T47" fmla="*/ 2147483647 h 237"/>
                  <a:gd name="T48" fmla="*/ 1604170037 w 257"/>
                  <a:gd name="T49" fmla="*/ 2147483647 h 237"/>
                  <a:gd name="T50" fmla="*/ 1373245062 w 257"/>
                  <a:gd name="T51" fmla="*/ 2147483647 h 237"/>
                  <a:gd name="T52" fmla="*/ 1168119875 w 257"/>
                  <a:gd name="T53" fmla="*/ 2147483647 h 237"/>
                  <a:gd name="T54" fmla="*/ 997067365 w 257"/>
                  <a:gd name="T55" fmla="*/ 2147483647 h 237"/>
                  <a:gd name="T56" fmla="*/ 823308892 w 257"/>
                  <a:gd name="T57" fmla="*/ 1999983789 h 237"/>
                  <a:gd name="T58" fmla="*/ 626544745 w 257"/>
                  <a:gd name="T59" fmla="*/ 1572926957 h 237"/>
                  <a:gd name="T60" fmla="*/ 437196635 w 257"/>
                  <a:gd name="T61" fmla="*/ 1066849580 h 237"/>
                  <a:gd name="T62" fmla="*/ 230912371 w 257"/>
                  <a:gd name="T63" fmla="*/ 548376802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1" name="Freeform 6"/>
              <p:cNvSpPr>
                <a:spLocks/>
              </p:cNvSpPr>
              <p:nvPr userDrawn="1"/>
            </p:nvSpPr>
            <p:spPr bwMode="ltGray">
              <a:xfrm rot="12185230" flipV="1">
                <a:off x="3638" y="2166"/>
                <a:ext cx="277" cy="249"/>
              </a:xfrm>
              <a:custGeom>
                <a:avLst/>
                <a:gdLst>
                  <a:gd name="T0" fmla="*/ 1646475359 w 124"/>
                  <a:gd name="T1" fmla="*/ 0 h 110"/>
                  <a:gd name="T2" fmla="*/ 2147483647 w 124"/>
                  <a:gd name="T3" fmla="*/ 2147483647 h 110"/>
                  <a:gd name="T4" fmla="*/ 2147483647 w 124"/>
                  <a:gd name="T5" fmla="*/ 2147483647 h 110"/>
                  <a:gd name="T6" fmla="*/ 2147483647 w 124"/>
                  <a:gd name="T7" fmla="*/ 2147483647 h 110"/>
                  <a:gd name="T8" fmla="*/ 1906946431 w 124"/>
                  <a:gd name="T9" fmla="*/ 2147483647 h 110"/>
                  <a:gd name="T10" fmla="*/ 1458550148 w 124"/>
                  <a:gd name="T11" fmla="*/ 2147483647 h 110"/>
                  <a:gd name="T12" fmla="*/ 968924700 w 124"/>
                  <a:gd name="T13" fmla="*/ 2147483647 h 110"/>
                  <a:gd name="T14" fmla="*/ 535321542 w 124"/>
                  <a:gd name="T15" fmla="*/ 2147483647 h 110"/>
                  <a:gd name="T16" fmla="*/ 194166302 w 124"/>
                  <a:gd name="T17" fmla="*/ 2147483647 h 110"/>
                  <a:gd name="T18" fmla="*/ 0 w 124"/>
                  <a:gd name="T19" fmla="*/ 2147483647 h 110"/>
                  <a:gd name="T20" fmla="*/ 86919211 w 124"/>
                  <a:gd name="T21" fmla="*/ 2147483647 h 110"/>
                  <a:gd name="T22" fmla="*/ 171066213 w 124"/>
                  <a:gd name="T23" fmla="*/ 2147483647 h 110"/>
                  <a:gd name="T24" fmla="*/ 343748554 w 124"/>
                  <a:gd name="T25" fmla="*/ 2147483647 h 110"/>
                  <a:gd name="T26" fmla="*/ 535321542 w 124"/>
                  <a:gd name="T27" fmla="*/ 2145200571 h 110"/>
                  <a:gd name="T28" fmla="*/ 767889915 w 124"/>
                  <a:gd name="T29" fmla="*/ 2033071665 h 110"/>
                  <a:gd name="T30" fmla="*/ 1007525474 w 124"/>
                  <a:gd name="T31" fmla="*/ 2006479760 h 110"/>
                  <a:gd name="T32" fmla="*/ 1264340871 w 124"/>
                  <a:gd name="T33" fmla="*/ 2006479760 h 110"/>
                  <a:gd name="T34" fmla="*/ 1542675513 w 124"/>
                  <a:gd name="T35" fmla="*/ 2094355217 h 110"/>
                  <a:gd name="T36" fmla="*/ 1560094577 w 124"/>
                  <a:gd name="T37" fmla="*/ 2006479760 h 110"/>
                  <a:gd name="T38" fmla="*/ 1491212960 w 124"/>
                  <a:gd name="T39" fmla="*/ 1582506541 h 110"/>
                  <a:gd name="T40" fmla="*/ 1435435164 w 124"/>
                  <a:gd name="T41" fmla="*/ 1073622162 h 110"/>
                  <a:gd name="T42" fmla="*/ 1388970136 w 124"/>
                  <a:gd name="T43" fmla="*/ 849631718 h 110"/>
                  <a:gd name="T44" fmla="*/ 1351261445 w 124"/>
                  <a:gd name="T45" fmla="*/ 849631718 h 110"/>
                  <a:gd name="T46" fmla="*/ 1303253118 w 124"/>
                  <a:gd name="T47" fmla="*/ 820711235 h 110"/>
                  <a:gd name="T48" fmla="*/ 1264340871 w 124"/>
                  <a:gd name="T49" fmla="*/ 737990175 h 110"/>
                  <a:gd name="T50" fmla="*/ 1216361598 w 124"/>
                  <a:gd name="T51" fmla="*/ 649609769 h 110"/>
                  <a:gd name="T52" fmla="*/ 1216361598 w 124"/>
                  <a:gd name="T53" fmla="*/ 535635377 h 110"/>
                  <a:gd name="T54" fmla="*/ 1264340871 w 124"/>
                  <a:gd name="T55" fmla="*/ 396770490 h 110"/>
                  <a:gd name="T56" fmla="*/ 1406159463 w 124"/>
                  <a:gd name="T57" fmla="*/ 227160346 h 110"/>
                  <a:gd name="T58" fmla="*/ 1646475359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 name="Freeform 7"/>
              <p:cNvSpPr>
                <a:spLocks/>
              </p:cNvSpPr>
              <p:nvPr userDrawn="1"/>
            </p:nvSpPr>
            <p:spPr bwMode="ltGray">
              <a:xfrm rot="12185230" flipV="1">
                <a:off x="3978" y="976"/>
                <a:ext cx="245" cy="347"/>
              </a:xfrm>
              <a:custGeom>
                <a:avLst/>
                <a:gdLst>
                  <a:gd name="T0" fmla="*/ 0 w 109"/>
                  <a:gd name="T1" fmla="*/ 0 h 156"/>
                  <a:gd name="T2" fmla="*/ 120126818 w 109"/>
                  <a:gd name="T3" fmla="*/ 15828550 h 156"/>
                  <a:gd name="T4" fmla="*/ 433025848 w 109"/>
                  <a:gd name="T5" fmla="*/ 94147548 h 156"/>
                  <a:gd name="T6" fmla="*/ 900808376 w 109"/>
                  <a:gd name="T7" fmla="*/ 236365805 h 156"/>
                  <a:gd name="T8" fmla="*/ 1406309108 w 109"/>
                  <a:gd name="T9" fmla="*/ 465820681 h 156"/>
                  <a:gd name="T10" fmla="*/ 1893868932 w 109"/>
                  <a:gd name="T11" fmla="*/ 861917126 h 156"/>
                  <a:gd name="T12" fmla="*/ 2147483647 w 109"/>
                  <a:gd name="T13" fmla="*/ 1387738509 h 156"/>
                  <a:gd name="T14" fmla="*/ 2147483647 w 109"/>
                  <a:gd name="T15" fmla="*/ 2111445532 h 156"/>
                  <a:gd name="T16" fmla="*/ 2147483647 w 109"/>
                  <a:gd name="T17" fmla="*/ 2147483647 h 156"/>
                  <a:gd name="T18" fmla="*/ 2147483647 w 109"/>
                  <a:gd name="T19" fmla="*/ 2147483647 h 156"/>
                  <a:gd name="T20" fmla="*/ 2147483647 w 109"/>
                  <a:gd name="T21" fmla="*/ 2147483647 h 156"/>
                  <a:gd name="T22" fmla="*/ 2147483647 w 109"/>
                  <a:gd name="T23" fmla="*/ 2147483647 h 156"/>
                  <a:gd name="T24" fmla="*/ 2124817023 w 109"/>
                  <a:gd name="T25" fmla="*/ 2147483647 h 156"/>
                  <a:gd name="T26" fmla="*/ 1971160672 w 109"/>
                  <a:gd name="T27" fmla="*/ 2147483647 h 156"/>
                  <a:gd name="T28" fmla="*/ 1797579365 w 109"/>
                  <a:gd name="T29" fmla="*/ 2147483647 h 156"/>
                  <a:gd name="T30" fmla="*/ 1603669177 w 109"/>
                  <a:gd name="T31" fmla="*/ 2147483647 h 156"/>
                  <a:gd name="T32" fmla="*/ 1406309108 w 109"/>
                  <a:gd name="T33" fmla="*/ 2147483647 h 156"/>
                  <a:gd name="T34" fmla="*/ 1286929619 w 109"/>
                  <a:gd name="T35" fmla="*/ 2147483647 h 156"/>
                  <a:gd name="T36" fmla="*/ 1286929619 w 109"/>
                  <a:gd name="T37" fmla="*/ 2147483647 h 156"/>
                  <a:gd name="T38" fmla="*/ 1364139335 w 109"/>
                  <a:gd name="T39" fmla="*/ 1882353828 h 156"/>
                  <a:gd name="T40" fmla="*/ 1440696051 w 109"/>
                  <a:gd name="T41" fmla="*/ 1565891323 h 156"/>
                  <a:gd name="T42" fmla="*/ 1364139335 w 109"/>
                  <a:gd name="T43" fmla="*/ 1213534991 h 156"/>
                  <a:gd name="T44" fmla="*/ 1170672702 w 109"/>
                  <a:gd name="T45" fmla="*/ 846245525 h 156"/>
                  <a:gd name="T46" fmla="*/ 756303546 w 109"/>
                  <a:gd name="T47" fmla="*/ 44561723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 name="Freeform 8"/>
              <p:cNvSpPr>
                <a:spLocks/>
              </p:cNvSpPr>
              <p:nvPr userDrawn="1"/>
            </p:nvSpPr>
            <p:spPr bwMode="ltGray">
              <a:xfrm rot="12185230" flipV="1">
                <a:off x="3844" y="2207"/>
                <a:ext cx="103" cy="209"/>
              </a:xfrm>
              <a:custGeom>
                <a:avLst/>
                <a:gdLst>
                  <a:gd name="T0" fmla="*/ 694737676 w 46"/>
                  <a:gd name="T1" fmla="*/ 0 h 94"/>
                  <a:gd name="T2" fmla="*/ 452431069 w 46"/>
                  <a:gd name="T3" fmla="*/ 733807891 h 94"/>
                  <a:gd name="T4" fmla="*/ 340611602 w 46"/>
                  <a:gd name="T5" fmla="*/ 1204457081 h 94"/>
                  <a:gd name="T6" fmla="*/ 250371323 w 46"/>
                  <a:gd name="T7" fmla="*/ 1532401320 h 94"/>
                  <a:gd name="T8" fmla="*/ 0 w 46"/>
                  <a:gd name="T9" fmla="*/ 1823413098 h 94"/>
                  <a:gd name="T10" fmla="*/ 268370042 w 46"/>
                  <a:gd name="T11" fmla="*/ 1708237485 h 94"/>
                  <a:gd name="T12" fmla="*/ 520316014 w 46"/>
                  <a:gd name="T13" fmla="*/ 1551950416 h 94"/>
                  <a:gd name="T14" fmla="*/ 722372336 w 46"/>
                  <a:gd name="T15" fmla="*/ 1333319704 h 94"/>
                  <a:gd name="T16" fmla="*/ 904751494 w 46"/>
                  <a:gd name="T17" fmla="*/ 1105306803 h 94"/>
                  <a:gd name="T18" fmla="*/ 1013052176 w 46"/>
                  <a:gd name="T19" fmla="*/ 855112974 h 94"/>
                  <a:gd name="T20" fmla="*/ 1035285501 w 46"/>
                  <a:gd name="T21" fmla="*/ 583512841 h 94"/>
                  <a:gd name="T22" fmla="*/ 940570425 w 46"/>
                  <a:gd name="T23" fmla="*/ 285384860 h 94"/>
                  <a:gd name="T24" fmla="*/ 694737676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4" name="Freeform 9"/>
              <p:cNvSpPr>
                <a:spLocks/>
              </p:cNvSpPr>
              <p:nvPr userDrawn="1"/>
            </p:nvSpPr>
            <p:spPr bwMode="ltGray">
              <a:xfrm rot="12185230" flipV="1">
                <a:off x="3894" y="1325"/>
                <a:ext cx="120" cy="90"/>
              </a:xfrm>
              <a:custGeom>
                <a:avLst/>
                <a:gdLst>
                  <a:gd name="T0" fmla="*/ 0 w 54"/>
                  <a:gd name="T1" fmla="*/ 0 h 40"/>
                  <a:gd name="T2" fmla="*/ 15603916 w 54"/>
                  <a:gd name="T3" fmla="*/ 24211195 h 40"/>
                  <a:gd name="T4" fmla="*/ 111727362 w 54"/>
                  <a:gd name="T5" fmla="*/ 78665321 h 40"/>
                  <a:gd name="T6" fmla="*/ 248283027 w 54"/>
                  <a:gd name="T7" fmla="*/ 201135247 h 40"/>
                  <a:gd name="T8" fmla="*/ 403143471 w 54"/>
                  <a:gd name="T9" fmla="*/ 298961296 h 40"/>
                  <a:gd name="T10" fmla="*/ 551740060 w 54"/>
                  <a:gd name="T11" fmla="*/ 377557463 h 40"/>
                  <a:gd name="T12" fmla="*/ 726063147 w 54"/>
                  <a:gd name="T13" fmla="*/ 424153640 h 40"/>
                  <a:gd name="T14" fmla="*/ 880256276 w 54"/>
                  <a:gd name="T15" fmla="*/ 452554306 h 40"/>
                  <a:gd name="T16" fmla="*/ 1035889896 w 54"/>
                  <a:gd name="T17" fmla="*/ 398243187 h 40"/>
                  <a:gd name="T18" fmla="*/ 1016063867 w 54"/>
                  <a:gd name="T19" fmla="*/ 620506449 h 40"/>
                  <a:gd name="T20" fmla="*/ 958761264 w 54"/>
                  <a:gd name="T21" fmla="*/ 821474699 h 40"/>
                  <a:gd name="T22" fmla="*/ 845611807 w 54"/>
                  <a:gd name="T23" fmla="*/ 954345690 h 40"/>
                  <a:gd name="T24" fmla="*/ 706019204 w 54"/>
                  <a:gd name="T25" fmla="*/ 997859493 h 40"/>
                  <a:gd name="T26" fmla="*/ 536207584 w 54"/>
                  <a:gd name="T27" fmla="*/ 974680326 h 40"/>
                  <a:gd name="T28" fmla="*/ 361468138 w 54"/>
                  <a:gd name="T29" fmla="*/ 796928074 h 40"/>
                  <a:gd name="T30" fmla="*/ 190374933 w 54"/>
                  <a:gd name="T31" fmla="*/ 49627156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105163308 w 149"/>
                  <a:gd name="T3" fmla="*/ 2147483647 h 704"/>
                  <a:gd name="T4" fmla="*/ 284156482 w 149"/>
                  <a:gd name="T5" fmla="*/ 2147483647 h 704"/>
                  <a:gd name="T6" fmla="*/ 498013990 w 149"/>
                  <a:gd name="T7" fmla="*/ 2147483647 h 704"/>
                  <a:gd name="T8" fmla="*/ 734984102 w 149"/>
                  <a:gd name="T9" fmla="*/ 2147483647 h 704"/>
                  <a:gd name="T10" fmla="*/ 1030985750 w 149"/>
                  <a:gd name="T11" fmla="*/ 2147483647 h 704"/>
                  <a:gd name="T12" fmla="*/ 1307160610 w 149"/>
                  <a:gd name="T13" fmla="*/ 2147483647 h 704"/>
                  <a:gd name="T14" fmla="*/ 1573490543 w 149"/>
                  <a:gd name="T15" fmla="*/ 2147483647 h 704"/>
                  <a:gd name="T16" fmla="*/ 1780647857 w 149"/>
                  <a:gd name="T17" fmla="*/ 2147483647 h 704"/>
                  <a:gd name="T18" fmla="*/ 1998881902 w 149"/>
                  <a:gd name="T19" fmla="*/ 2147483647 h 704"/>
                  <a:gd name="T20" fmla="*/ 2143662605 w 149"/>
                  <a:gd name="T21" fmla="*/ 2147483647 h 704"/>
                  <a:gd name="T22" fmla="*/ 2147483647 w 149"/>
                  <a:gd name="T23" fmla="*/ 2147483647 h 704"/>
                  <a:gd name="T24" fmla="*/ 2147483647 w 149"/>
                  <a:gd name="T25" fmla="*/ 2147483647 h 704"/>
                  <a:gd name="T26" fmla="*/ 2143662605 w 149"/>
                  <a:gd name="T27" fmla="*/ 2147483647 h 704"/>
                  <a:gd name="T28" fmla="*/ 1944836536 w 149"/>
                  <a:gd name="T29" fmla="*/ 2147483647 h 704"/>
                  <a:gd name="T30" fmla="*/ 1645488380 w 149"/>
                  <a:gd name="T31" fmla="*/ 2147483647 h 704"/>
                  <a:gd name="T32" fmla="*/ 1193537956 w 149"/>
                  <a:gd name="T33" fmla="*/ 2147483647 h 704"/>
                  <a:gd name="T34" fmla="*/ 691720718 w 149"/>
                  <a:gd name="T35" fmla="*/ 2147483647 h 704"/>
                  <a:gd name="T36" fmla="*/ 377691483 w 149"/>
                  <a:gd name="T37" fmla="*/ 2147483647 h 704"/>
                  <a:gd name="T38" fmla="*/ 179019397 w 149"/>
                  <a:gd name="T39" fmla="*/ 2147483647 h 704"/>
                  <a:gd name="T40" fmla="*/ 105163308 w 149"/>
                  <a:gd name="T41" fmla="*/ 2147483647 h 704"/>
                  <a:gd name="T42" fmla="*/ 105163308 w 149"/>
                  <a:gd name="T43" fmla="*/ 2147483647 h 704"/>
                  <a:gd name="T44" fmla="*/ 146132449 w 149"/>
                  <a:gd name="T45" fmla="*/ 2147483647 h 704"/>
                  <a:gd name="T46" fmla="*/ 218855065 w 149"/>
                  <a:gd name="T47" fmla="*/ 2147483647 h 704"/>
                  <a:gd name="T48" fmla="*/ 251648368 w 149"/>
                  <a:gd name="T49" fmla="*/ 2147483647 h 704"/>
                  <a:gd name="T50" fmla="*/ 734984102 w 149"/>
                  <a:gd name="T51" fmla="*/ 2147483647 h 704"/>
                  <a:gd name="T52" fmla="*/ 691720718 w 149"/>
                  <a:gd name="T53" fmla="*/ 2147483647 h 704"/>
                  <a:gd name="T54" fmla="*/ 644191738 w 149"/>
                  <a:gd name="T55" fmla="*/ 2147483647 h 704"/>
                  <a:gd name="T56" fmla="*/ 590202821 w 149"/>
                  <a:gd name="T57" fmla="*/ 2147483647 h 704"/>
                  <a:gd name="T58" fmla="*/ 629339859 w 149"/>
                  <a:gd name="T59" fmla="*/ 2147483647 h 704"/>
                  <a:gd name="T60" fmla="*/ 734984102 w 149"/>
                  <a:gd name="T61" fmla="*/ 2147483647 h 704"/>
                  <a:gd name="T62" fmla="*/ 1030985750 w 149"/>
                  <a:gd name="T63" fmla="*/ 2147483647 h 704"/>
                  <a:gd name="T64" fmla="*/ 1531998906 w 149"/>
                  <a:gd name="T65" fmla="*/ 2147483647 h 704"/>
                  <a:gd name="T66" fmla="*/ 2147483647 w 149"/>
                  <a:gd name="T67" fmla="*/ 2147483647 h 704"/>
                  <a:gd name="T68" fmla="*/ 2147483647 w 149"/>
                  <a:gd name="T69" fmla="*/ 2147483647 h 704"/>
                  <a:gd name="T70" fmla="*/ 2147483647 w 149"/>
                  <a:gd name="T71" fmla="*/ 2147483647 h 704"/>
                  <a:gd name="T72" fmla="*/ 2147483647 w 149"/>
                  <a:gd name="T73" fmla="*/ 2147483647 h 704"/>
                  <a:gd name="T74" fmla="*/ 2147483647 w 149"/>
                  <a:gd name="T75" fmla="*/ 2147483647 h 704"/>
                  <a:gd name="T76" fmla="*/ 1944836536 w 149"/>
                  <a:gd name="T77" fmla="*/ 2147483647 h 704"/>
                  <a:gd name="T78" fmla="*/ 1441539718 w 149"/>
                  <a:gd name="T79" fmla="*/ 2147483647 h 704"/>
                  <a:gd name="T80" fmla="*/ 782202929 w 149"/>
                  <a:gd name="T81" fmla="*/ 2147483647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6" name="Freeform 11"/>
            <p:cNvSpPr>
              <a:spLocks/>
            </p:cNvSpPr>
            <p:nvPr userDrawn="1"/>
          </p:nvSpPr>
          <p:spPr bwMode="ltGray">
            <a:xfrm rot="373331" flipH="1">
              <a:off x="22" y="1957"/>
              <a:ext cx="323" cy="649"/>
            </a:xfrm>
            <a:custGeom>
              <a:avLst/>
              <a:gdLst>
                <a:gd name="T0" fmla="*/ 2147483647 w 128"/>
                <a:gd name="T1" fmla="*/ 0 h 217"/>
                <a:gd name="T2" fmla="*/ 2147483647 w 128"/>
                <a:gd name="T3" fmla="*/ 2147483647 h 217"/>
                <a:gd name="T4" fmla="*/ 2147483647 w 128"/>
                <a:gd name="T5" fmla="*/ 2147483647 h 217"/>
                <a:gd name="T6" fmla="*/ 2147483647 w 128"/>
                <a:gd name="T7" fmla="*/ 2147483647 h 217"/>
                <a:gd name="T8" fmla="*/ 2147483647 w 128"/>
                <a:gd name="T9" fmla="*/ 2147483647 h 217"/>
                <a:gd name="T10" fmla="*/ 2147483647 w 128"/>
                <a:gd name="T11" fmla="*/ 2147483647 h 217"/>
                <a:gd name="T12" fmla="*/ 2147483647 w 128"/>
                <a:gd name="T13" fmla="*/ 2147483647 h 217"/>
                <a:gd name="T14" fmla="*/ 2147483647 w 128"/>
                <a:gd name="T15" fmla="*/ 2147483647 h 217"/>
                <a:gd name="T16" fmla="*/ 2147483647 w 128"/>
                <a:gd name="T17" fmla="*/ 2147483647 h 217"/>
                <a:gd name="T18" fmla="*/ 2147483647 w 128"/>
                <a:gd name="T19" fmla="*/ 2147483647 h 217"/>
                <a:gd name="T20" fmla="*/ 2147483647 w 128"/>
                <a:gd name="T21" fmla="*/ 2147483647 h 217"/>
                <a:gd name="T22" fmla="*/ 2147483647 w 128"/>
                <a:gd name="T23" fmla="*/ 2147483647 h 217"/>
                <a:gd name="T24" fmla="*/ 2147483647 w 128"/>
                <a:gd name="T25" fmla="*/ 2147483647 h 217"/>
                <a:gd name="T26" fmla="*/ 2147483647 w 128"/>
                <a:gd name="T27" fmla="*/ 2147483647 h 217"/>
                <a:gd name="T28" fmla="*/ 564598332 w 128"/>
                <a:gd name="T29" fmla="*/ 2147483647 h 217"/>
                <a:gd name="T30" fmla="*/ 0 w 128"/>
                <a:gd name="T31" fmla="*/ 2147483647 h 217"/>
                <a:gd name="T32" fmla="*/ 340466230 w 128"/>
                <a:gd name="T33" fmla="*/ 2147483647 h 217"/>
                <a:gd name="T34" fmla="*/ 2147483647 w 128"/>
                <a:gd name="T35" fmla="*/ 2147483647 h 217"/>
                <a:gd name="T36" fmla="*/ 2147483647 w 128"/>
                <a:gd name="T37" fmla="*/ 2147483647 h 217"/>
                <a:gd name="T38" fmla="*/ 2147483647 w 128"/>
                <a:gd name="T39" fmla="*/ 2147483647 h 217"/>
                <a:gd name="T40" fmla="*/ 2147483647 w 128"/>
                <a:gd name="T41" fmla="*/ 2147483647 h 217"/>
                <a:gd name="T42" fmla="*/ 2147483647 w 128"/>
                <a:gd name="T43" fmla="*/ 2147483647 h 217"/>
                <a:gd name="T44" fmla="*/ 2147483647 w 128"/>
                <a:gd name="T45" fmla="*/ 2147483647 h 217"/>
                <a:gd name="T46" fmla="*/ 2147483647 w 128"/>
                <a:gd name="T47" fmla="*/ 2147483647 h 217"/>
                <a:gd name="T48" fmla="*/ 2147483647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 name="Freeform 14"/>
            <p:cNvSpPr>
              <a:spLocks/>
            </p:cNvSpPr>
            <p:nvPr userDrawn="1"/>
          </p:nvSpPr>
          <p:spPr bwMode="ltGray">
            <a:xfrm rot="373331" flipH="1">
              <a:off x="898" y="2855"/>
              <a:ext cx="354" cy="464"/>
            </a:xfrm>
            <a:custGeom>
              <a:avLst/>
              <a:gdLst>
                <a:gd name="T0" fmla="*/ 2147483647 w 117"/>
                <a:gd name="T1" fmla="*/ 0 h 132"/>
                <a:gd name="T2" fmla="*/ 0 w 117"/>
                <a:gd name="T3" fmla="*/ 2147483647 h 132"/>
                <a:gd name="T4" fmla="*/ 2147483647 w 117"/>
                <a:gd name="T5" fmla="*/ 2147483647 h 132"/>
                <a:gd name="T6" fmla="*/ 2147483647 w 117"/>
                <a:gd name="T7" fmla="*/ 2147483647 h 132"/>
                <a:gd name="T8" fmla="*/ 2147483647 w 117"/>
                <a:gd name="T9" fmla="*/ 2147483647 h 132"/>
                <a:gd name="T10" fmla="*/ 2147483647 w 117"/>
                <a:gd name="T11" fmla="*/ 2147483647 h 132"/>
                <a:gd name="T12" fmla="*/ 2147483647 w 117"/>
                <a:gd name="T13" fmla="*/ 2147483647 h 132"/>
                <a:gd name="T14" fmla="*/ 2147483647 w 117"/>
                <a:gd name="T15" fmla="*/ 2147483647 h 132"/>
                <a:gd name="T16" fmla="*/ 2147483647 w 117"/>
                <a:gd name="T17" fmla="*/ 2147483647 h 132"/>
                <a:gd name="T18" fmla="*/ 2147483647 w 117"/>
                <a:gd name="T19" fmla="*/ 2147483647 h 132"/>
                <a:gd name="T20" fmla="*/ 2147483647 w 117"/>
                <a:gd name="T21" fmla="*/ 2147483647 h 132"/>
                <a:gd name="T22" fmla="*/ 2147483647 w 117"/>
                <a:gd name="T23" fmla="*/ 2147483647 h 132"/>
                <a:gd name="T24" fmla="*/ 2147483647 w 117"/>
                <a:gd name="T25" fmla="*/ 2147483647 h 132"/>
                <a:gd name="T26" fmla="*/ 2147483647 w 117"/>
                <a:gd name="T27" fmla="*/ 2147483647 h 132"/>
                <a:gd name="T28" fmla="*/ 2147483647 w 117"/>
                <a:gd name="T29" fmla="*/ 2147483647 h 132"/>
                <a:gd name="T30" fmla="*/ 2147483647 w 117"/>
                <a:gd name="T31" fmla="*/ 2147483647 h 132"/>
                <a:gd name="T32" fmla="*/ 2147483647 w 117"/>
                <a:gd name="T33" fmla="*/ 2147483647 h 132"/>
                <a:gd name="T34" fmla="*/ 2147483647 w 117"/>
                <a:gd name="T35" fmla="*/ 2147483647 h 132"/>
                <a:gd name="T36" fmla="*/ 2147483647 w 117"/>
                <a:gd name="T37" fmla="*/ 2147483647 h 132"/>
                <a:gd name="T38" fmla="*/ 2147483647 w 117"/>
                <a:gd name="T39" fmla="*/ 2147483647 h 132"/>
                <a:gd name="T40" fmla="*/ 2147483647 w 117"/>
                <a:gd name="T41" fmla="*/ 2147483647 h 132"/>
                <a:gd name="T42" fmla="*/ 2147483647 w 117"/>
                <a:gd name="T43" fmla="*/ 2147483647 h 132"/>
                <a:gd name="T44" fmla="*/ 2147483647 w 117"/>
                <a:gd name="T45" fmla="*/ 2147483647 h 132"/>
                <a:gd name="T46" fmla="*/ 2147483647 w 117"/>
                <a:gd name="T47" fmla="*/ 2147483647 h 132"/>
                <a:gd name="T48" fmla="*/ 2147483647 w 117"/>
                <a:gd name="T49" fmla="*/ 2147483647 h 132"/>
                <a:gd name="T50" fmla="*/ 2147483647 w 117"/>
                <a:gd name="T51" fmla="*/ 2147483647 h 132"/>
                <a:gd name="T52" fmla="*/ 2147483647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Freeform 15"/>
            <p:cNvSpPr>
              <a:spLocks/>
            </p:cNvSpPr>
            <p:nvPr userDrawn="1"/>
          </p:nvSpPr>
          <p:spPr bwMode="ltGray">
            <a:xfrm rot="373331" flipH="1">
              <a:off x="799" y="2979"/>
              <a:ext cx="87" cy="274"/>
            </a:xfrm>
            <a:custGeom>
              <a:avLst/>
              <a:gdLst>
                <a:gd name="T0" fmla="*/ 2147483647 w 29"/>
                <a:gd name="T1" fmla="*/ 0 h 77"/>
                <a:gd name="T2" fmla="*/ 2147483647 w 29"/>
                <a:gd name="T3" fmla="*/ 0 h 77"/>
                <a:gd name="T4" fmla="*/ 2147483647 w 29"/>
                <a:gd name="T5" fmla="*/ 2147483647 h 77"/>
                <a:gd name="T6" fmla="*/ 2147483647 w 29"/>
                <a:gd name="T7" fmla="*/ 2147483647 h 77"/>
                <a:gd name="T8" fmla="*/ 2147483647 w 29"/>
                <a:gd name="T9" fmla="*/ 2147483647 h 77"/>
                <a:gd name="T10" fmla="*/ 2147483647 w 29"/>
                <a:gd name="T11" fmla="*/ 2147483647 h 77"/>
                <a:gd name="T12" fmla="*/ 0 w 29"/>
                <a:gd name="T13" fmla="*/ 2147483647 h 77"/>
                <a:gd name="T14" fmla="*/ 2147483647 w 29"/>
                <a:gd name="T15" fmla="*/ 2147483647 h 77"/>
                <a:gd name="T16" fmla="*/ 2147483647 w 29"/>
                <a:gd name="T17" fmla="*/ 2147483647 h 77"/>
                <a:gd name="T18" fmla="*/ 2147483647 w 29"/>
                <a:gd name="T19" fmla="*/ 2147483647 h 77"/>
                <a:gd name="T20" fmla="*/ 2147483647 w 29"/>
                <a:gd name="T21" fmla="*/ 2147483647 h 77"/>
                <a:gd name="T22" fmla="*/ 2147483647 w 29"/>
                <a:gd name="T23" fmla="*/ 2147483647 h 77"/>
                <a:gd name="T24" fmla="*/ 2147483647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7" name="Freeform 19"/>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8" name="Freeform 20"/>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3" name="Group 21"/>
            <p:cNvGrpSpPr>
              <a:grpSpLocks/>
            </p:cNvGrpSpPr>
            <p:nvPr userDrawn="1"/>
          </p:nvGrpSpPr>
          <p:grpSpPr bwMode="auto">
            <a:xfrm rot="-6691250">
              <a:off x="3643" y="129"/>
              <a:ext cx="356" cy="608"/>
              <a:chOff x="1727" y="866"/>
              <a:chExt cx="129" cy="157"/>
            </a:xfrm>
          </p:grpSpPr>
          <p:sp>
            <p:nvSpPr>
              <p:cNvPr id="33" name="Freeform 22"/>
              <p:cNvSpPr>
                <a:spLocks/>
              </p:cNvSpPr>
              <p:nvPr userDrawn="1"/>
            </p:nvSpPr>
            <p:spPr bwMode="ltGray">
              <a:xfrm>
                <a:off x="1728"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4" name="Freeform 23"/>
              <p:cNvSpPr>
                <a:spLocks/>
              </p:cNvSpPr>
              <p:nvPr userDrawn="1"/>
            </p:nvSpPr>
            <p:spPr bwMode="ltGray">
              <a:xfrm>
                <a:off x="1787"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5" name="Freeform 24"/>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4" name="Group 25"/>
            <p:cNvGrpSpPr>
              <a:grpSpLocks/>
            </p:cNvGrpSpPr>
            <p:nvPr userDrawn="1"/>
          </p:nvGrpSpPr>
          <p:grpSpPr bwMode="auto">
            <a:xfrm rot="8524840">
              <a:off x="674" y="3302"/>
              <a:ext cx="500" cy="504"/>
              <a:chOff x="1727" y="866"/>
              <a:chExt cx="129" cy="157"/>
            </a:xfrm>
          </p:grpSpPr>
          <p:sp>
            <p:nvSpPr>
              <p:cNvPr id="30" name="Freeform 26"/>
              <p:cNvSpPr>
                <a:spLocks/>
              </p:cNvSpPr>
              <p:nvPr userDrawn="1"/>
            </p:nvSpPr>
            <p:spPr bwMode="ltGray">
              <a:xfrm>
                <a:off x="1727" y="867"/>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 name="Freeform 27"/>
              <p:cNvSpPr>
                <a:spLocks/>
              </p:cNvSpPr>
              <p:nvPr userDrawn="1"/>
            </p:nvSpPr>
            <p:spPr bwMode="ltGray">
              <a:xfrm>
                <a:off x="1786" y="895"/>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2" name="Freeform 28"/>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5" name="Group 29"/>
            <p:cNvGrpSpPr>
              <a:grpSpLocks/>
            </p:cNvGrpSpPr>
            <p:nvPr userDrawn="1"/>
          </p:nvGrpSpPr>
          <p:grpSpPr bwMode="auto">
            <a:xfrm rot="4106450" flipH="1">
              <a:off x="404" y="271"/>
              <a:ext cx="708" cy="891"/>
              <a:chOff x="1727" y="866"/>
              <a:chExt cx="129" cy="157"/>
            </a:xfrm>
          </p:grpSpPr>
          <p:sp>
            <p:nvSpPr>
              <p:cNvPr id="27" name="Freeform 30"/>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8" name="Freeform 31"/>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9" name="Freeform 32"/>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6" name="Group 33"/>
            <p:cNvGrpSpPr>
              <a:grpSpLocks/>
            </p:cNvGrpSpPr>
            <p:nvPr userDrawn="1"/>
          </p:nvGrpSpPr>
          <p:grpSpPr bwMode="auto">
            <a:xfrm rot="10015322" flipH="1">
              <a:off x="4615" y="2392"/>
              <a:ext cx="708" cy="891"/>
              <a:chOff x="1727" y="866"/>
              <a:chExt cx="129" cy="157"/>
            </a:xfrm>
          </p:grpSpPr>
          <p:sp>
            <p:nvSpPr>
              <p:cNvPr id="24" name="Freeform 3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5" name="Freeform 35"/>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6" name="Freeform 36"/>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2147483647 h 237"/>
                <a:gd name="T4" fmla="*/ 2147483647 w 257"/>
                <a:gd name="T5" fmla="*/ 2147483647 h 237"/>
                <a:gd name="T6" fmla="*/ 2147483647 w 257"/>
                <a:gd name="T7" fmla="*/ 2147483647 h 237"/>
                <a:gd name="T8" fmla="*/ 2147483647 w 257"/>
                <a:gd name="T9" fmla="*/ 2147483647 h 237"/>
                <a:gd name="T10" fmla="*/ 2147483647 w 257"/>
                <a:gd name="T11" fmla="*/ 2147483647 h 237"/>
                <a:gd name="T12" fmla="*/ 2147483647 w 257"/>
                <a:gd name="T13" fmla="*/ 2147483647 h 237"/>
                <a:gd name="T14" fmla="*/ 2147483647 w 257"/>
                <a:gd name="T15" fmla="*/ 2147483647 h 237"/>
                <a:gd name="T16" fmla="*/ 2147483647 w 257"/>
                <a:gd name="T17" fmla="*/ 2147483647 h 237"/>
                <a:gd name="T18" fmla="*/ 2147483647 w 257"/>
                <a:gd name="T19" fmla="*/ 2147483647 h 237"/>
                <a:gd name="T20" fmla="*/ 2147483647 w 257"/>
                <a:gd name="T21" fmla="*/ 2147483647 h 237"/>
                <a:gd name="T22" fmla="*/ 2147483647 w 257"/>
                <a:gd name="T23" fmla="*/ 2147483647 h 237"/>
                <a:gd name="T24" fmla="*/ 2147483647 w 257"/>
                <a:gd name="T25" fmla="*/ 2147483647 h 237"/>
                <a:gd name="T26" fmla="*/ 2147483647 w 257"/>
                <a:gd name="T27" fmla="*/ 2147483647 h 237"/>
                <a:gd name="T28" fmla="*/ 2147483647 w 257"/>
                <a:gd name="T29" fmla="*/ 2147483647 h 237"/>
                <a:gd name="T30" fmla="*/ 2147483647 w 257"/>
                <a:gd name="T31" fmla="*/ 2147483647 h 237"/>
                <a:gd name="T32" fmla="*/ 2147483647 w 257"/>
                <a:gd name="T33" fmla="*/ 2147483647 h 237"/>
                <a:gd name="T34" fmla="*/ 2147483647 w 257"/>
                <a:gd name="T35" fmla="*/ 2147483647 h 237"/>
                <a:gd name="T36" fmla="*/ 2147483647 w 257"/>
                <a:gd name="T37" fmla="*/ 2147483647 h 237"/>
                <a:gd name="T38" fmla="*/ 2147483647 w 257"/>
                <a:gd name="T39" fmla="*/ 2147483647 h 237"/>
                <a:gd name="T40" fmla="*/ 2147483647 w 257"/>
                <a:gd name="T41" fmla="*/ 2147483647 h 237"/>
                <a:gd name="T42" fmla="*/ 2147483647 w 257"/>
                <a:gd name="T43" fmla="*/ 2147483647 h 237"/>
                <a:gd name="T44" fmla="*/ 2147483647 w 257"/>
                <a:gd name="T45" fmla="*/ 2147483647 h 237"/>
                <a:gd name="T46" fmla="*/ 2147483647 w 257"/>
                <a:gd name="T47" fmla="*/ 2147483647 h 237"/>
                <a:gd name="T48" fmla="*/ 2147483647 w 257"/>
                <a:gd name="T49" fmla="*/ 2147483647 h 237"/>
                <a:gd name="T50" fmla="*/ 2147483647 w 257"/>
                <a:gd name="T51" fmla="*/ 2147483647 h 237"/>
                <a:gd name="T52" fmla="*/ 2147483647 w 257"/>
                <a:gd name="T53" fmla="*/ 2147483647 h 237"/>
                <a:gd name="T54" fmla="*/ 2147483647 w 257"/>
                <a:gd name="T55" fmla="*/ 2147483647 h 237"/>
                <a:gd name="T56" fmla="*/ 2147483647 w 257"/>
                <a:gd name="T57" fmla="*/ 2147483647 h 237"/>
                <a:gd name="T58" fmla="*/ 2147483647 w 257"/>
                <a:gd name="T59" fmla="*/ 2147483647 h 237"/>
                <a:gd name="T60" fmla="*/ 2147483647 w 257"/>
                <a:gd name="T61" fmla="*/ 2147483647 h 237"/>
                <a:gd name="T62" fmla="*/ 2147483647 w 257"/>
                <a:gd name="T63" fmla="*/ 214748364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9" name="Freeform 39"/>
            <p:cNvSpPr>
              <a:spLocks/>
            </p:cNvSpPr>
            <p:nvPr userDrawn="1"/>
          </p:nvSpPr>
          <p:spPr bwMode="ltGray">
            <a:xfrm rot="9832527" flipV="1">
              <a:off x="1997" y="858"/>
              <a:ext cx="330" cy="278"/>
            </a:xfrm>
            <a:custGeom>
              <a:avLst/>
              <a:gdLst>
                <a:gd name="T0" fmla="*/ 2147483647 w 124"/>
                <a:gd name="T1" fmla="*/ 0 h 110"/>
                <a:gd name="T2" fmla="*/ 2147483647 w 124"/>
                <a:gd name="T3" fmla="*/ 2147483647 h 110"/>
                <a:gd name="T4" fmla="*/ 2147483647 w 124"/>
                <a:gd name="T5" fmla="*/ 2147483647 h 110"/>
                <a:gd name="T6" fmla="*/ 2147483647 w 124"/>
                <a:gd name="T7" fmla="*/ 2147483647 h 110"/>
                <a:gd name="T8" fmla="*/ 2147483647 w 124"/>
                <a:gd name="T9" fmla="*/ 2147483647 h 110"/>
                <a:gd name="T10" fmla="*/ 2147483647 w 124"/>
                <a:gd name="T11" fmla="*/ 2147483647 h 110"/>
                <a:gd name="T12" fmla="*/ 2147483647 w 124"/>
                <a:gd name="T13" fmla="*/ 2147483647 h 110"/>
                <a:gd name="T14" fmla="*/ 2147483647 w 124"/>
                <a:gd name="T15" fmla="*/ 2147483647 h 110"/>
                <a:gd name="T16" fmla="*/ 2147483647 w 124"/>
                <a:gd name="T17" fmla="*/ 2147483647 h 110"/>
                <a:gd name="T18" fmla="*/ 0 w 124"/>
                <a:gd name="T19" fmla="*/ 2147483647 h 110"/>
                <a:gd name="T20" fmla="*/ 2147483647 w 124"/>
                <a:gd name="T21" fmla="*/ 2147483647 h 110"/>
                <a:gd name="T22" fmla="*/ 2147483647 w 124"/>
                <a:gd name="T23" fmla="*/ 2147483647 h 110"/>
                <a:gd name="T24" fmla="*/ 2147483647 w 124"/>
                <a:gd name="T25" fmla="*/ 2147483647 h 110"/>
                <a:gd name="T26" fmla="*/ 2147483647 w 124"/>
                <a:gd name="T27" fmla="*/ 2147483647 h 110"/>
                <a:gd name="T28" fmla="*/ 2147483647 w 124"/>
                <a:gd name="T29" fmla="*/ 2147483647 h 110"/>
                <a:gd name="T30" fmla="*/ 2147483647 w 124"/>
                <a:gd name="T31" fmla="*/ 2147483647 h 110"/>
                <a:gd name="T32" fmla="*/ 2147483647 w 124"/>
                <a:gd name="T33" fmla="*/ 2147483647 h 110"/>
                <a:gd name="T34" fmla="*/ 2147483647 w 124"/>
                <a:gd name="T35" fmla="*/ 2147483647 h 110"/>
                <a:gd name="T36" fmla="*/ 2147483647 w 124"/>
                <a:gd name="T37" fmla="*/ 2147483647 h 110"/>
                <a:gd name="T38" fmla="*/ 2147483647 w 124"/>
                <a:gd name="T39" fmla="*/ 2147483647 h 110"/>
                <a:gd name="T40" fmla="*/ 2147483647 w 124"/>
                <a:gd name="T41" fmla="*/ 2147483647 h 110"/>
                <a:gd name="T42" fmla="*/ 2147483647 w 124"/>
                <a:gd name="T43" fmla="*/ 2147483647 h 110"/>
                <a:gd name="T44" fmla="*/ 2147483647 w 124"/>
                <a:gd name="T45" fmla="*/ 2147483647 h 110"/>
                <a:gd name="T46" fmla="*/ 2147483647 w 124"/>
                <a:gd name="T47" fmla="*/ 2147483647 h 110"/>
                <a:gd name="T48" fmla="*/ 2147483647 w 124"/>
                <a:gd name="T49" fmla="*/ 2147483647 h 110"/>
                <a:gd name="T50" fmla="*/ 2147483647 w 124"/>
                <a:gd name="T51" fmla="*/ 2147483647 h 110"/>
                <a:gd name="T52" fmla="*/ 2147483647 w 124"/>
                <a:gd name="T53" fmla="*/ 2147483647 h 110"/>
                <a:gd name="T54" fmla="*/ 2147483647 w 124"/>
                <a:gd name="T55" fmla="*/ 2147483647 h 110"/>
                <a:gd name="T56" fmla="*/ 2147483647 w 124"/>
                <a:gd name="T57" fmla="*/ 2147483647 h 110"/>
                <a:gd name="T58" fmla="*/ 214748364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0" name="Freeform 40"/>
            <p:cNvSpPr>
              <a:spLocks/>
            </p:cNvSpPr>
            <p:nvPr userDrawn="1"/>
          </p:nvSpPr>
          <p:spPr bwMode="ltGray">
            <a:xfrm rot="9832527" flipV="1">
              <a:off x="2224" y="808"/>
              <a:ext cx="123" cy="233"/>
            </a:xfrm>
            <a:custGeom>
              <a:avLst/>
              <a:gdLst>
                <a:gd name="T0" fmla="*/ 2147483647 w 46"/>
                <a:gd name="T1" fmla="*/ 0 h 94"/>
                <a:gd name="T2" fmla="*/ 2147483647 w 46"/>
                <a:gd name="T3" fmla="*/ 2147483647 h 94"/>
                <a:gd name="T4" fmla="*/ 2147483647 w 46"/>
                <a:gd name="T5" fmla="*/ 2147483647 h 94"/>
                <a:gd name="T6" fmla="*/ 2147483647 w 46"/>
                <a:gd name="T7" fmla="*/ 2147483647 h 94"/>
                <a:gd name="T8" fmla="*/ 0 w 46"/>
                <a:gd name="T9" fmla="*/ 2147483647 h 94"/>
                <a:gd name="T10" fmla="*/ 2147483647 w 46"/>
                <a:gd name="T11" fmla="*/ 2147483647 h 94"/>
                <a:gd name="T12" fmla="*/ 2147483647 w 46"/>
                <a:gd name="T13" fmla="*/ 2147483647 h 94"/>
                <a:gd name="T14" fmla="*/ 2147483647 w 46"/>
                <a:gd name="T15" fmla="*/ 2147483647 h 94"/>
                <a:gd name="T16" fmla="*/ 2147483647 w 46"/>
                <a:gd name="T17" fmla="*/ 2147483647 h 94"/>
                <a:gd name="T18" fmla="*/ 2147483647 w 46"/>
                <a:gd name="T19" fmla="*/ 2147483647 h 94"/>
                <a:gd name="T20" fmla="*/ 2147483647 w 46"/>
                <a:gd name="T21" fmla="*/ 2147483647 h 94"/>
                <a:gd name="T22" fmla="*/ 2147483647 w 46"/>
                <a:gd name="T23" fmla="*/ 2147483647 h 94"/>
                <a:gd name="T24" fmla="*/ 214748364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2147483647 w 149"/>
                <a:gd name="T3" fmla="*/ 2147483647 h 704"/>
                <a:gd name="T4" fmla="*/ 2147483647 w 149"/>
                <a:gd name="T5" fmla="*/ 2147483647 h 704"/>
                <a:gd name="T6" fmla="*/ 2147483647 w 149"/>
                <a:gd name="T7" fmla="*/ 2147483647 h 704"/>
                <a:gd name="T8" fmla="*/ 2147483647 w 149"/>
                <a:gd name="T9" fmla="*/ 2147483647 h 704"/>
                <a:gd name="T10" fmla="*/ 2147483647 w 149"/>
                <a:gd name="T11" fmla="*/ 2147483647 h 704"/>
                <a:gd name="T12" fmla="*/ 2147483647 w 149"/>
                <a:gd name="T13" fmla="*/ 2147483647 h 704"/>
                <a:gd name="T14" fmla="*/ 2147483647 w 149"/>
                <a:gd name="T15" fmla="*/ 2147483647 h 704"/>
                <a:gd name="T16" fmla="*/ 2147483647 w 149"/>
                <a:gd name="T17" fmla="*/ 2147483647 h 704"/>
                <a:gd name="T18" fmla="*/ 2147483647 w 149"/>
                <a:gd name="T19" fmla="*/ 2147483647 h 704"/>
                <a:gd name="T20" fmla="*/ 2147483647 w 149"/>
                <a:gd name="T21" fmla="*/ 2147483647 h 704"/>
                <a:gd name="T22" fmla="*/ 2147483647 w 149"/>
                <a:gd name="T23" fmla="*/ 2147483647 h 704"/>
                <a:gd name="T24" fmla="*/ 2147483647 w 149"/>
                <a:gd name="T25" fmla="*/ 2147483647 h 704"/>
                <a:gd name="T26" fmla="*/ 2147483647 w 149"/>
                <a:gd name="T27" fmla="*/ 2147483647 h 704"/>
                <a:gd name="T28" fmla="*/ 2147483647 w 149"/>
                <a:gd name="T29" fmla="*/ 2147483647 h 704"/>
                <a:gd name="T30" fmla="*/ 2147483647 w 149"/>
                <a:gd name="T31" fmla="*/ 2147483647 h 704"/>
                <a:gd name="T32" fmla="*/ 2147483647 w 149"/>
                <a:gd name="T33" fmla="*/ 2147483647 h 704"/>
                <a:gd name="T34" fmla="*/ 2147483647 w 149"/>
                <a:gd name="T35" fmla="*/ 2147483647 h 704"/>
                <a:gd name="T36" fmla="*/ 2147483647 w 149"/>
                <a:gd name="T37" fmla="*/ 2147483647 h 704"/>
                <a:gd name="T38" fmla="*/ 2147483647 w 149"/>
                <a:gd name="T39" fmla="*/ 2147483647 h 704"/>
                <a:gd name="T40" fmla="*/ 2147483647 w 149"/>
                <a:gd name="T41" fmla="*/ 2147483647 h 704"/>
                <a:gd name="T42" fmla="*/ 2147483647 w 149"/>
                <a:gd name="T43" fmla="*/ 2147483647 h 704"/>
                <a:gd name="T44" fmla="*/ 2147483647 w 149"/>
                <a:gd name="T45" fmla="*/ 2147483647 h 704"/>
                <a:gd name="T46" fmla="*/ 2147483647 w 149"/>
                <a:gd name="T47" fmla="*/ 2147483647 h 704"/>
                <a:gd name="T48" fmla="*/ 2147483647 w 149"/>
                <a:gd name="T49" fmla="*/ 2147483647 h 704"/>
                <a:gd name="T50" fmla="*/ 2147483647 w 149"/>
                <a:gd name="T51" fmla="*/ 2147483647 h 704"/>
                <a:gd name="T52" fmla="*/ 2147483647 w 149"/>
                <a:gd name="T53" fmla="*/ 2147483647 h 704"/>
                <a:gd name="T54" fmla="*/ 2147483647 w 149"/>
                <a:gd name="T55" fmla="*/ 2147483647 h 704"/>
                <a:gd name="T56" fmla="*/ 2147483647 w 149"/>
                <a:gd name="T57" fmla="*/ 2147483647 h 704"/>
                <a:gd name="T58" fmla="*/ 2147483647 w 149"/>
                <a:gd name="T59" fmla="*/ 2147483647 h 704"/>
                <a:gd name="T60" fmla="*/ 2147483647 w 149"/>
                <a:gd name="T61" fmla="*/ 2147483647 h 704"/>
                <a:gd name="T62" fmla="*/ 2147483647 w 149"/>
                <a:gd name="T63" fmla="*/ 2147483647 h 704"/>
                <a:gd name="T64" fmla="*/ 2147483647 w 149"/>
                <a:gd name="T65" fmla="*/ 2147483647 h 704"/>
                <a:gd name="T66" fmla="*/ 2147483647 w 149"/>
                <a:gd name="T67" fmla="*/ 2147483647 h 704"/>
                <a:gd name="T68" fmla="*/ 2147483647 w 149"/>
                <a:gd name="T69" fmla="*/ 2147483647 h 704"/>
                <a:gd name="T70" fmla="*/ 2147483647 w 149"/>
                <a:gd name="T71" fmla="*/ 2147483647 h 704"/>
                <a:gd name="T72" fmla="*/ 2147483647 w 149"/>
                <a:gd name="T73" fmla="*/ 2147483647 h 704"/>
                <a:gd name="T74" fmla="*/ 2147483647 w 149"/>
                <a:gd name="T75" fmla="*/ 2147483647 h 704"/>
                <a:gd name="T76" fmla="*/ 2147483647 w 149"/>
                <a:gd name="T77" fmla="*/ 2147483647 h 704"/>
                <a:gd name="T78" fmla="*/ 2147483647 w 149"/>
                <a:gd name="T79" fmla="*/ 2147483647 h 704"/>
                <a:gd name="T80" fmla="*/ 2147483647 w 149"/>
                <a:gd name="T81" fmla="*/ 2147483647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30095" name="Rectangle 47"/>
          <p:cNvSpPr>
            <a:spLocks noGrp="1" noChangeArrowheads="1"/>
          </p:cNvSpPr>
          <p:nvPr>
            <p:ph type="ctrTitle"/>
          </p:nvPr>
        </p:nvSpPr>
        <p:spPr>
          <a:xfrm>
            <a:off x="2455863" y="596900"/>
            <a:ext cx="6192837" cy="3581400"/>
          </a:xfrm>
          <a:extLst/>
        </p:spPr>
        <p:txBody>
          <a:bodyPr/>
          <a:lstStyle>
            <a:lvl1pPr>
              <a:defRPr sz="5200" b="1"/>
            </a:lvl1pPr>
          </a:lstStyle>
          <a:p>
            <a:pPr lvl="0"/>
            <a:r>
              <a:rPr lang="zh-TW" altLang="en-US" noProof="0" smtClean="0"/>
              <a:t>按一下以編輯母片標題樣式</a:t>
            </a:r>
          </a:p>
        </p:txBody>
      </p:sp>
      <p:sp>
        <p:nvSpPr>
          <p:cNvPr id="130096"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zh-TW" altLang="en-US" noProof="0" smtClean="0"/>
              <a:t>按一下以編輯母片副標題樣式</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fld id="{13A25AF3-9E80-46D3-96C8-4B7497B6BC9B}" type="datetimeFigureOut">
              <a:rPr lang="zh-TW" altLang="en-US"/>
              <a:pPr>
                <a:defRPr/>
              </a:pPr>
              <a:t>2019/11/1</a:t>
            </a:fld>
            <a:endParaRPr lang="en-US" altLang="zh-TW"/>
          </a:p>
        </p:txBody>
      </p:sp>
      <p:sp>
        <p:nvSpPr>
          <p:cNvPr id="47" name="Rectangle 45"/>
          <p:cNvSpPr>
            <a:spLocks noGrp="1" noChangeArrowheads="1"/>
          </p:cNvSpPr>
          <p:nvPr>
            <p:ph type="ftr" sz="quarter" idx="11"/>
          </p:nvPr>
        </p:nvSpPr>
        <p:spPr/>
        <p:txBody>
          <a:bodyPr/>
          <a:lstStyle>
            <a:lvl1pPr>
              <a:defRPr/>
            </a:lvl1pPr>
          </a:lstStyle>
          <a:p>
            <a:pPr>
              <a:defRPr/>
            </a:pPr>
            <a:endParaRPr lang="en-US" altLang="zh-TW"/>
          </a:p>
        </p:txBody>
      </p:sp>
      <p:sp>
        <p:nvSpPr>
          <p:cNvPr id="48" name="Rectangle 46"/>
          <p:cNvSpPr>
            <a:spLocks noGrp="1" noChangeArrowheads="1"/>
          </p:cNvSpPr>
          <p:nvPr>
            <p:ph type="sldNum" sz="quarter" idx="12"/>
          </p:nvPr>
        </p:nvSpPr>
        <p:spPr/>
        <p:txBody>
          <a:bodyPr/>
          <a:lstStyle>
            <a:lvl1pPr>
              <a:defRPr/>
            </a:lvl1pPr>
          </a:lstStyle>
          <a:p>
            <a:pPr>
              <a:defRPr/>
            </a:pPr>
            <a:fld id="{69378475-913B-42EF-A246-C18074E8B04A}" type="slidenum">
              <a:rPr lang="zh-TW" altLang="en-US"/>
              <a:pPr>
                <a:defRPr/>
              </a:pPr>
              <a:t>‹#›</a:t>
            </a:fld>
            <a:endParaRPr lang="en-US" altLang="zh-TW"/>
          </a:p>
        </p:txBody>
      </p:sp>
    </p:spTree>
    <p:extLst>
      <p:ext uri="{BB962C8B-B14F-4D97-AF65-F5344CB8AC3E}">
        <p14:creationId xmlns:p14="http://schemas.microsoft.com/office/powerpoint/2010/main" val="269701880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7"/>
          <p:cNvSpPr>
            <a:spLocks noGrp="1" noChangeArrowheads="1"/>
          </p:cNvSpPr>
          <p:nvPr>
            <p:ph type="dt" sz="half" idx="10"/>
          </p:nvPr>
        </p:nvSpPr>
        <p:spPr>
          <a:ln/>
        </p:spPr>
        <p:txBody>
          <a:bodyPr/>
          <a:lstStyle>
            <a:lvl1pPr>
              <a:defRPr/>
            </a:lvl1pPr>
          </a:lstStyle>
          <a:p>
            <a:pPr>
              <a:defRPr/>
            </a:pPr>
            <a:fld id="{EA81AEA7-E527-4467-AE9C-DF3E1D907EC8}" type="datetimeFigureOut">
              <a:rPr lang="zh-TW" altLang="en-US"/>
              <a:pPr>
                <a:defRPr/>
              </a:pPr>
              <a:t>2019/11/1</a:t>
            </a:fld>
            <a:endParaRPr lang="en-US" altLang="zh-TW"/>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9"/>
          <p:cNvSpPr>
            <a:spLocks noGrp="1" noChangeArrowheads="1"/>
          </p:cNvSpPr>
          <p:nvPr>
            <p:ph type="sldNum" sz="quarter" idx="12"/>
          </p:nvPr>
        </p:nvSpPr>
        <p:spPr>
          <a:ln/>
        </p:spPr>
        <p:txBody>
          <a:bodyPr/>
          <a:lstStyle>
            <a:lvl1pPr>
              <a:defRPr/>
            </a:lvl1pPr>
          </a:lstStyle>
          <a:p>
            <a:pPr>
              <a:defRPr/>
            </a:pPr>
            <a:fld id="{E29BCD5C-126D-4B55-954B-CDD5EF7A5287}" type="slidenum">
              <a:rPr lang="zh-TW" altLang="en-US"/>
              <a:pPr>
                <a:defRPr/>
              </a:pPr>
              <a:t>‹#›</a:t>
            </a:fld>
            <a:endParaRPr lang="en-US" altLang="zh-TW"/>
          </a:p>
        </p:txBody>
      </p:sp>
    </p:spTree>
    <p:extLst>
      <p:ext uri="{BB962C8B-B14F-4D97-AF65-F5344CB8AC3E}">
        <p14:creationId xmlns:p14="http://schemas.microsoft.com/office/powerpoint/2010/main" val="331979199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6225" y="103188"/>
            <a:ext cx="2060575" cy="59531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42913" y="103188"/>
            <a:ext cx="6030912" cy="59531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7"/>
          <p:cNvSpPr>
            <a:spLocks noGrp="1" noChangeArrowheads="1"/>
          </p:cNvSpPr>
          <p:nvPr>
            <p:ph type="dt" sz="half" idx="10"/>
          </p:nvPr>
        </p:nvSpPr>
        <p:spPr>
          <a:ln/>
        </p:spPr>
        <p:txBody>
          <a:bodyPr/>
          <a:lstStyle>
            <a:lvl1pPr>
              <a:defRPr/>
            </a:lvl1pPr>
          </a:lstStyle>
          <a:p>
            <a:pPr>
              <a:defRPr/>
            </a:pPr>
            <a:fld id="{470FD5AF-EF2C-4786-9F3B-F3B999130CD3}" type="datetimeFigureOut">
              <a:rPr lang="zh-TW" altLang="en-US"/>
              <a:pPr>
                <a:defRPr/>
              </a:pPr>
              <a:t>2019/11/1</a:t>
            </a:fld>
            <a:endParaRPr lang="en-US" altLang="zh-TW"/>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9"/>
          <p:cNvSpPr>
            <a:spLocks noGrp="1" noChangeArrowheads="1"/>
          </p:cNvSpPr>
          <p:nvPr>
            <p:ph type="sldNum" sz="quarter" idx="12"/>
          </p:nvPr>
        </p:nvSpPr>
        <p:spPr>
          <a:ln/>
        </p:spPr>
        <p:txBody>
          <a:bodyPr/>
          <a:lstStyle>
            <a:lvl1pPr>
              <a:defRPr/>
            </a:lvl1pPr>
          </a:lstStyle>
          <a:p>
            <a:pPr>
              <a:defRPr/>
            </a:pPr>
            <a:fld id="{0666D15A-D077-47CB-9E77-812735D75F51}" type="slidenum">
              <a:rPr lang="zh-TW" altLang="en-US"/>
              <a:pPr>
                <a:defRPr/>
              </a:pPr>
              <a:t>‹#›</a:t>
            </a:fld>
            <a:endParaRPr lang="en-US" altLang="zh-TW"/>
          </a:p>
        </p:txBody>
      </p:sp>
    </p:spTree>
    <p:extLst>
      <p:ext uri="{BB962C8B-B14F-4D97-AF65-F5344CB8AC3E}">
        <p14:creationId xmlns:p14="http://schemas.microsoft.com/office/powerpoint/2010/main" val="349446038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42913" y="103188"/>
            <a:ext cx="8243887" cy="131445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45611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45611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7"/>
          <p:cNvSpPr>
            <a:spLocks noGrp="1" noChangeArrowheads="1"/>
          </p:cNvSpPr>
          <p:nvPr>
            <p:ph type="dt" sz="half" idx="10"/>
          </p:nvPr>
        </p:nvSpPr>
        <p:spPr>
          <a:ln/>
        </p:spPr>
        <p:txBody>
          <a:bodyPr/>
          <a:lstStyle>
            <a:lvl1pPr>
              <a:defRPr/>
            </a:lvl1pPr>
          </a:lstStyle>
          <a:p>
            <a:pPr>
              <a:defRPr/>
            </a:pPr>
            <a:fld id="{99E83F0A-07AE-4CD6-A51F-04089CA6A545}" type="datetimeFigureOut">
              <a:rPr lang="zh-TW" altLang="en-US"/>
              <a:pPr>
                <a:defRPr/>
              </a:pPr>
              <a:t>2019/11/1</a:t>
            </a:fld>
            <a:endParaRPr lang="en-US" altLang="zh-TW"/>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9"/>
          <p:cNvSpPr>
            <a:spLocks noGrp="1" noChangeArrowheads="1"/>
          </p:cNvSpPr>
          <p:nvPr>
            <p:ph type="sldNum" sz="quarter" idx="12"/>
          </p:nvPr>
        </p:nvSpPr>
        <p:spPr>
          <a:ln/>
        </p:spPr>
        <p:txBody>
          <a:bodyPr/>
          <a:lstStyle>
            <a:lvl1pPr>
              <a:defRPr/>
            </a:lvl1pPr>
          </a:lstStyle>
          <a:p>
            <a:pPr>
              <a:defRPr/>
            </a:pPr>
            <a:fld id="{A4CF2CE8-F2A3-416F-BCCB-14B7489ABA10}" type="slidenum">
              <a:rPr lang="zh-TW" altLang="en-US"/>
              <a:pPr>
                <a:defRPr/>
              </a:pPr>
              <a:t>‹#›</a:t>
            </a:fld>
            <a:endParaRPr lang="en-US" altLang="zh-TW"/>
          </a:p>
        </p:txBody>
      </p:sp>
    </p:spTree>
    <p:extLst>
      <p:ext uri="{BB962C8B-B14F-4D97-AF65-F5344CB8AC3E}">
        <p14:creationId xmlns:p14="http://schemas.microsoft.com/office/powerpoint/2010/main" val="45762770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7"/>
          <p:cNvSpPr>
            <a:spLocks noGrp="1" noChangeArrowheads="1"/>
          </p:cNvSpPr>
          <p:nvPr>
            <p:ph type="dt" sz="half" idx="10"/>
          </p:nvPr>
        </p:nvSpPr>
        <p:spPr>
          <a:ln/>
        </p:spPr>
        <p:txBody>
          <a:bodyPr/>
          <a:lstStyle>
            <a:lvl1pPr>
              <a:defRPr/>
            </a:lvl1pPr>
          </a:lstStyle>
          <a:p>
            <a:pPr>
              <a:defRPr/>
            </a:pPr>
            <a:fld id="{7B598750-8EF9-4753-945B-C66C8D3B7E47}" type="datetimeFigureOut">
              <a:rPr lang="zh-TW" altLang="en-US"/>
              <a:pPr>
                <a:defRPr/>
              </a:pPr>
              <a:t>2019/11/1</a:t>
            </a:fld>
            <a:endParaRPr lang="en-US" altLang="zh-TW"/>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9"/>
          <p:cNvSpPr>
            <a:spLocks noGrp="1" noChangeArrowheads="1"/>
          </p:cNvSpPr>
          <p:nvPr>
            <p:ph type="sldNum" sz="quarter" idx="12"/>
          </p:nvPr>
        </p:nvSpPr>
        <p:spPr>
          <a:ln/>
        </p:spPr>
        <p:txBody>
          <a:bodyPr/>
          <a:lstStyle>
            <a:lvl1pPr>
              <a:defRPr/>
            </a:lvl1pPr>
          </a:lstStyle>
          <a:p>
            <a:pPr>
              <a:defRPr/>
            </a:pPr>
            <a:fld id="{D7E3C879-DEE9-4E56-8772-7FD6A08F7A0B}" type="slidenum">
              <a:rPr lang="zh-TW" altLang="en-US"/>
              <a:pPr>
                <a:defRPr/>
              </a:pPr>
              <a:t>‹#›</a:t>
            </a:fld>
            <a:endParaRPr lang="en-US" altLang="zh-TW"/>
          </a:p>
        </p:txBody>
      </p:sp>
    </p:spTree>
    <p:extLst>
      <p:ext uri="{BB962C8B-B14F-4D97-AF65-F5344CB8AC3E}">
        <p14:creationId xmlns:p14="http://schemas.microsoft.com/office/powerpoint/2010/main" val="285127083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7"/>
          <p:cNvSpPr>
            <a:spLocks noGrp="1" noChangeArrowheads="1"/>
          </p:cNvSpPr>
          <p:nvPr>
            <p:ph type="dt" sz="half" idx="10"/>
          </p:nvPr>
        </p:nvSpPr>
        <p:spPr>
          <a:ln/>
        </p:spPr>
        <p:txBody>
          <a:bodyPr/>
          <a:lstStyle>
            <a:lvl1pPr>
              <a:defRPr/>
            </a:lvl1pPr>
          </a:lstStyle>
          <a:p>
            <a:pPr>
              <a:defRPr/>
            </a:pPr>
            <a:fld id="{4B161EB3-5AC7-4630-B2DC-BF166777007B}" type="datetimeFigureOut">
              <a:rPr lang="zh-TW" altLang="en-US"/>
              <a:pPr>
                <a:defRPr/>
              </a:pPr>
              <a:t>2019/11/1</a:t>
            </a:fld>
            <a:endParaRPr lang="en-US" altLang="zh-TW"/>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9"/>
          <p:cNvSpPr>
            <a:spLocks noGrp="1" noChangeArrowheads="1"/>
          </p:cNvSpPr>
          <p:nvPr>
            <p:ph type="sldNum" sz="quarter" idx="12"/>
          </p:nvPr>
        </p:nvSpPr>
        <p:spPr>
          <a:ln/>
        </p:spPr>
        <p:txBody>
          <a:bodyPr/>
          <a:lstStyle>
            <a:lvl1pPr>
              <a:defRPr/>
            </a:lvl1pPr>
          </a:lstStyle>
          <a:p>
            <a:pPr>
              <a:defRPr/>
            </a:pPr>
            <a:fld id="{55210B77-C8D3-45D5-985A-B8A247943C1F}" type="slidenum">
              <a:rPr lang="zh-TW" altLang="en-US"/>
              <a:pPr>
                <a:defRPr/>
              </a:pPr>
              <a:t>‹#›</a:t>
            </a:fld>
            <a:endParaRPr lang="en-US" altLang="zh-TW"/>
          </a:p>
        </p:txBody>
      </p:sp>
    </p:spTree>
    <p:extLst>
      <p:ext uri="{BB962C8B-B14F-4D97-AF65-F5344CB8AC3E}">
        <p14:creationId xmlns:p14="http://schemas.microsoft.com/office/powerpoint/2010/main" val="363071332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7"/>
          <p:cNvSpPr>
            <a:spLocks noGrp="1" noChangeArrowheads="1"/>
          </p:cNvSpPr>
          <p:nvPr>
            <p:ph type="dt" sz="half" idx="10"/>
          </p:nvPr>
        </p:nvSpPr>
        <p:spPr>
          <a:ln/>
        </p:spPr>
        <p:txBody>
          <a:bodyPr/>
          <a:lstStyle>
            <a:lvl1pPr>
              <a:defRPr/>
            </a:lvl1pPr>
          </a:lstStyle>
          <a:p>
            <a:pPr>
              <a:defRPr/>
            </a:pPr>
            <a:fld id="{CA487EBD-5E67-4612-9BF0-8FBB90D6DF8B}" type="datetimeFigureOut">
              <a:rPr lang="zh-TW" altLang="en-US"/>
              <a:pPr>
                <a:defRPr/>
              </a:pPr>
              <a:t>2019/11/1</a:t>
            </a:fld>
            <a:endParaRPr lang="en-US" altLang="zh-TW"/>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9"/>
          <p:cNvSpPr>
            <a:spLocks noGrp="1" noChangeArrowheads="1"/>
          </p:cNvSpPr>
          <p:nvPr>
            <p:ph type="sldNum" sz="quarter" idx="12"/>
          </p:nvPr>
        </p:nvSpPr>
        <p:spPr>
          <a:ln/>
        </p:spPr>
        <p:txBody>
          <a:bodyPr/>
          <a:lstStyle>
            <a:lvl1pPr>
              <a:defRPr/>
            </a:lvl1pPr>
          </a:lstStyle>
          <a:p>
            <a:pPr>
              <a:defRPr/>
            </a:pPr>
            <a:fld id="{E6D00FF9-736E-4E80-A36F-18BCA8B42B20}" type="slidenum">
              <a:rPr lang="zh-TW" altLang="en-US"/>
              <a:pPr>
                <a:defRPr/>
              </a:pPr>
              <a:t>‹#›</a:t>
            </a:fld>
            <a:endParaRPr lang="en-US" altLang="zh-TW"/>
          </a:p>
        </p:txBody>
      </p:sp>
    </p:spTree>
    <p:extLst>
      <p:ext uri="{BB962C8B-B14F-4D97-AF65-F5344CB8AC3E}">
        <p14:creationId xmlns:p14="http://schemas.microsoft.com/office/powerpoint/2010/main" val="249948493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7"/>
          <p:cNvSpPr>
            <a:spLocks noGrp="1" noChangeArrowheads="1"/>
          </p:cNvSpPr>
          <p:nvPr>
            <p:ph type="dt" sz="half" idx="10"/>
          </p:nvPr>
        </p:nvSpPr>
        <p:spPr>
          <a:ln/>
        </p:spPr>
        <p:txBody>
          <a:bodyPr/>
          <a:lstStyle>
            <a:lvl1pPr>
              <a:defRPr/>
            </a:lvl1pPr>
          </a:lstStyle>
          <a:p>
            <a:pPr>
              <a:defRPr/>
            </a:pPr>
            <a:fld id="{C93C8904-57A8-49BF-8102-3F4E3F181335}" type="datetimeFigureOut">
              <a:rPr lang="zh-TW" altLang="en-US"/>
              <a:pPr>
                <a:defRPr/>
              </a:pPr>
              <a:t>2019/11/1</a:t>
            </a:fld>
            <a:endParaRPr lang="en-US" altLang="zh-TW"/>
          </a:p>
        </p:txBody>
      </p:sp>
      <p:sp>
        <p:nvSpPr>
          <p:cNvPr id="8"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49"/>
          <p:cNvSpPr>
            <a:spLocks noGrp="1" noChangeArrowheads="1"/>
          </p:cNvSpPr>
          <p:nvPr>
            <p:ph type="sldNum" sz="quarter" idx="12"/>
          </p:nvPr>
        </p:nvSpPr>
        <p:spPr>
          <a:ln/>
        </p:spPr>
        <p:txBody>
          <a:bodyPr/>
          <a:lstStyle>
            <a:lvl1pPr>
              <a:defRPr/>
            </a:lvl1pPr>
          </a:lstStyle>
          <a:p>
            <a:pPr>
              <a:defRPr/>
            </a:pPr>
            <a:fld id="{4DB833BD-C58A-4BD5-98D7-9850B8A9DFAC}" type="slidenum">
              <a:rPr lang="zh-TW" altLang="en-US"/>
              <a:pPr>
                <a:defRPr/>
              </a:pPr>
              <a:t>‹#›</a:t>
            </a:fld>
            <a:endParaRPr lang="en-US" altLang="zh-TW"/>
          </a:p>
        </p:txBody>
      </p:sp>
    </p:spTree>
    <p:extLst>
      <p:ext uri="{BB962C8B-B14F-4D97-AF65-F5344CB8AC3E}">
        <p14:creationId xmlns:p14="http://schemas.microsoft.com/office/powerpoint/2010/main" val="915118988"/>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7"/>
          <p:cNvSpPr>
            <a:spLocks noGrp="1" noChangeArrowheads="1"/>
          </p:cNvSpPr>
          <p:nvPr>
            <p:ph type="dt" sz="half" idx="10"/>
          </p:nvPr>
        </p:nvSpPr>
        <p:spPr>
          <a:ln/>
        </p:spPr>
        <p:txBody>
          <a:bodyPr/>
          <a:lstStyle>
            <a:lvl1pPr>
              <a:defRPr/>
            </a:lvl1pPr>
          </a:lstStyle>
          <a:p>
            <a:pPr>
              <a:defRPr/>
            </a:pPr>
            <a:fld id="{5E83CDDE-6B05-412D-8739-FA107E51688E}" type="datetimeFigureOut">
              <a:rPr lang="zh-TW" altLang="en-US"/>
              <a:pPr>
                <a:defRPr/>
              </a:pPr>
              <a:t>2019/11/1</a:t>
            </a:fld>
            <a:endParaRPr lang="en-US" altLang="zh-TW"/>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49"/>
          <p:cNvSpPr>
            <a:spLocks noGrp="1" noChangeArrowheads="1"/>
          </p:cNvSpPr>
          <p:nvPr>
            <p:ph type="sldNum" sz="quarter" idx="12"/>
          </p:nvPr>
        </p:nvSpPr>
        <p:spPr>
          <a:ln/>
        </p:spPr>
        <p:txBody>
          <a:bodyPr/>
          <a:lstStyle>
            <a:lvl1pPr>
              <a:defRPr/>
            </a:lvl1pPr>
          </a:lstStyle>
          <a:p>
            <a:pPr>
              <a:defRPr/>
            </a:pPr>
            <a:fld id="{56598BBF-006C-490A-9006-6320378F5E29}" type="slidenum">
              <a:rPr lang="zh-TW" altLang="en-US"/>
              <a:pPr>
                <a:defRPr/>
              </a:pPr>
              <a:t>‹#›</a:t>
            </a:fld>
            <a:endParaRPr lang="en-US" altLang="zh-TW"/>
          </a:p>
        </p:txBody>
      </p:sp>
    </p:spTree>
    <p:extLst>
      <p:ext uri="{BB962C8B-B14F-4D97-AF65-F5344CB8AC3E}">
        <p14:creationId xmlns:p14="http://schemas.microsoft.com/office/powerpoint/2010/main" val="284174835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fld id="{DB891CAE-A2A9-4BA2-867A-CCFA22CB08B8}" type="datetimeFigureOut">
              <a:rPr lang="zh-TW" altLang="en-US"/>
              <a:pPr>
                <a:defRPr/>
              </a:pPr>
              <a:t>2019/11/1</a:t>
            </a:fld>
            <a:endParaRPr lang="en-US" altLang="zh-TW"/>
          </a:p>
        </p:txBody>
      </p:sp>
      <p:sp>
        <p:nvSpPr>
          <p:cNvPr id="3"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49"/>
          <p:cNvSpPr>
            <a:spLocks noGrp="1" noChangeArrowheads="1"/>
          </p:cNvSpPr>
          <p:nvPr>
            <p:ph type="sldNum" sz="quarter" idx="12"/>
          </p:nvPr>
        </p:nvSpPr>
        <p:spPr>
          <a:ln/>
        </p:spPr>
        <p:txBody>
          <a:bodyPr/>
          <a:lstStyle>
            <a:lvl1pPr>
              <a:defRPr/>
            </a:lvl1pPr>
          </a:lstStyle>
          <a:p>
            <a:pPr>
              <a:defRPr/>
            </a:pPr>
            <a:fld id="{1A2A310C-2BC1-4B96-B835-6476CCF4B23E}" type="slidenum">
              <a:rPr lang="zh-TW" altLang="en-US"/>
              <a:pPr>
                <a:defRPr/>
              </a:pPr>
              <a:t>‹#›</a:t>
            </a:fld>
            <a:endParaRPr lang="en-US" altLang="zh-TW"/>
          </a:p>
        </p:txBody>
      </p:sp>
    </p:spTree>
    <p:extLst>
      <p:ext uri="{BB962C8B-B14F-4D97-AF65-F5344CB8AC3E}">
        <p14:creationId xmlns:p14="http://schemas.microsoft.com/office/powerpoint/2010/main" val="3361395457"/>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7"/>
          <p:cNvSpPr>
            <a:spLocks noGrp="1" noChangeArrowheads="1"/>
          </p:cNvSpPr>
          <p:nvPr>
            <p:ph type="dt" sz="half" idx="10"/>
          </p:nvPr>
        </p:nvSpPr>
        <p:spPr>
          <a:ln/>
        </p:spPr>
        <p:txBody>
          <a:bodyPr/>
          <a:lstStyle>
            <a:lvl1pPr>
              <a:defRPr/>
            </a:lvl1pPr>
          </a:lstStyle>
          <a:p>
            <a:pPr>
              <a:defRPr/>
            </a:pPr>
            <a:fld id="{141E1B9F-7D00-4C80-B274-ED95078E7B1D}" type="datetimeFigureOut">
              <a:rPr lang="zh-TW" altLang="en-US"/>
              <a:pPr>
                <a:defRPr/>
              </a:pPr>
              <a:t>2019/11/1</a:t>
            </a:fld>
            <a:endParaRPr lang="en-US" altLang="zh-TW"/>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9"/>
          <p:cNvSpPr>
            <a:spLocks noGrp="1" noChangeArrowheads="1"/>
          </p:cNvSpPr>
          <p:nvPr>
            <p:ph type="sldNum" sz="quarter" idx="12"/>
          </p:nvPr>
        </p:nvSpPr>
        <p:spPr>
          <a:ln/>
        </p:spPr>
        <p:txBody>
          <a:bodyPr/>
          <a:lstStyle>
            <a:lvl1pPr>
              <a:defRPr/>
            </a:lvl1pPr>
          </a:lstStyle>
          <a:p>
            <a:pPr>
              <a:defRPr/>
            </a:pPr>
            <a:fld id="{3F909A49-5EF7-42EF-B044-D0732EDE1728}" type="slidenum">
              <a:rPr lang="zh-TW" altLang="en-US"/>
              <a:pPr>
                <a:defRPr/>
              </a:pPr>
              <a:t>‹#›</a:t>
            </a:fld>
            <a:endParaRPr lang="en-US" altLang="zh-TW"/>
          </a:p>
        </p:txBody>
      </p:sp>
    </p:spTree>
    <p:extLst>
      <p:ext uri="{BB962C8B-B14F-4D97-AF65-F5344CB8AC3E}">
        <p14:creationId xmlns:p14="http://schemas.microsoft.com/office/powerpoint/2010/main" val="49621842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7"/>
          <p:cNvSpPr>
            <a:spLocks noGrp="1" noChangeArrowheads="1"/>
          </p:cNvSpPr>
          <p:nvPr>
            <p:ph type="dt" sz="half" idx="10"/>
          </p:nvPr>
        </p:nvSpPr>
        <p:spPr>
          <a:ln/>
        </p:spPr>
        <p:txBody>
          <a:bodyPr/>
          <a:lstStyle>
            <a:lvl1pPr>
              <a:defRPr/>
            </a:lvl1pPr>
          </a:lstStyle>
          <a:p>
            <a:pPr>
              <a:defRPr/>
            </a:pPr>
            <a:fld id="{9094D15E-A92F-45C8-A30B-DDCD0358D09E}" type="datetimeFigureOut">
              <a:rPr lang="zh-TW" altLang="en-US"/>
              <a:pPr>
                <a:defRPr/>
              </a:pPr>
              <a:t>2019/11/1</a:t>
            </a:fld>
            <a:endParaRPr lang="en-US" altLang="zh-TW"/>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9"/>
          <p:cNvSpPr>
            <a:spLocks noGrp="1" noChangeArrowheads="1"/>
          </p:cNvSpPr>
          <p:nvPr>
            <p:ph type="sldNum" sz="quarter" idx="12"/>
          </p:nvPr>
        </p:nvSpPr>
        <p:spPr>
          <a:ln/>
        </p:spPr>
        <p:txBody>
          <a:bodyPr/>
          <a:lstStyle>
            <a:lvl1pPr>
              <a:defRPr/>
            </a:lvl1pPr>
          </a:lstStyle>
          <a:p>
            <a:pPr>
              <a:defRPr/>
            </a:pPr>
            <a:fld id="{B6AD1D90-C5D3-4557-BA32-CC92F898300A}" type="slidenum">
              <a:rPr lang="zh-TW" altLang="en-US"/>
              <a:pPr>
                <a:defRPr/>
              </a:pPr>
              <a:t>‹#›</a:t>
            </a:fld>
            <a:endParaRPr lang="en-US" altLang="zh-TW"/>
          </a:p>
        </p:txBody>
      </p:sp>
    </p:spTree>
    <p:extLst>
      <p:ext uri="{BB962C8B-B14F-4D97-AF65-F5344CB8AC3E}">
        <p14:creationId xmlns:p14="http://schemas.microsoft.com/office/powerpoint/2010/main" val="245671467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2" name="Freeform 6"/>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3" name="Freeform 7"/>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100555 w 217"/>
                  <a:gd name="T1" fmla="*/ 463140 h 210"/>
                  <a:gd name="T2" fmla="*/ 80341 w 217"/>
                  <a:gd name="T3" fmla="*/ 437896 h 210"/>
                  <a:gd name="T4" fmla="*/ 57717 w 217"/>
                  <a:gd name="T5" fmla="*/ 399821 h 210"/>
                  <a:gd name="T6" fmla="*/ 33508 w 217"/>
                  <a:gd name="T7" fmla="*/ 349642 h 210"/>
                  <a:gd name="T8" fmla="*/ 10303 w 217"/>
                  <a:gd name="T9" fmla="*/ 297382 h 210"/>
                  <a:gd name="T10" fmla="*/ 0 w 217"/>
                  <a:gd name="T11" fmla="*/ 240640 h 210"/>
                  <a:gd name="T12" fmla="*/ 1 w 217"/>
                  <a:gd name="T13" fmla="*/ 180149 h 210"/>
                  <a:gd name="T14" fmla="*/ 19813 w 217"/>
                  <a:gd name="T15" fmla="*/ 124856 h 210"/>
                  <a:gd name="T16" fmla="*/ 59457 w 217"/>
                  <a:gd name="T17" fmla="*/ 78340 h 210"/>
                  <a:gd name="T18" fmla="*/ 99153 w 217"/>
                  <a:gd name="T19" fmla="*/ 48532 h 210"/>
                  <a:gd name="T20" fmla="*/ 131636 w 217"/>
                  <a:gd name="T21" fmla="*/ 26485 h 210"/>
                  <a:gd name="T22" fmla="*/ 157877 w 217"/>
                  <a:gd name="T23" fmla="*/ 14922 h 210"/>
                  <a:gd name="T24" fmla="*/ 178426 w 217"/>
                  <a:gd name="T25" fmla="*/ 10342 h 210"/>
                  <a:gd name="T26" fmla="*/ 193033 w 217"/>
                  <a:gd name="T27" fmla="*/ 10342 h 210"/>
                  <a:gd name="T28" fmla="*/ 227721 w 217"/>
                  <a:gd name="T29" fmla="*/ 0 h 210"/>
                  <a:gd name="T30" fmla="*/ 323703 w 217"/>
                  <a:gd name="T31" fmla="*/ 18356 h 210"/>
                  <a:gd name="T32" fmla="*/ 350435 w 217"/>
                  <a:gd name="T33" fmla="*/ 26485 h 210"/>
                  <a:gd name="T34" fmla="*/ 376751 w 217"/>
                  <a:gd name="T35" fmla="*/ 33636 h 210"/>
                  <a:gd name="T36" fmla="*/ 399322 w 217"/>
                  <a:gd name="T37" fmla="*/ 41387 h 210"/>
                  <a:gd name="T38" fmla="*/ 416485 w 217"/>
                  <a:gd name="T39" fmla="*/ 50859 h 210"/>
                  <a:gd name="T40" fmla="*/ 435253 w 217"/>
                  <a:gd name="T41" fmla="*/ 59716 h 210"/>
                  <a:gd name="T42" fmla="*/ 450018 w 217"/>
                  <a:gd name="T43" fmla="*/ 70025 h 210"/>
                  <a:gd name="T44" fmla="*/ 461619 w 217"/>
                  <a:gd name="T45" fmla="*/ 83497 h 210"/>
                  <a:gd name="T46" fmla="*/ 475192 w 217"/>
                  <a:gd name="T47" fmla="*/ 99801 h 210"/>
                  <a:gd name="T48" fmla="*/ 450018 w 217"/>
                  <a:gd name="T49" fmla="*/ 89300 h 210"/>
                  <a:gd name="T50" fmla="*/ 425911 w 217"/>
                  <a:gd name="T51" fmla="*/ 79555 h 210"/>
                  <a:gd name="T52" fmla="*/ 401606 w 217"/>
                  <a:gd name="T53" fmla="*/ 73382 h 210"/>
                  <a:gd name="T54" fmla="*/ 376751 w 217"/>
                  <a:gd name="T55" fmla="*/ 65255 h 210"/>
                  <a:gd name="T56" fmla="*/ 356980 w 217"/>
                  <a:gd name="T57" fmla="*/ 59716 h 210"/>
                  <a:gd name="T58" fmla="*/ 336325 w 217"/>
                  <a:gd name="T59" fmla="*/ 57869 h 210"/>
                  <a:gd name="T60" fmla="*/ 312515 w 217"/>
                  <a:gd name="T61" fmla="*/ 54295 h 210"/>
                  <a:gd name="T62" fmla="*/ 292783 w 217"/>
                  <a:gd name="T63" fmla="*/ 54295 h 210"/>
                  <a:gd name="T64" fmla="*/ 273869 w 217"/>
                  <a:gd name="T65" fmla="*/ 54295 h 210"/>
                  <a:gd name="T66" fmla="*/ 254069 w 217"/>
                  <a:gd name="T67" fmla="*/ 55137 h 210"/>
                  <a:gd name="T68" fmla="*/ 233773 w 217"/>
                  <a:gd name="T69" fmla="*/ 59716 h 210"/>
                  <a:gd name="T70" fmla="*/ 216664 w 217"/>
                  <a:gd name="T71" fmla="*/ 64672 h 210"/>
                  <a:gd name="T72" fmla="*/ 199211 w 217"/>
                  <a:gd name="T73" fmla="*/ 73382 h 210"/>
                  <a:gd name="T74" fmla="*/ 178687 w 217"/>
                  <a:gd name="T75" fmla="*/ 79555 h 210"/>
                  <a:gd name="T76" fmla="*/ 162073 w 217"/>
                  <a:gd name="T77" fmla="*/ 89958 h 210"/>
                  <a:gd name="T78" fmla="*/ 145040 w 217"/>
                  <a:gd name="T79" fmla="*/ 101036 h 210"/>
                  <a:gd name="T80" fmla="*/ 114014 w 217"/>
                  <a:gd name="T81" fmla="*/ 134636 h 210"/>
                  <a:gd name="T82" fmla="*/ 92782 w 217"/>
                  <a:gd name="T83" fmla="*/ 176079 h 210"/>
                  <a:gd name="T84" fmla="*/ 80341 w 217"/>
                  <a:gd name="T85" fmla="*/ 227595 h 210"/>
                  <a:gd name="T86" fmla="*/ 75884 w 217"/>
                  <a:gd name="T87" fmla="*/ 278262 h 210"/>
                  <a:gd name="T88" fmla="*/ 75884 w 217"/>
                  <a:gd name="T89" fmla="*/ 334561 h 210"/>
                  <a:gd name="T90" fmla="*/ 83251 w 217"/>
                  <a:gd name="T91" fmla="*/ 383220 h 210"/>
                  <a:gd name="T92" fmla="*/ 89613 w 217"/>
                  <a:gd name="T93" fmla="*/ 427924 h 210"/>
                  <a:gd name="T94" fmla="*/ 100555 w 217"/>
                  <a:gd name="T95" fmla="*/ 46314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3" name="Freeform 11"/>
              <p:cNvSpPr>
                <a:spLocks/>
              </p:cNvSpPr>
              <p:nvPr userDrawn="1"/>
            </p:nvSpPr>
            <p:spPr bwMode="ltGray">
              <a:xfrm rot="373331" flipH="1">
                <a:off x="41" y="2843"/>
                <a:ext cx="262" cy="308"/>
              </a:xfrm>
              <a:custGeom>
                <a:avLst/>
                <a:gdLst>
                  <a:gd name="T0" fmla="*/ 229214 w 182"/>
                  <a:gd name="T1" fmla="*/ 0 h 213"/>
                  <a:gd name="T2" fmla="*/ 235313 w 182"/>
                  <a:gd name="T3" fmla="*/ 4659 h 213"/>
                  <a:gd name="T4" fmla="*/ 248483 w 182"/>
                  <a:gd name="T5" fmla="*/ 18907 h 213"/>
                  <a:gd name="T6" fmla="*/ 267226 w 182"/>
                  <a:gd name="T7" fmla="*/ 42484 h 213"/>
                  <a:gd name="T8" fmla="*/ 288662 w 182"/>
                  <a:gd name="T9" fmla="*/ 76855 h 213"/>
                  <a:gd name="T10" fmla="*/ 305024 w 182"/>
                  <a:gd name="T11" fmla="*/ 119533 h 213"/>
                  <a:gd name="T12" fmla="*/ 315917 w 182"/>
                  <a:gd name="T13" fmla="*/ 176146 h 213"/>
                  <a:gd name="T14" fmla="*/ 315917 w 182"/>
                  <a:gd name="T15" fmla="*/ 243008 h 213"/>
                  <a:gd name="T16" fmla="*/ 302689 w 182"/>
                  <a:gd name="T17" fmla="*/ 321896 h 213"/>
                  <a:gd name="T18" fmla="*/ 295300 w 182"/>
                  <a:gd name="T19" fmla="*/ 343874 h 213"/>
                  <a:gd name="T20" fmla="*/ 286130 w 182"/>
                  <a:gd name="T21" fmla="*/ 362030 h 213"/>
                  <a:gd name="T22" fmla="*/ 276259 w 182"/>
                  <a:gd name="T23" fmla="*/ 381852 h 213"/>
                  <a:gd name="T24" fmla="*/ 262953 w 182"/>
                  <a:gd name="T25" fmla="*/ 399295 h 213"/>
                  <a:gd name="T26" fmla="*/ 245215 w 182"/>
                  <a:gd name="T27" fmla="*/ 415963 h 213"/>
                  <a:gd name="T28" fmla="*/ 230674 w 182"/>
                  <a:gd name="T29" fmla="*/ 428539 h 213"/>
                  <a:gd name="T30" fmla="*/ 215037 w 182"/>
                  <a:gd name="T31" fmla="*/ 440734 h 213"/>
                  <a:gd name="T32" fmla="*/ 192796 w 182"/>
                  <a:gd name="T33" fmla="*/ 450514 h 213"/>
                  <a:gd name="T34" fmla="*/ 172610 w 182"/>
                  <a:gd name="T35" fmla="*/ 455357 h 213"/>
                  <a:gd name="T36" fmla="*/ 152445 w 182"/>
                  <a:gd name="T37" fmla="*/ 461141 h 213"/>
                  <a:gd name="T38" fmla="*/ 128949 w 182"/>
                  <a:gd name="T39" fmla="*/ 465465 h 213"/>
                  <a:gd name="T40" fmla="*/ 103766 w 182"/>
                  <a:gd name="T41" fmla="*/ 465465 h 213"/>
                  <a:gd name="T42" fmla="*/ 76834 w 182"/>
                  <a:gd name="T43" fmla="*/ 461141 h 213"/>
                  <a:gd name="T44" fmla="*/ 52668 w 182"/>
                  <a:gd name="T45" fmla="*/ 455357 h 213"/>
                  <a:gd name="T46" fmla="*/ 24658 w 182"/>
                  <a:gd name="T47" fmla="*/ 445384 h 213"/>
                  <a:gd name="T48" fmla="*/ 0 w 182"/>
                  <a:gd name="T49" fmla="*/ 433548 h 213"/>
                  <a:gd name="T50" fmla="*/ 23545 w 182"/>
                  <a:gd name="T51" fmla="*/ 450514 h 213"/>
                  <a:gd name="T52" fmla="*/ 46692 w 182"/>
                  <a:gd name="T53" fmla="*/ 461141 h 213"/>
                  <a:gd name="T54" fmla="*/ 70239 w 182"/>
                  <a:gd name="T55" fmla="*/ 472591 h 213"/>
                  <a:gd name="T56" fmla="*/ 89983 w 182"/>
                  <a:gd name="T57" fmla="*/ 480850 h 213"/>
                  <a:gd name="T58" fmla="*/ 110607 w 182"/>
                  <a:gd name="T59" fmla="*/ 487725 h 213"/>
                  <a:gd name="T60" fmla="*/ 133308 w 182"/>
                  <a:gd name="T61" fmla="*/ 490460 h 213"/>
                  <a:gd name="T62" fmla="*/ 152698 w 182"/>
                  <a:gd name="T63" fmla="*/ 491324 h 213"/>
                  <a:gd name="T64" fmla="*/ 173535 w 182"/>
                  <a:gd name="T65" fmla="*/ 491324 h 213"/>
                  <a:gd name="T66" fmla="*/ 191905 w 182"/>
                  <a:gd name="T67" fmla="*/ 490460 h 213"/>
                  <a:gd name="T68" fmla="*/ 210265 w 182"/>
                  <a:gd name="T69" fmla="*/ 485877 h 213"/>
                  <a:gd name="T70" fmla="*/ 226187 w 182"/>
                  <a:gd name="T71" fmla="*/ 480850 h 213"/>
                  <a:gd name="T72" fmla="*/ 243107 w 182"/>
                  <a:gd name="T73" fmla="*/ 475997 h 213"/>
                  <a:gd name="T74" fmla="*/ 258451 w 182"/>
                  <a:gd name="T75" fmla="*/ 470102 h 213"/>
                  <a:gd name="T76" fmla="*/ 272955 w 182"/>
                  <a:gd name="T77" fmla="*/ 459598 h 213"/>
                  <a:gd name="T78" fmla="*/ 286130 w 182"/>
                  <a:gd name="T79" fmla="*/ 450514 h 213"/>
                  <a:gd name="T80" fmla="*/ 298265 w 182"/>
                  <a:gd name="T81" fmla="*/ 440734 h 213"/>
                  <a:gd name="T82" fmla="*/ 332069 w 182"/>
                  <a:gd name="T83" fmla="*/ 406201 h 213"/>
                  <a:gd name="T84" fmla="*/ 355389 w 182"/>
                  <a:gd name="T85" fmla="*/ 372076 h 213"/>
                  <a:gd name="T86" fmla="*/ 369182 w 182"/>
                  <a:gd name="T87" fmla="*/ 332536 h 213"/>
                  <a:gd name="T88" fmla="*/ 376740 w 182"/>
                  <a:gd name="T89" fmla="*/ 296360 h 213"/>
                  <a:gd name="T90" fmla="*/ 381293 w 182"/>
                  <a:gd name="T91" fmla="*/ 257312 h 213"/>
                  <a:gd name="T92" fmla="*/ 381293 w 182"/>
                  <a:gd name="T93" fmla="*/ 218705 h 213"/>
                  <a:gd name="T94" fmla="*/ 383127 w 182"/>
                  <a:gd name="T95" fmla="*/ 182622 h 213"/>
                  <a:gd name="T96" fmla="*/ 362909 w 182"/>
                  <a:gd name="T97" fmla="*/ 106546 h 213"/>
                  <a:gd name="T98" fmla="*/ 328608 w 182"/>
                  <a:gd name="T99" fmla="*/ 47426 h 213"/>
                  <a:gd name="T100" fmla="*/ 316441 w 182"/>
                  <a:gd name="T101" fmla="*/ 42484 h 213"/>
                  <a:gd name="T102" fmla="*/ 309559 w 182"/>
                  <a:gd name="T103" fmla="*/ 35239 h 213"/>
                  <a:gd name="T104" fmla="*/ 298265 w 182"/>
                  <a:gd name="T105" fmla="*/ 29455 h 213"/>
                  <a:gd name="T106" fmla="*/ 290426 w 182"/>
                  <a:gd name="T107" fmla="*/ 25419 h 213"/>
                  <a:gd name="T108" fmla="*/ 277541 w 182"/>
                  <a:gd name="T109" fmla="*/ 20370 h 213"/>
                  <a:gd name="T110" fmla="*/ 264868 w 182"/>
                  <a:gd name="T111" fmla="*/ 14087 h 213"/>
                  <a:gd name="T112" fmla="*/ 249814 w 182"/>
                  <a:gd name="T113" fmla="*/ 6737 h 213"/>
                  <a:gd name="T114" fmla="*/ 229214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4" name="Freeform 12"/>
              <p:cNvSpPr>
                <a:spLocks/>
              </p:cNvSpPr>
              <p:nvPr userDrawn="1"/>
            </p:nvSpPr>
            <p:spPr bwMode="ltGray">
              <a:xfrm rot="373331" flipH="1">
                <a:off x="121" y="2907"/>
                <a:ext cx="93" cy="156"/>
              </a:xfrm>
              <a:custGeom>
                <a:avLst/>
                <a:gdLst>
                  <a:gd name="T0" fmla="*/ 1 w 128"/>
                  <a:gd name="T1" fmla="*/ 0 h 217"/>
                  <a:gd name="T2" fmla="*/ 1 w 128"/>
                  <a:gd name="T3" fmla="*/ 1 h 217"/>
                  <a:gd name="T4" fmla="*/ 1 w 128"/>
                  <a:gd name="T5" fmla="*/ 1 h 217"/>
                  <a:gd name="T6" fmla="*/ 1 w 128"/>
                  <a:gd name="T7" fmla="*/ 1 h 217"/>
                  <a:gd name="T8" fmla="*/ 1 w 128"/>
                  <a:gd name="T9" fmla="*/ 1 h 217"/>
                  <a:gd name="T10" fmla="*/ 1 w 128"/>
                  <a:gd name="T11" fmla="*/ 1 h 217"/>
                  <a:gd name="T12" fmla="*/ 1 w 128"/>
                  <a:gd name="T13" fmla="*/ 1 h 217"/>
                  <a:gd name="T14" fmla="*/ 1 w 128"/>
                  <a:gd name="T15" fmla="*/ 1 h 217"/>
                  <a:gd name="T16" fmla="*/ 1 w 128"/>
                  <a:gd name="T17" fmla="*/ 1 h 217"/>
                  <a:gd name="T18" fmla="*/ 1 w 128"/>
                  <a:gd name="T19" fmla="*/ 1 h 217"/>
                  <a:gd name="T20" fmla="*/ 1 w 128"/>
                  <a:gd name="T21" fmla="*/ 1 h 217"/>
                  <a:gd name="T22" fmla="*/ 1 w 128"/>
                  <a:gd name="T23" fmla="*/ 1 h 217"/>
                  <a:gd name="T24" fmla="*/ 1 w 128"/>
                  <a:gd name="T25" fmla="*/ 1 h 217"/>
                  <a:gd name="T26" fmla="*/ 1 w 128"/>
                  <a:gd name="T27" fmla="*/ 1 h 217"/>
                  <a:gd name="T28" fmla="*/ 1 w 128"/>
                  <a:gd name="T29" fmla="*/ 1 h 217"/>
                  <a:gd name="T30" fmla="*/ 0 w 128"/>
                  <a:gd name="T31" fmla="*/ 1 h 217"/>
                  <a:gd name="T32" fmla="*/ 1 w 128"/>
                  <a:gd name="T33" fmla="*/ 1 h 217"/>
                  <a:gd name="T34" fmla="*/ 1 w 128"/>
                  <a:gd name="T35" fmla="*/ 1 h 217"/>
                  <a:gd name="T36" fmla="*/ 1 w 128"/>
                  <a:gd name="T37" fmla="*/ 1 h 217"/>
                  <a:gd name="T38" fmla="*/ 1 w 128"/>
                  <a:gd name="T39" fmla="*/ 1 h 217"/>
                  <a:gd name="T40" fmla="*/ 1 w 128"/>
                  <a:gd name="T41" fmla="*/ 1 h 217"/>
                  <a:gd name="T42" fmla="*/ 1 w 128"/>
                  <a:gd name="T43" fmla="*/ 1 h 217"/>
                  <a:gd name="T44" fmla="*/ 1 w 128"/>
                  <a:gd name="T45" fmla="*/ 1 h 217"/>
                  <a:gd name="T46" fmla="*/ 1 w 128"/>
                  <a:gd name="T47" fmla="*/ 1 h 217"/>
                  <a:gd name="T48" fmla="*/ 1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5" name="Freeform 13"/>
              <p:cNvSpPr>
                <a:spLocks/>
              </p:cNvSpPr>
              <p:nvPr userDrawn="1"/>
            </p:nvSpPr>
            <p:spPr bwMode="ltGray">
              <a:xfrm rot="373331" flipH="1">
                <a:off x="313" y="3110"/>
                <a:ext cx="85" cy="93"/>
              </a:xfrm>
              <a:custGeom>
                <a:avLst/>
                <a:gdLst>
                  <a:gd name="T0" fmla="*/ 1 w 117"/>
                  <a:gd name="T1" fmla="*/ 0 h 132"/>
                  <a:gd name="T2" fmla="*/ 0 w 117"/>
                  <a:gd name="T3" fmla="*/ 1 h 132"/>
                  <a:gd name="T4" fmla="*/ 1 w 117"/>
                  <a:gd name="T5" fmla="*/ 1 h 132"/>
                  <a:gd name="T6" fmla="*/ 1 w 117"/>
                  <a:gd name="T7" fmla="*/ 1 h 132"/>
                  <a:gd name="T8" fmla="*/ 1 w 117"/>
                  <a:gd name="T9" fmla="*/ 1 h 132"/>
                  <a:gd name="T10" fmla="*/ 1 w 117"/>
                  <a:gd name="T11" fmla="*/ 1 h 132"/>
                  <a:gd name="T12" fmla="*/ 1 w 117"/>
                  <a:gd name="T13" fmla="*/ 1 h 132"/>
                  <a:gd name="T14" fmla="*/ 1 w 117"/>
                  <a:gd name="T15" fmla="*/ 1 h 132"/>
                  <a:gd name="T16" fmla="*/ 1 w 117"/>
                  <a:gd name="T17" fmla="*/ 1 h 132"/>
                  <a:gd name="T18" fmla="*/ 1 w 117"/>
                  <a:gd name="T19" fmla="*/ 1 h 132"/>
                  <a:gd name="T20" fmla="*/ 1 w 117"/>
                  <a:gd name="T21" fmla="*/ 1 h 132"/>
                  <a:gd name="T22" fmla="*/ 1 w 117"/>
                  <a:gd name="T23" fmla="*/ 1 h 132"/>
                  <a:gd name="T24" fmla="*/ 1 w 117"/>
                  <a:gd name="T25" fmla="*/ 1 h 132"/>
                  <a:gd name="T26" fmla="*/ 1 w 117"/>
                  <a:gd name="T27" fmla="*/ 1 h 132"/>
                  <a:gd name="T28" fmla="*/ 1 w 117"/>
                  <a:gd name="T29" fmla="*/ 1 h 132"/>
                  <a:gd name="T30" fmla="*/ 1 w 117"/>
                  <a:gd name="T31" fmla="*/ 1 h 132"/>
                  <a:gd name="T32" fmla="*/ 1 w 117"/>
                  <a:gd name="T33" fmla="*/ 1 h 132"/>
                  <a:gd name="T34" fmla="*/ 1 w 117"/>
                  <a:gd name="T35" fmla="*/ 1 h 132"/>
                  <a:gd name="T36" fmla="*/ 1 w 117"/>
                  <a:gd name="T37" fmla="*/ 1 h 132"/>
                  <a:gd name="T38" fmla="*/ 1 w 117"/>
                  <a:gd name="T39" fmla="*/ 1 h 132"/>
                  <a:gd name="T40" fmla="*/ 1 w 117"/>
                  <a:gd name="T41" fmla="*/ 1 h 132"/>
                  <a:gd name="T42" fmla="*/ 1 w 117"/>
                  <a:gd name="T43" fmla="*/ 1 h 132"/>
                  <a:gd name="T44" fmla="*/ 1 w 117"/>
                  <a:gd name="T45" fmla="*/ 1 h 132"/>
                  <a:gd name="T46" fmla="*/ 1 w 117"/>
                  <a:gd name="T47" fmla="*/ 1 h 132"/>
                  <a:gd name="T48" fmla="*/ 1 w 117"/>
                  <a:gd name="T49" fmla="*/ 1 h 132"/>
                  <a:gd name="T50" fmla="*/ 1 w 117"/>
                  <a:gd name="T51" fmla="*/ 1 h 132"/>
                  <a:gd name="T52" fmla="*/ 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6" name="Freeform 14"/>
              <p:cNvSpPr>
                <a:spLocks/>
              </p:cNvSpPr>
              <p:nvPr userDrawn="1"/>
            </p:nvSpPr>
            <p:spPr bwMode="ltGray">
              <a:xfrm rot="373331" flipH="1">
                <a:off x="289" y="3134"/>
                <a:ext cx="21" cy="55"/>
              </a:xfrm>
              <a:custGeom>
                <a:avLst/>
                <a:gdLst>
                  <a:gd name="T0" fmla="*/ 1 w 29"/>
                  <a:gd name="T1" fmla="*/ 0 h 77"/>
                  <a:gd name="T2" fmla="*/ 1 w 29"/>
                  <a:gd name="T3" fmla="*/ 0 h 77"/>
                  <a:gd name="T4" fmla="*/ 1 w 29"/>
                  <a:gd name="T5" fmla="*/ 1 h 77"/>
                  <a:gd name="T6" fmla="*/ 1 w 29"/>
                  <a:gd name="T7" fmla="*/ 1 h 77"/>
                  <a:gd name="T8" fmla="*/ 1 w 29"/>
                  <a:gd name="T9" fmla="*/ 1 h 77"/>
                  <a:gd name="T10" fmla="*/ 1 w 29"/>
                  <a:gd name="T11" fmla="*/ 1 h 77"/>
                  <a:gd name="T12" fmla="*/ 0 w 29"/>
                  <a:gd name="T13" fmla="*/ 1 h 77"/>
                  <a:gd name="T14" fmla="*/ 1 w 29"/>
                  <a:gd name="T15" fmla="*/ 1 h 77"/>
                  <a:gd name="T16" fmla="*/ 1 w 29"/>
                  <a:gd name="T17" fmla="*/ 1 h 77"/>
                  <a:gd name="T18" fmla="*/ 1 w 29"/>
                  <a:gd name="T19" fmla="*/ 1 h 77"/>
                  <a:gd name="T20" fmla="*/ 1 w 29"/>
                  <a:gd name="T21" fmla="*/ 1 h 77"/>
                  <a:gd name="T22" fmla="*/ 1 w 29"/>
                  <a:gd name="T23" fmla="*/ 1 h 77"/>
                  <a:gd name="T24" fmla="*/ 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 w 207"/>
                    <a:gd name="T1" fmla="*/ 1 h 564"/>
                    <a:gd name="T2" fmla="*/ 1 w 207"/>
                    <a:gd name="T3" fmla="*/ 1 h 564"/>
                    <a:gd name="T4" fmla="*/ 1 w 207"/>
                    <a:gd name="T5" fmla="*/ 1 h 564"/>
                    <a:gd name="T6" fmla="*/ 0 w 207"/>
                    <a:gd name="T7" fmla="*/ 1 h 564"/>
                    <a:gd name="T8" fmla="*/ 0 w 207"/>
                    <a:gd name="T9" fmla="*/ 1 h 564"/>
                    <a:gd name="T10" fmla="*/ 1 w 207"/>
                    <a:gd name="T11" fmla="*/ 1 h 564"/>
                    <a:gd name="T12" fmla="*/ 1 w 207"/>
                    <a:gd name="T13" fmla="*/ 1 h 564"/>
                    <a:gd name="T14" fmla="*/ 1 w 207"/>
                    <a:gd name="T15" fmla="*/ 1 h 564"/>
                    <a:gd name="T16" fmla="*/ 1 w 207"/>
                    <a:gd name="T17" fmla="*/ 1 h 564"/>
                    <a:gd name="T18" fmla="*/ 1 w 207"/>
                    <a:gd name="T19" fmla="*/ 1 h 564"/>
                    <a:gd name="T20" fmla="*/ 1 w 207"/>
                    <a:gd name="T21" fmla="*/ 1 h 564"/>
                    <a:gd name="T22" fmla="*/ 1 w 207"/>
                    <a:gd name="T23" fmla="*/ 1 h 564"/>
                    <a:gd name="T24" fmla="*/ 1 w 207"/>
                    <a:gd name="T25" fmla="*/ 1 h 564"/>
                    <a:gd name="T26" fmla="*/ 1 w 207"/>
                    <a:gd name="T27" fmla="*/ 1 h 564"/>
                    <a:gd name="T28" fmla="*/ 1 w 207"/>
                    <a:gd name="T29" fmla="*/ 1 h 564"/>
                    <a:gd name="T30" fmla="*/ 1 w 207"/>
                    <a:gd name="T31" fmla="*/ 1 h 564"/>
                    <a:gd name="T32" fmla="*/ 1 w 207"/>
                    <a:gd name="T33" fmla="*/ 1 h 564"/>
                    <a:gd name="T34" fmla="*/ 1 w 207"/>
                    <a:gd name="T35" fmla="*/ 1 h 564"/>
                    <a:gd name="T36" fmla="*/ 1 w 207"/>
                    <a:gd name="T37" fmla="*/ 1 h 564"/>
                    <a:gd name="T38" fmla="*/ 1 w 207"/>
                    <a:gd name="T39" fmla="*/ 1 h 564"/>
                    <a:gd name="T40" fmla="*/ 1 w 207"/>
                    <a:gd name="T41" fmla="*/ 1 h 564"/>
                    <a:gd name="T42" fmla="*/ 1 w 207"/>
                    <a:gd name="T43" fmla="*/ 1 h 564"/>
                    <a:gd name="T44" fmla="*/ 1 w 207"/>
                    <a:gd name="T45" fmla="*/ 1 h 564"/>
                    <a:gd name="T46" fmla="*/ 1 w 207"/>
                    <a:gd name="T47" fmla="*/ 1 h 564"/>
                    <a:gd name="T48" fmla="*/ 1 w 207"/>
                    <a:gd name="T49" fmla="*/ 1 h 564"/>
                    <a:gd name="T50" fmla="*/ 1 w 207"/>
                    <a:gd name="T51" fmla="*/ 1 h 564"/>
                    <a:gd name="T52" fmla="*/ 1 w 207"/>
                    <a:gd name="T53" fmla="*/ 1 h 564"/>
                    <a:gd name="T54" fmla="*/ 1 w 207"/>
                    <a:gd name="T55" fmla="*/ 1 h 564"/>
                    <a:gd name="T56" fmla="*/ 1 w 207"/>
                    <a:gd name="T57" fmla="*/ 0 h 564"/>
                    <a:gd name="T58" fmla="*/ 1 w 207"/>
                    <a:gd name="T59" fmla="*/ 1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9" name="Freeform 17"/>
                <p:cNvSpPr>
                  <a:spLocks/>
                </p:cNvSpPr>
                <p:nvPr userDrawn="1"/>
              </p:nvSpPr>
              <p:spPr bwMode="ltGray">
                <a:xfrm rot="4200091">
                  <a:off x="124" y="1761"/>
                  <a:ext cx="33" cy="160"/>
                </a:xfrm>
                <a:custGeom>
                  <a:avLst/>
                  <a:gdLst>
                    <a:gd name="T0" fmla="*/ 0 w 47"/>
                    <a:gd name="T1" fmla="*/ 1 h 232"/>
                    <a:gd name="T2" fmla="*/ 1 w 47"/>
                    <a:gd name="T3" fmla="*/ 1 h 232"/>
                    <a:gd name="T4" fmla="*/ 1 w 47"/>
                    <a:gd name="T5" fmla="*/ 1 h 232"/>
                    <a:gd name="T6" fmla="*/ 1 w 47"/>
                    <a:gd name="T7" fmla="*/ 1 h 232"/>
                    <a:gd name="T8" fmla="*/ 1 w 47"/>
                    <a:gd name="T9" fmla="*/ 1 h 232"/>
                    <a:gd name="T10" fmla="*/ 1 w 47"/>
                    <a:gd name="T11" fmla="*/ 1 h 232"/>
                    <a:gd name="T12" fmla="*/ 1 w 47"/>
                    <a:gd name="T13" fmla="*/ 1 h 232"/>
                    <a:gd name="T14" fmla="*/ 1 w 47"/>
                    <a:gd name="T15" fmla="*/ 1 h 232"/>
                    <a:gd name="T16" fmla="*/ 1 w 47"/>
                    <a:gd name="T17" fmla="*/ 1 h 232"/>
                    <a:gd name="T18" fmla="*/ 1 w 47"/>
                    <a:gd name="T19" fmla="*/ 1 h 232"/>
                    <a:gd name="T20" fmla="*/ 1 w 47"/>
                    <a:gd name="T21" fmla="*/ 1 h 232"/>
                    <a:gd name="T22" fmla="*/ 1 w 47"/>
                    <a:gd name="T23" fmla="*/ 1 h 232"/>
                    <a:gd name="T24" fmla="*/ 1 w 47"/>
                    <a:gd name="T25" fmla="*/ 1 h 232"/>
                    <a:gd name="T26" fmla="*/ 1 w 47"/>
                    <a:gd name="T27" fmla="*/ 0 h 232"/>
                    <a:gd name="T28" fmla="*/ 0 w 47"/>
                    <a:gd name="T29" fmla="*/ 1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0" name="Freeform 18"/>
                <p:cNvSpPr>
                  <a:spLocks/>
                </p:cNvSpPr>
                <p:nvPr userDrawn="1"/>
              </p:nvSpPr>
              <p:spPr bwMode="ltGray">
                <a:xfrm rot="4200091">
                  <a:off x="197" y="1721"/>
                  <a:ext cx="60" cy="27"/>
                </a:xfrm>
                <a:custGeom>
                  <a:avLst/>
                  <a:gdLst>
                    <a:gd name="T0" fmla="*/ 1 w 87"/>
                    <a:gd name="T1" fmla="*/ 1 h 40"/>
                    <a:gd name="T2" fmla="*/ 1 w 87"/>
                    <a:gd name="T3" fmla="*/ 1 h 40"/>
                    <a:gd name="T4" fmla="*/ 1 w 87"/>
                    <a:gd name="T5" fmla="*/ 1 h 40"/>
                    <a:gd name="T6" fmla="*/ 1 w 87"/>
                    <a:gd name="T7" fmla="*/ 1 h 40"/>
                    <a:gd name="T8" fmla="*/ 1 w 87"/>
                    <a:gd name="T9" fmla="*/ 1 h 40"/>
                    <a:gd name="T10" fmla="*/ 1 w 87"/>
                    <a:gd name="T11" fmla="*/ 1 h 40"/>
                    <a:gd name="T12" fmla="*/ 1 w 87"/>
                    <a:gd name="T13" fmla="*/ 1 h 40"/>
                    <a:gd name="T14" fmla="*/ 1 w 87"/>
                    <a:gd name="T15" fmla="*/ 0 h 40"/>
                    <a:gd name="T16" fmla="*/ 0 w 87"/>
                    <a:gd name="T17" fmla="*/ 1 h 40"/>
                    <a:gd name="T18" fmla="*/ 1 w 87"/>
                    <a:gd name="T19" fmla="*/ 1 h 40"/>
                    <a:gd name="T20" fmla="*/ 1 w 87"/>
                    <a:gd name="T21" fmla="*/ 1 h 40"/>
                    <a:gd name="T22" fmla="*/ 1 w 87"/>
                    <a:gd name="T23" fmla="*/ 1 h 40"/>
                    <a:gd name="T24" fmla="*/ 1 w 87"/>
                    <a:gd name="T25" fmla="*/ 1 h 40"/>
                    <a:gd name="T26" fmla="*/ 1 w 87"/>
                    <a:gd name="T27" fmla="*/ 1 h 40"/>
                    <a:gd name="T28" fmla="*/ 1 w 87"/>
                    <a:gd name="T29" fmla="*/ 1 h 40"/>
                    <a:gd name="T30" fmla="*/ 1 w 87"/>
                    <a:gd name="T31" fmla="*/ 1 h 40"/>
                    <a:gd name="T32" fmla="*/ 1 w 87"/>
                    <a:gd name="T33" fmla="*/ 1 h 40"/>
                    <a:gd name="T34" fmla="*/ 1 w 87"/>
                    <a:gd name="T35" fmla="*/ 1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7"/>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0" name="Freeform 21"/>
              <p:cNvSpPr>
                <a:spLocks/>
              </p:cNvSpPr>
              <p:nvPr userDrawn="1"/>
            </p:nvSpPr>
            <p:spPr bwMode="ltGray">
              <a:xfrm>
                <a:off x="1786" y="895"/>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1" name="Freeform 22"/>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 name="Freeform 25"/>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8" name="Freeform 26"/>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 name="Freeform 29"/>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 name="Freeform 30"/>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 name="Freeform 32"/>
            <p:cNvSpPr>
              <a:spLocks/>
            </p:cNvSpPr>
            <p:nvPr/>
          </p:nvSpPr>
          <p:spPr bwMode="ltGray">
            <a:xfrm rot="828663">
              <a:off x="242" y="3404"/>
              <a:ext cx="132" cy="167"/>
            </a:xfrm>
            <a:custGeom>
              <a:avLst/>
              <a:gdLst>
                <a:gd name="T0" fmla="*/ 0 w 109"/>
                <a:gd name="T1" fmla="*/ 0 h 156"/>
                <a:gd name="T2" fmla="*/ 269 w 109"/>
                <a:gd name="T3" fmla="*/ 1 h 156"/>
                <a:gd name="T4" fmla="*/ 1028 w 109"/>
                <a:gd name="T5" fmla="*/ 5 h 156"/>
                <a:gd name="T6" fmla="*/ 2048 w 109"/>
                <a:gd name="T7" fmla="*/ 48 h 156"/>
                <a:gd name="T8" fmla="*/ 3243 w 109"/>
                <a:gd name="T9" fmla="*/ 101 h 156"/>
                <a:gd name="T10" fmla="*/ 4334 w 109"/>
                <a:gd name="T11" fmla="*/ 185 h 156"/>
                <a:gd name="T12" fmla="*/ 5333 w 109"/>
                <a:gd name="T13" fmla="*/ 298 h 156"/>
                <a:gd name="T14" fmla="*/ 5952 w 109"/>
                <a:gd name="T15" fmla="*/ 451 h 156"/>
                <a:gd name="T16" fmla="*/ 6100 w 109"/>
                <a:gd name="T17" fmla="*/ 661 h 156"/>
                <a:gd name="T18" fmla="*/ 5810 w 109"/>
                <a:gd name="T19" fmla="*/ 661 h 156"/>
                <a:gd name="T20" fmla="*/ 5521 w 109"/>
                <a:gd name="T21" fmla="*/ 661 h 156"/>
                <a:gd name="T22" fmla="*/ 5187 w 109"/>
                <a:gd name="T23" fmla="*/ 661 h 156"/>
                <a:gd name="T24" fmla="*/ 4798 w 109"/>
                <a:gd name="T25" fmla="*/ 639 h 156"/>
                <a:gd name="T26" fmla="*/ 4518 w 109"/>
                <a:gd name="T27" fmla="*/ 638 h 156"/>
                <a:gd name="T28" fmla="*/ 4159 w 109"/>
                <a:gd name="T29" fmla="*/ 629 h 156"/>
                <a:gd name="T30" fmla="*/ 3668 w 109"/>
                <a:gd name="T31" fmla="*/ 606 h 156"/>
                <a:gd name="T32" fmla="*/ 3243 w 109"/>
                <a:gd name="T33" fmla="*/ 582 h 156"/>
                <a:gd name="T34" fmla="*/ 2955 w 109"/>
                <a:gd name="T35" fmla="*/ 529 h 156"/>
                <a:gd name="T36" fmla="*/ 2955 w 109"/>
                <a:gd name="T37" fmla="*/ 470 h 156"/>
                <a:gd name="T38" fmla="*/ 3109 w 109"/>
                <a:gd name="T39" fmla="*/ 403 h 156"/>
                <a:gd name="T40" fmla="*/ 3260 w 109"/>
                <a:gd name="T41" fmla="*/ 335 h 156"/>
                <a:gd name="T42" fmla="*/ 3109 w 109"/>
                <a:gd name="T43" fmla="*/ 260 h 156"/>
                <a:gd name="T44" fmla="*/ 2678 w 109"/>
                <a:gd name="T45" fmla="*/ 179 h 156"/>
                <a:gd name="T46" fmla="*/ 1751 w 109"/>
                <a:gd name="T47" fmla="*/ 97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395 w 54"/>
                <a:gd name="T5" fmla="*/ 3 h 40"/>
                <a:gd name="T6" fmla="*/ 881 w 54"/>
                <a:gd name="T7" fmla="*/ 40 h 40"/>
                <a:gd name="T8" fmla="*/ 1470 w 54"/>
                <a:gd name="T9" fmla="*/ 53 h 40"/>
                <a:gd name="T10" fmla="*/ 1965 w 54"/>
                <a:gd name="T11" fmla="*/ 66 h 40"/>
                <a:gd name="T12" fmla="*/ 2490 w 54"/>
                <a:gd name="T13" fmla="*/ 76 h 40"/>
                <a:gd name="T14" fmla="*/ 3043 w 54"/>
                <a:gd name="T15" fmla="*/ 82 h 40"/>
                <a:gd name="T16" fmla="*/ 3672 w 54"/>
                <a:gd name="T17" fmla="*/ 71 h 40"/>
                <a:gd name="T18" fmla="*/ 3588 w 54"/>
                <a:gd name="T19" fmla="*/ 112 h 40"/>
                <a:gd name="T20" fmla="*/ 3387 w 54"/>
                <a:gd name="T21" fmla="*/ 149 h 40"/>
                <a:gd name="T22" fmla="*/ 3004 w 54"/>
                <a:gd name="T23" fmla="*/ 172 h 40"/>
                <a:gd name="T24" fmla="*/ 2463 w 54"/>
                <a:gd name="T25" fmla="*/ 183 h 40"/>
                <a:gd name="T26" fmla="*/ 1888 w 54"/>
                <a:gd name="T27" fmla="*/ 181 h 40"/>
                <a:gd name="T28" fmla="*/ 1264 w 54"/>
                <a:gd name="T29" fmla="*/ 147 h 40"/>
                <a:gd name="T30" fmla="*/ 664 w 54"/>
                <a:gd name="T31" fmla="*/ 95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47 h 237"/>
                <a:gd name="T4" fmla="*/ 1242 w 257"/>
                <a:gd name="T5" fmla="*/ 100 h 237"/>
                <a:gd name="T6" fmla="*/ 2842 w 257"/>
                <a:gd name="T7" fmla="*/ 152 h 237"/>
                <a:gd name="T8" fmla="*/ 5092 w 257"/>
                <a:gd name="T9" fmla="*/ 196 h 237"/>
                <a:gd name="T10" fmla="*/ 8227 w 257"/>
                <a:gd name="T11" fmla="*/ 239 h 237"/>
                <a:gd name="T12" fmla="*/ 12211 w 257"/>
                <a:gd name="T13" fmla="*/ 283 h 237"/>
                <a:gd name="T14" fmla="*/ 17298 w 257"/>
                <a:gd name="T15" fmla="*/ 324 h 237"/>
                <a:gd name="T16" fmla="*/ 23154 w 257"/>
                <a:gd name="T17" fmla="*/ 358 h 237"/>
                <a:gd name="T18" fmla="*/ 30682 w 257"/>
                <a:gd name="T19" fmla="*/ 390 h 237"/>
                <a:gd name="T20" fmla="*/ 39197 w 257"/>
                <a:gd name="T21" fmla="*/ 417 h 237"/>
                <a:gd name="T22" fmla="*/ 48278 w 257"/>
                <a:gd name="T23" fmla="*/ 439 h 237"/>
                <a:gd name="T24" fmla="*/ 59513 w 257"/>
                <a:gd name="T25" fmla="*/ 458 h 237"/>
                <a:gd name="T26" fmla="*/ 71776 w 257"/>
                <a:gd name="T27" fmla="*/ 469 h 237"/>
                <a:gd name="T28" fmla="*/ 85797 w 257"/>
                <a:gd name="T29" fmla="*/ 477 h 237"/>
                <a:gd name="T30" fmla="*/ 100274 w 257"/>
                <a:gd name="T31" fmla="*/ 473 h 237"/>
                <a:gd name="T32" fmla="*/ 117224 w 257"/>
                <a:gd name="T33" fmla="*/ 466 h 237"/>
                <a:gd name="T34" fmla="*/ 102373 w 257"/>
                <a:gd name="T35" fmla="*/ 455 h 237"/>
                <a:gd name="T36" fmla="*/ 88820 w 257"/>
                <a:gd name="T37" fmla="*/ 440 h 237"/>
                <a:gd name="T38" fmla="*/ 77566 w 257"/>
                <a:gd name="T39" fmla="*/ 425 h 237"/>
                <a:gd name="T40" fmla="*/ 67512 w 257"/>
                <a:gd name="T41" fmla="*/ 410 h 237"/>
                <a:gd name="T42" fmla="*/ 58345 w 257"/>
                <a:gd name="T43" fmla="*/ 388 h 237"/>
                <a:gd name="T44" fmla="*/ 51117 w 257"/>
                <a:gd name="T45" fmla="*/ 365 h 237"/>
                <a:gd name="T46" fmla="*/ 44448 w 257"/>
                <a:gd name="T47" fmla="*/ 340 h 237"/>
                <a:gd name="T48" fmla="*/ 38189 w 257"/>
                <a:gd name="T49" fmla="*/ 312 h 237"/>
                <a:gd name="T50" fmla="*/ 32565 w 257"/>
                <a:gd name="T51" fmla="*/ 283 h 237"/>
                <a:gd name="T52" fmla="*/ 27975 w 257"/>
                <a:gd name="T53" fmla="*/ 249 h 237"/>
                <a:gd name="T54" fmla="*/ 24039 w 257"/>
                <a:gd name="T55" fmla="*/ 216 h 237"/>
                <a:gd name="T56" fmla="*/ 19730 w 257"/>
                <a:gd name="T57" fmla="*/ 176 h 237"/>
                <a:gd name="T58" fmla="*/ 15040 w 257"/>
                <a:gd name="T59" fmla="*/ 137 h 237"/>
                <a:gd name="T60" fmla="*/ 10562 w 257"/>
                <a:gd name="T61" fmla="*/ 96 h 237"/>
                <a:gd name="T62" fmla="*/ 5335 w 257"/>
                <a:gd name="T63" fmla="*/ 45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 name="Freeform 39"/>
            <p:cNvSpPr>
              <a:spLocks/>
            </p:cNvSpPr>
            <p:nvPr/>
          </p:nvSpPr>
          <p:spPr bwMode="ltGray">
            <a:xfrm rot="1584153">
              <a:off x="242" y="756"/>
              <a:ext cx="167" cy="115"/>
            </a:xfrm>
            <a:custGeom>
              <a:avLst/>
              <a:gdLst>
                <a:gd name="T0" fmla="*/ 40200 w 124"/>
                <a:gd name="T1" fmla="*/ 0 h 110"/>
                <a:gd name="T2" fmla="*/ 64267 w 124"/>
                <a:gd name="T3" fmla="*/ 274 h 110"/>
                <a:gd name="T4" fmla="*/ 62453 w 124"/>
                <a:gd name="T5" fmla="*/ 273 h 110"/>
                <a:gd name="T6" fmla="*/ 55480 w 124"/>
                <a:gd name="T7" fmla="*/ 268 h 110"/>
                <a:gd name="T8" fmla="*/ 46372 w 124"/>
                <a:gd name="T9" fmla="*/ 259 h 110"/>
                <a:gd name="T10" fmla="*/ 35432 w 124"/>
                <a:gd name="T11" fmla="*/ 253 h 110"/>
                <a:gd name="T12" fmla="*/ 23318 w 124"/>
                <a:gd name="T13" fmla="*/ 248 h 110"/>
                <a:gd name="T14" fmla="*/ 13237 w 124"/>
                <a:gd name="T15" fmla="*/ 250 h 110"/>
                <a:gd name="T16" fmla="*/ 4712 w 124"/>
                <a:gd name="T17" fmla="*/ 261 h 110"/>
                <a:gd name="T18" fmla="*/ 0 w 124"/>
                <a:gd name="T19" fmla="*/ 280 h 110"/>
                <a:gd name="T20" fmla="*/ 1929 w 124"/>
                <a:gd name="T21" fmla="*/ 250 h 110"/>
                <a:gd name="T22" fmla="*/ 4238 w 124"/>
                <a:gd name="T23" fmla="*/ 227 h 110"/>
                <a:gd name="T24" fmla="*/ 8547 w 124"/>
                <a:gd name="T25" fmla="*/ 209 h 110"/>
                <a:gd name="T26" fmla="*/ 13237 w 124"/>
                <a:gd name="T27" fmla="*/ 193 h 110"/>
                <a:gd name="T28" fmla="*/ 18778 w 124"/>
                <a:gd name="T29" fmla="*/ 183 h 110"/>
                <a:gd name="T30" fmla="*/ 24247 w 124"/>
                <a:gd name="T31" fmla="*/ 182 h 110"/>
                <a:gd name="T32" fmla="*/ 30405 w 124"/>
                <a:gd name="T33" fmla="*/ 182 h 110"/>
                <a:gd name="T34" fmla="*/ 37372 w 124"/>
                <a:gd name="T35" fmla="*/ 190 h 110"/>
                <a:gd name="T36" fmla="*/ 37870 w 124"/>
                <a:gd name="T37" fmla="*/ 182 h 110"/>
                <a:gd name="T38" fmla="*/ 36362 w 124"/>
                <a:gd name="T39" fmla="*/ 145 h 110"/>
                <a:gd name="T40" fmla="*/ 34688 w 124"/>
                <a:gd name="T41" fmla="*/ 97 h 110"/>
                <a:gd name="T42" fmla="*/ 34060 w 124"/>
                <a:gd name="T43" fmla="*/ 76 h 110"/>
                <a:gd name="T44" fmla="*/ 32655 w 124"/>
                <a:gd name="T45" fmla="*/ 76 h 110"/>
                <a:gd name="T46" fmla="*/ 31404 w 124"/>
                <a:gd name="T47" fmla="*/ 73 h 110"/>
                <a:gd name="T48" fmla="*/ 30405 w 124"/>
                <a:gd name="T49" fmla="*/ 64 h 110"/>
                <a:gd name="T50" fmla="*/ 29849 w 124"/>
                <a:gd name="T51" fmla="*/ 55 h 110"/>
                <a:gd name="T52" fmla="*/ 29849 w 124"/>
                <a:gd name="T53" fmla="*/ 47 h 110"/>
                <a:gd name="T54" fmla="*/ 30405 w 124"/>
                <a:gd name="T55" fmla="*/ 37 h 110"/>
                <a:gd name="T56" fmla="*/ 34432 w 124"/>
                <a:gd name="T57" fmla="*/ 8 h 110"/>
                <a:gd name="T58" fmla="*/ 40200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 name="Freeform 40"/>
            <p:cNvSpPr>
              <a:spLocks/>
            </p:cNvSpPr>
            <p:nvPr/>
          </p:nvSpPr>
          <p:spPr bwMode="ltGray">
            <a:xfrm rot="1584153">
              <a:off x="574" y="286"/>
              <a:ext cx="147" cy="160"/>
            </a:xfrm>
            <a:custGeom>
              <a:avLst/>
              <a:gdLst>
                <a:gd name="T0" fmla="*/ 0 w 109"/>
                <a:gd name="T1" fmla="*/ 0 h 156"/>
                <a:gd name="T2" fmla="*/ 2626 w 109"/>
                <a:gd name="T3" fmla="*/ 1 h 156"/>
                <a:gd name="T4" fmla="*/ 9358 w 109"/>
                <a:gd name="T5" fmla="*/ 5 h 156"/>
                <a:gd name="T6" fmla="*/ 19590 w 109"/>
                <a:gd name="T7" fmla="*/ 12 h 156"/>
                <a:gd name="T8" fmla="*/ 30956 w 109"/>
                <a:gd name="T9" fmla="*/ 45 h 156"/>
                <a:gd name="T10" fmla="*/ 41748 w 109"/>
                <a:gd name="T11" fmla="*/ 71 h 156"/>
                <a:gd name="T12" fmla="*/ 51221 w 109"/>
                <a:gd name="T13" fmla="*/ 120 h 156"/>
                <a:gd name="T14" fmla="*/ 56997 w 109"/>
                <a:gd name="T15" fmla="*/ 183 h 156"/>
                <a:gd name="T16" fmla="*/ 58130 w 109"/>
                <a:gd name="T17" fmla="*/ 265 h 156"/>
                <a:gd name="T18" fmla="*/ 56302 w 109"/>
                <a:gd name="T19" fmla="*/ 265 h 156"/>
                <a:gd name="T20" fmla="*/ 53205 w 109"/>
                <a:gd name="T21" fmla="*/ 265 h 156"/>
                <a:gd name="T22" fmla="*/ 49600 w 109"/>
                <a:gd name="T23" fmla="*/ 265 h 156"/>
                <a:gd name="T24" fmla="*/ 46339 w 109"/>
                <a:gd name="T25" fmla="*/ 261 h 156"/>
                <a:gd name="T26" fmla="*/ 43103 w 109"/>
                <a:gd name="T27" fmla="*/ 259 h 156"/>
                <a:gd name="T28" fmla="*/ 39492 w 109"/>
                <a:gd name="T29" fmla="*/ 254 h 156"/>
                <a:gd name="T30" fmla="*/ 35167 w 109"/>
                <a:gd name="T31" fmla="*/ 247 h 156"/>
                <a:gd name="T32" fmla="*/ 30956 w 109"/>
                <a:gd name="T33" fmla="*/ 237 h 156"/>
                <a:gd name="T34" fmla="*/ 28162 w 109"/>
                <a:gd name="T35" fmla="*/ 213 h 156"/>
                <a:gd name="T36" fmla="*/ 28162 w 109"/>
                <a:gd name="T37" fmla="*/ 188 h 156"/>
                <a:gd name="T38" fmla="*/ 30097 w 109"/>
                <a:gd name="T39" fmla="*/ 165 h 156"/>
                <a:gd name="T40" fmla="*/ 31880 w 109"/>
                <a:gd name="T41" fmla="*/ 134 h 156"/>
                <a:gd name="T42" fmla="*/ 30097 w 109"/>
                <a:gd name="T43" fmla="*/ 107 h 156"/>
                <a:gd name="T44" fmla="*/ 25813 w 109"/>
                <a:gd name="T45" fmla="*/ 69 h 156"/>
                <a:gd name="T46" fmla="*/ 16797 w 109"/>
                <a:gd name="T47" fmla="*/ 44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 name="Freeform 41"/>
            <p:cNvSpPr>
              <a:spLocks/>
            </p:cNvSpPr>
            <p:nvPr/>
          </p:nvSpPr>
          <p:spPr bwMode="ltGray">
            <a:xfrm rot="1584153">
              <a:off x="236" y="721"/>
              <a:ext cx="62" cy="97"/>
            </a:xfrm>
            <a:custGeom>
              <a:avLst/>
              <a:gdLst>
                <a:gd name="T0" fmla="*/ 16662 w 46"/>
                <a:gd name="T1" fmla="*/ 0 h 94"/>
                <a:gd name="T2" fmla="*/ 10564 w 46"/>
                <a:gd name="T3" fmla="*/ 71 h 94"/>
                <a:gd name="T4" fmla="*/ 7838 w 46"/>
                <a:gd name="T5" fmla="*/ 118 h 94"/>
                <a:gd name="T6" fmla="*/ 5815 w 46"/>
                <a:gd name="T7" fmla="*/ 154 h 94"/>
                <a:gd name="T8" fmla="*/ 0 w 46"/>
                <a:gd name="T9" fmla="*/ 180 h 94"/>
                <a:gd name="T10" fmla="*/ 6383 w 46"/>
                <a:gd name="T11" fmla="*/ 169 h 94"/>
                <a:gd name="T12" fmla="*/ 12362 w 46"/>
                <a:gd name="T13" fmla="*/ 157 h 94"/>
                <a:gd name="T14" fmla="*/ 16743 w 46"/>
                <a:gd name="T15" fmla="*/ 132 h 94"/>
                <a:gd name="T16" fmla="*/ 21064 w 46"/>
                <a:gd name="T17" fmla="*/ 109 h 94"/>
                <a:gd name="T18" fmla="*/ 23978 w 46"/>
                <a:gd name="T19" fmla="*/ 85 h 94"/>
                <a:gd name="T20" fmla="*/ 24272 w 46"/>
                <a:gd name="T21" fmla="*/ 55 h 94"/>
                <a:gd name="T22" fmla="*/ 22457 w 46"/>
                <a:gd name="T23" fmla="*/ 15 h 94"/>
                <a:gd name="T24" fmla="*/ 16662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2676 w 54"/>
                <a:gd name="T5" fmla="*/ 3 h 40"/>
                <a:gd name="T6" fmla="*/ 5424 w 54"/>
                <a:gd name="T7" fmla="*/ 8 h 40"/>
                <a:gd name="T8" fmla="*/ 8720 w 54"/>
                <a:gd name="T9" fmla="*/ 12 h 40"/>
                <a:gd name="T10" fmla="*/ 12289 w 54"/>
                <a:gd name="T11" fmla="*/ 15 h 40"/>
                <a:gd name="T12" fmla="*/ 16129 w 54"/>
                <a:gd name="T13" fmla="*/ 17 h 40"/>
                <a:gd name="T14" fmla="*/ 19169 w 54"/>
                <a:gd name="T15" fmla="*/ 18 h 40"/>
                <a:gd name="T16" fmla="*/ 22740 w 54"/>
                <a:gd name="T17" fmla="*/ 16 h 40"/>
                <a:gd name="T18" fmla="*/ 22449 w 54"/>
                <a:gd name="T19" fmla="*/ 46 h 40"/>
                <a:gd name="T20" fmla="*/ 21189 w 54"/>
                <a:gd name="T21" fmla="*/ 54 h 40"/>
                <a:gd name="T22" fmla="*/ 18660 w 54"/>
                <a:gd name="T23" fmla="*/ 59 h 40"/>
                <a:gd name="T24" fmla="*/ 15503 w 54"/>
                <a:gd name="T25" fmla="*/ 61 h 40"/>
                <a:gd name="T26" fmla="*/ 11627 w 54"/>
                <a:gd name="T27" fmla="*/ 60 h 40"/>
                <a:gd name="T28" fmla="*/ 7872 w 54"/>
                <a:gd name="T29" fmla="*/ 53 h 40"/>
                <a:gd name="T30" fmla="*/ 4068 w 54"/>
                <a:gd name="T31" fmla="*/ 4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 name="Freeform 44"/>
            <p:cNvSpPr>
              <a:spLocks/>
            </p:cNvSpPr>
            <p:nvPr/>
          </p:nvSpPr>
          <p:spPr bwMode="ltGray">
            <a:xfrm rot="1584153">
              <a:off x="56" y="84"/>
              <a:ext cx="804" cy="686"/>
            </a:xfrm>
            <a:custGeom>
              <a:avLst/>
              <a:gdLst>
                <a:gd name="T0" fmla="*/ 8731 w 596"/>
                <a:gd name="T1" fmla="*/ 686 h 666"/>
                <a:gd name="T2" fmla="*/ 3236 w 596"/>
                <a:gd name="T3" fmla="*/ 636 h 666"/>
                <a:gd name="T4" fmla="*/ 0 w 596"/>
                <a:gd name="T5" fmla="*/ 538 h 666"/>
                <a:gd name="T6" fmla="*/ 1955 w 596"/>
                <a:gd name="T7" fmla="*/ 414 h 666"/>
                <a:gd name="T8" fmla="*/ 13605 w 596"/>
                <a:gd name="T9" fmla="*/ 282 h 666"/>
                <a:gd name="T10" fmla="*/ 36958 w 596"/>
                <a:gd name="T11" fmla="*/ 158 h 666"/>
                <a:gd name="T12" fmla="*/ 76384 w 596"/>
                <a:gd name="T13" fmla="*/ 54 h 666"/>
                <a:gd name="T14" fmla="*/ 132551 w 596"/>
                <a:gd name="T15" fmla="*/ 2 h 666"/>
                <a:gd name="T16" fmla="*/ 204404 w 596"/>
                <a:gd name="T17" fmla="*/ 9 h 666"/>
                <a:gd name="T18" fmla="*/ 260035 w 596"/>
                <a:gd name="T19" fmla="*/ 125 h 666"/>
                <a:gd name="T20" fmla="*/ 297636 w 596"/>
                <a:gd name="T21" fmla="*/ 306 h 666"/>
                <a:gd name="T22" fmla="*/ 317382 w 596"/>
                <a:gd name="T23" fmla="*/ 531 h 666"/>
                <a:gd name="T24" fmla="*/ 319827 w 596"/>
                <a:gd name="T25" fmla="*/ 763 h 666"/>
                <a:gd name="T26" fmla="*/ 304342 w 596"/>
                <a:gd name="T27" fmla="*/ 977 h 666"/>
                <a:gd name="T28" fmla="*/ 272328 w 596"/>
                <a:gd name="T29" fmla="*/ 1144 h 666"/>
                <a:gd name="T30" fmla="*/ 224046 w 596"/>
                <a:gd name="T31" fmla="*/ 1235 h 666"/>
                <a:gd name="T32" fmla="*/ 209062 w 596"/>
                <a:gd name="T33" fmla="*/ 1228 h 666"/>
                <a:gd name="T34" fmla="*/ 237086 w 596"/>
                <a:gd name="T35" fmla="*/ 1152 h 666"/>
                <a:gd name="T36" fmla="*/ 258879 w 596"/>
                <a:gd name="T37" fmla="*/ 1011 h 666"/>
                <a:gd name="T38" fmla="*/ 273870 w 596"/>
                <a:gd name="T39" fmla="*/ 845 h 666"/>
                <a:gd name="T40" fmla="*/ 279193 w 596"/>
                <a:gd name="T41" fmla="*/ 662 h 666"/>
                <a:gd name="T42" fmla="*/ 275972 w 596"/>
                <a:gd name="T43" fmla="*/ 480 h 666"/>
                <a:gd name="T44" fmla="*/ 260379 w 596"/>
                <a:gd name="T45" fmla="*/ 323 h 666"/>
                <a:gd name="T46" fmla="*/ 232602 w 596"/>
                <a:gd name="T47" fmla="*/ 209 h 666"/>
                <a:gd name="T48" fmla="*/ 183336 w 596"/>
                <a:gd name="T49" fmla="*/ 138 h 666"/>
                <a:gd name="T50" fmla="*/ 132227 w 596"/>
                <a:gd name="T51" fmla="*/ 112 h 666"/>
                <a:gd name="T52" fmla="*/ 93573 w 596"/>
                <a:gd name="T53" fmla="*/ 130 h 666"/>
                <a:gd name="T54" fmla="*/ 65116 w 596"/>
                <a:gd name="T55" fmla="*/ 186 h 666"/>
                <a:gd name="T56" fmla="*/ 45054 w 596"/>
                <a:gd name="T57" fmla="*/ 277 h 666"/>
                <a:gd name="T58" fmla="*/ 30661 w 596"/>
                <a:gd name="T59" fmla="*/ 384 h 666"/>
                <a:gd name="T60" fmla="*/ 21433 w 596"/>
                <a:gd name="T61" fmla="*/ 505 h 666"/>
                <a:gd name="T62" fmla="*/ 15055 w 596"/>
                <a:gd name="T63" fmla="*/ 628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29069" name="Rectangle 45"/>
          <p:cNvSpPr>
            <a:spLocks noGrp="1" noChangeArrowheads="1"/>
          </p:cNvSpPr>
          <p:nvPr>
            <p:ph type="title"/>
          </p:nvPr>
        </p:nvSpPr>
        <p:spPr bwMode="auto">
          <a:xfrm>
            <a:off x="442913" y="103188"/>
            <a:ext cx="8243887" cy="1314450"/>
          </a:xfrm>
          <a:prstGeom prst="rect">
            <a:avLst/>
          </a:prstGeom>
          <a:noFill/>
          <a:ln>
            <a:noFill/>
          </a:ln>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29071" name="Rectangle 47"/>
          <p:cNvSpPr>
            <a:spLocks noGrp="1" noChangeArrowheads="1"/>
          </p:cNvSpPr>
          <p:nvPr>
            <p:ph type="dt" sz="half" idx="2"/>
          </p:nvPr>
        </p:nvSpPr>
        <p:spPr bwMode="auto">
          <a:xfrm>
            <a:off x="457200" y="6243638"/>
            <a:ext cx="2133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kumimoji="0" sz="1400"/>
            </a:lvl1pPr>
          </a:lstStyle>
          <a:p>
            <a:pPr>
              <a:defRPr/>
            </a:pPr>
            <a:fld id="{FCF5BC7D-3E50-48DF-8B20-3D4BC28D3ED7}" type="datetimeFigureOut">
              <a:rPr lang="zh-TW" altLang="en-US"/>
              <a:pPr>
                <a:defRPr/>
              </a:pPr>
              <a:t>2019/11/1</a:t>
            </a:fld>
            <a:endParaRPr lang="en-US" altLang="zh-TW"/>
          </a:p>
        </p:txBody>
      </p:sp>
      <p:sp>
        <p:nvSpPr>
          <p:cNvPr id="129072" name="Rectangle 48"/>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kumimoji="0" sz="1400"/>
            </a:lvl1pPr>
          </a:lstStyle>
          <a:p>
            <a:pPr>
              <a:defRPr/>
            </a:pPr>
            <a:endParaRPr lang="en-US" altLang="zh-TW"/>
          </a:p>
        </p:txBody>
      </p:sp>
      <p:sp>
        <p:nvSpPr>
          <p:cNvPr id="129073" name="Rectangle 49"/>
          <p:cNvSpPr>
            <a:spLocks noGrp="1" noChangeArrowheads="1"/>
          </p:cNvSpPr>
          <p:nvPr>
            <p:ph type="sldNum" sz="quarter" idx="4"/>
          </p:nvPr>
        </p:nvSpPr>
        <p:spPr bwMode="auto">
          <a:xfrm>
            <a:off x="6553200" y="6243638"/>
            <a:ext cx="2133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kumimoji="0" sz="1400"/>
            </a:lvl1pPr>
          </a:lstStyle>
          <a:p>
            <a:pPr>
              <a:defRPr/>
            </a:pPr>
            <a:fld id="{20F243DC-896C-49FF-A3AF-AC41697B89C1}"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6473" r:id="rId1"/>
    <p:sldLayoutId id="2147486462" r:id="rId2"/>
    <p:sldLayoutId id="2147486463" r:id="rId3"/>
    <p:sldLayoutId id="2147486464" r:id="rId4"/>
    <p:sldLayoutId id="2147486465" r:id="rId5"/>
    <p:sldLayoutId id="2147486466" r:id="rId6"/>
    <p:sldLayoutId id="2147486467" r:id="rId7"/>
    <p:sldLayoutId id="2147486468" r:id="rId8"/>
    <p:sldLayoutId id="2147486469" r:id="rId9"/>
    <p:sldLayoutId id="2147486470" r:id="rId10"/>
    <p:sldLayoutId id="2147486471" r:id="rId11"/>
    <p:sldLayoutId id="2147486472" r:id="rId12"/>
  </p:sldLayoutIdLst>
  <p:transition spd="slow"/>
  <p:timing>
    <p:tnLst>
      <p:par>
        <p:cTn id="1" dur="indefinite" restart="never" nodeType="tmRoot"/>
      </p:par>
    </p:tnLst>
  </p:timing>
  <p:txStyles>
    <p:titleStyle>
      <a:lvl1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goo.gl/XXppm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goo.gl/BbEB6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goo.gl/BMJ816"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reurl.cc/EzeOg" TargetMode="External"/><Relationship Id="rId2" Type="http://schemas.openxmlformats.org/officeDocument/2006/relationships/hyperlink" Target="https://reurl.cc/bRA1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sites.google.com/a/kta.kh.edu.tw/indexpage/home/sys-message/new-message/105-06-06xinwengaogongyouqiangbujinjiazhangtanbuganzaishengxiaohai" TargetMode="External"/><Relationship Id="rId2" Type="http://schemas.openxmlformats.org/officeDocument/2006/relationships/hyperlink" Target="https://drive.google.com/file/d/0B5mk8iSJEjiwUjdIa2lMaDdrWGVYazdHRWpnM2w1bXhFOUEw/view" TargetMode="External"/><Relationship Id="rId1" Type="http://schemas.openxmlformats.org/officeDocument/2006/relationships/slideLayout" Target="../slideLayouts/slideLayout2.xml"/><Relationship Id="rId4" Type="http://schemas.openxmlformats.org/officeDocument/2006/relationships/hyperlink" Target="http://www.kta.kh.edu.tw/home/sys-message/Other-information-post/1051230jiaoshenhuitiandongshuyou"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sites.google.com/a/kta.kh.edu.tw/indexpage/home/sys-message/new-message/106-04-27xinwengaoshengyangxiaohaifudanzhongjiazhangyaoqiuguangshegongyou" TargetMode="External"/><Relationship Id="rId2" Type="http://schemas.openxmlformats.org/officeDocument/2006/relationships/hyperlink" Target="https://sites.google.com/a/kta.kh.edu.tw/indexpage/home/sys-message/new-message/106-04-10ktuktaxinwengaogongyoudafuzengbanyiqielongxijia" TargetMode="External"/><Relationship Id="rId1" Type="http://schemas.openxmlformats.org/officeDocument/2006/relationships/slideLayout" Target="../slideLayouts/slideLayout2.xml"/><Relationship Id="rId5" Type="http://schemas.openxmlformats.org/officeDocument/2006/relationships/hyperlink" Target="http://www.kta.kh.edu.tw/home/sys-message/new-message/107-06-19xinwengaojiaobaokongjianyaohefashiqugongyouyaozengban" TargetMode="External"/><Relationship Id="rId4" Type="http://schemas.openxmlformats.org/officeDocument/2006/relationships/hyperlink" Target="https://sites.google.com/a/kta.kh.edu.tw/indexpage/home/sys-message/new-message/106-5-9xinwengaoxiangshizhangchenqingjiazhangnuhouhaiwogongyou"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kta.kh.edu.tw/home/sys-message/new-message/107-10-13xinwengaojiaoshigonghuibanzhengjianhuisixuanjiangtangaoxiongjiaoyuyuanjing" TargetMode="External"/><Relationship Id="rId2" Type="http://schemas.openxmlformats.org/officeDocument/2006/relationships/hyperlink" Target="http://www.kta.kh.edu.tw/home/sys-message/new-message/gaoxiongshijiaoshizhiyegonghui2018jiaoyuzhengcesuqiu1070919lishihuitongguo" TargetMode="External"/><Relationship Id="rId1" Type="http://schemas.openxmlformats.org/officeDocument/2006/relationships/slideLayout" Target="../slideLayouts/slideLayout2.xml"/><Relationship Id="rId5" Type="http://schemas.openxmlformats.org/officeDocument/2006/relationships/hyperlink" Target="https://drive.google.com/file/d/1JLSIaEIPJ5UnPHTgcPPUPM19njMSd3IL/view" TargetMode="External"/><Relationship Id="rId4" Type="http://schemas.openxmlformats.org/officeDocument/2006/relationships/hyperlink" Target="https://sites.google.com/a/kta.kh.edu.tw/indexpage/home/sys-message/new-message/107-10-27xinwengao12xuanjiangfabiaotuoyuzhengjianchenqimaichengnuo4chenggongyou"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323850" y="3213100"/>
            <a:ext cx="8470900" cy="1485900"/>
          </a:xfrm>
        </p:spPr>
        <p:txBody>
          <a:bodyPr lIns="45720" rIns="45720" anchor="b">
            <a:normAutofit/>
          </a:bodyPr>
          <a:lstStyle/>
          <a:p>
            <a:pPr marL="0" indent="0" eaLnBrk="1" hangingPunct="1">
              <a:spcBef>
                <a:spcPct val="0"/>
              </a:spcBef>
              <a:buFontTx/>
              <a:buNone/>
              <a:defRPr/>
            </a:pPr>
            <a:r>
              <a:rPr lang="en-US" altLang="zh-TW" sz="2800" b="1" dirty="0" smtClean="0">
                <a:solidFill>
                  <a:srgbClr val="1E2051"/>
                </a:solidFill>
                <a:effectLst>
                  <a:outerShdw blurRad="38100" dist="38100" dir="2700000" algn="tl">
                    <a:srgbClr val="C0C0C0"/>
                  </a:outerShdw>
                </a:effectLst>
                <a:latin typeface="標楷體" pitchFamily="65" charset="-120"/>
                <a:ea typeface="標楷體" pitchFamily="65" charset="-120"/>
              </a:rPr>
              <a:t>※</a:t>
            </a:r>
            <a:r>
              <a:rPr lang="zh-TW" altLang="en-US" sz="2800" b="1" dirty="0" smtClean="0">
                <a:solidFill>
                  <a:srgbClr val="1E2051"/>
                </a:solidFill>
                <a:effectLst>
                  <a:outerShdw blurRad="38100" dist="38100" dir="2700000" algn="tl">
                    <a:srgbClr val="C0C0C0"/>
                  </a:outerShdw>
                </a:effectLst>
                <a:latin typeface="標楷體" pitchFamily="65" charset="-120"/>
                <a:ea typeface="標楷體" pitchFamily="65" charset="-120"/>
              </a:rPr>
              <a:t>日期：民國</a:t>
            </a:r>
            <a:r>
              <a:rPr lang="en-US" altLang="zh-TW" sz="2800" b="1" dirty="0" smtClean="0">
                <a:solidFill>
                  <a:srgbClr val="1E2051"/>
                </a:solidFill>
                <a:effectLst>
                  <a:outerShdw blurRad="38100" dist="38100" dir="2700000" algn="tl">
                    <a:srgbClr val="C0C0C0"/>
                  </a:outerShdw>
                </a:effectLst>
                <a:latin typeface="標楷體" pitchFamily="65" charset="-120"/>
                <a:ea typeface="標楷體" pitchFamily="65" charset="-120"/>
              </a:rPr>
              <a:t>108</a:t>
            </a:r>
            <a:r>
              <a:rPr lang="zh-TW" altLang="en-US" sz="2800" b="1" dirty="0" smtClean="0">
                <a:solidFill>
                  <a:srgbClr val="1E2051"/>
                </a:solidFill>
                <a:effectLst>
                  <a:outerShdw blurRad="38100" dist="38100" dir="2700000" algn="tl">
                    <a:srgbClr val="C0C0C0"/>
                  </a:outerShdw>
                </a:effectLst>
                <a:latin typeface="標楷體" pitchFamily="65" charset="-120"/>
                <a:ea typeface="標楷體" pitchFamily="65" charset="-120"/>
              </a:rPr>
              <a:t>年</a:t>
            </a:r>
            <a:r>
              <a:rPr lang="en-US" altLang="zh-TW" sz="2800" b="1" dirty="0" smtClean="0">
                <a:solidFill>
                  <a:srgbClr val="1E2051"/>
                </a:solidFill>
                <a:effectLst>
                  <a:outerShdw blurRad="38100" dist="38100" dir="2700000" algn="tl">
                    <a:srgbClr val="C0C0C0"/>
                  </a:outerShdw>
                </a:effectLst>
                <a:latin typeface="標楷體" pitchFamily="65" charset="-120"/>
                <a:ea typeface="標楷體" pitchFamily="65" charset="-120"/>
              </a:rPr>
              <a:t>10</a:t>
            </a:r>
            <a:r>
              <a:rPr lang="zh-TW" altLang="en-US" sz="2800" b="1" dirty="0" smtClean="0">
                <a:solidFill>
                  <a:srgbClr val="1E2051"/>
                </a:solidFill>
                <a:effectLst>
                  <a:outerShdw blurRad="38100" dist="38100" dir="2700000" algn="tl">
                    <a:srgbClr val="C0C0C0"/>
                  </a:outerShdw>
                </a:effectLst>
                <a:latin typeface="標楷體" pitchFamily="65" charset="-120"/>
                <a:ea typeface="標楷體" pitchFamily="65" charset="-120"/>
              </a:rPr>
              <a:t>月</a:t>
            </a:r>
            <a:r>
              <a:rPr lang="en-US" altLang="zh-TW" sz="2800" b="1" dirty="0" smtClean="0">
                <a:solidFill>
                  <a:srgbClr val="1E2051"/>
                </a:solidFill>
                <a:effectLst>
                  <a:outerShdw blurRad="38100" dist="38100" dir="2700000" algn="tl">
                    <a:srgbClr val="C0C0C0"/>
                  </a:outerShdw>
                </a:effectLst>
                <a:latin typeface="標楷體" pitchFamily="65" charset="-120"/>
                <a:ea typeface="標楷體" pitchFamily="65" charset="-120"/>
              </a:rPr>
              <a:t>30</a:t>
            </a:r>
            <a:r>
              <a:rPr lang="zh-TW" altLang="en-US" sz="2800" b="1" dirty="0" smtClean="0">
                <a:solidFill>
                  <a:srgbClr val="1E2051"/>
                </a:solidFill>
                <a:effectLst>
                  <a:outerShdw blurRad="38100" dist="38100" dir="2700000" algn="tl">
                    <a:srgbClr val="C0C0C0"/>
                  </a:outerShdw>
                </a:effectLst>
                <a:latin typeface="標楷體" pitchFamily="65" charset="-120"/>
                <a:ea typeface="標楷體" pitchFamily="65" charset="-120"/>
              </a:rPr>
              <a:t>日</a:t>
            </a:r>
            <a:r>
              <a:rPr lang="en-US" altLang="zh-TW" sz="2800" b="1" dirty="0" smtClean="0">
                <a:solidFill>
                  <a:srgbClr val="1E2051"/>
                </a:solidFill>
                <a:effectLst>
                  <a:outerShdw blurRad="38100" dist="38100" dir="2700000" algn="tl">
                    <a:srgbClr val="C0C0C0"/>
                  </a:outerShdw>
                </a:effectLst>
                <a:latin typeface="標楷體" pitchFamily="65" charset="-120"/>
                <a:ea typeface="標楷體" pitchFamily="65" charset="-120"/>
              </a:rPr>
              <a:t>(</a:t>
            </a:r>
            <a:r>
              <a:rPr lang="zh-TW" altLang="en-US" sz="2800" b="1" dirty="0" smtClean="0">
                <a:solidFill>
                  <a:srgbClr val="1E2051"/>
                </a:solidFill>
                <a:effectLst>
                  <a:outerShdw blurRad="38100" dist="38100" dir="2700000" algn="tl">
                    <a:srgbClr val="C0C0C0"/>
                  </a:outerShdw>
                </a:effectLst>
                <a:latin typeface="標楷體" pitchFamily="65" charset="-120"/>
                <a:ea typeface="標楷體" pitchFamily="65" charset="-120"/>
              </a:rPr>
              <a:t>三</a:t>
            </a:r>
            <a:r>
              <a:rPr lang="en-US" altLang="zh-TW" sz="2800" b="1" dirty="0" smtClean="0">
                <a:solidFill>
                  <a:srgbClr val="1E2051"/>
                </a:solidFill>
                <a:effectLst>
                  <a:outerShdw blurRad="38100" dist="38100" dir="2700000" algn="tl">
                    <a:srgbClr val="C0C0C0"/>
                  </a:outerShdw>
                </a:effectLst>
                <a:latin typeface="標楷體" pitchFamily="65" charset="-120"/>
                <a:ea typeface="標楷體" pitchFamily="65" charset="-120"/>
              </a:rPr>
              <a:t>)9</a:t>
            </a:r>
            <a:r>
              <a:rPr lang="zh-TW" altLang="en-US" sz="2800" b="1" dirty="0" smtClean="0">
                <a:solidFill>
                  <a:srgbClr val="1E2051"/>
                </a:solidFill>
                <a:effectLst>
                  <a:outerShdw blurRad="38100" dist="38100" dir="2700000" algn="tl">
                    <a:srgbClr val="C0C0C0"/>
                  </a:outerShdw>
                </a:effectLst>
                <a:latin typeface="標楷體" pitchFamily="65" charset="-120"/>
                <a:ea typeface="標楷體" pitchFamily="65" charset="-120"/>
              </a:rPr>
              <a:t>：</a:t>
            </a:r>
            <a:r>
              <a:rPr lang="en-US" altLang="zh-TW" sz="2800" b="1" dirty="0">
                <a:solidFill>
                  <a:srgbClr val="1E2051"/>
                </a:solidFill>
                <a:effectLst>
                  <a:outerShdw blurRad="38100" dist="38100" dir="2700000" algn="tl">
                    <a:srgbClr val="C0C0C0"/>
                  </a:outerShdw>
                </a:effectLst>
                <a:latin typeface="標楷體" pitchFamily="65" charset="-120"/>
                <a:ea typeface="標楷體" pitchFamily="65" charset="-120"/>
              </a:rPr>
              <a:t>0</a:t>
            </a:r>
            <a:r>
              <a:rPr lang="en-US" altLang="zh-TW" sz="2800" b="1" dirty="0" smtClean="0">
                <a:solidFill>
                  <a:srgbClr val="1E2051"/>
                </a:solidFill>
                <a:effectLst>
                  <a:outerShdw blurRad="38100" dist="38100" dir="2700000" algn="tl">
                    <a:srgbClr val="C0C0C0"/>
                  </a:outerShdw>
                </a:effectLst>
                <a:latin typeface="標楷體" pitchFamily="65" charset="-120"/>
                <a:ea typeface="標楷體" pitchFamily="65" charset="-120"/>
              </a:rPr>
              <a:t>0</a:t>
            </a:r>
            <a:r>
              <a:rPr lang="zh-TW" altLang="en-US" sz="2800" b="1" dirty="0" smtClean="0">
                <a:solidFill>
                  <a:srgbClr val="1E2051"/>
                </a:solidFill>
                <a:effectLst>
                  <a:outerShdw blurRad="38100" dist="38100" dir="2700000" algn="tl">
                    <a:srgbClr val="C0C0C0"/>
                  </a:outerShdw>
                </a:effectLst>
                <a:latin typeface="標楷體" pitchFamily="65" charset="-120"/>
                <a:ea typeface="標楷體" pitchFamily="65" charset="-120"/>
              </a:rPr>
              <a:t>～</a:t>
            </a:r>
            <a:r>
              <a:rPr lang="en-US" altLang="zh-TW" sz="2800" b="1" dirty="0" smtClean="0">
                <a:solidFill>
                  <a:srgbClr val="1E2051"/>
                </a:solidFill>
                <a:effectLst>
                  <a:outerShdw blurRad="38100" dist="38100" dir="2700000" algn="tl">
                    <a:srgbClr val="C0C0C0"/>
                  </a:outerShdw>
                </a:effectLst>
                <a:latin typeface="標楷體" pitchFamily="65" charset="-120"/>
                <a:ea typeface="標楷體" pitchFamily="65" charset="-120"/>
              </a:rPr>
              <a:t>11</a:t>
            </a:r>
            <a:r>
              <a:rPr lang="zh-TW" altLang="en-US" sz="2800" b="1" dirty="0" smtClean="0">
                <a:solidFill>
                  <a:srgbClr val="1E2051"/>
                </a:solidFill>
                <a:effectLst>
                  <a:outerShdw blurRad="38100" dist="38100" dir="2700000" algn="tl">
                    <a:srgbClr val="C0C0C0"/>
                  </a:outerShdw>
                </a:effectLst>
                <a:latin typeface="標楷體" pitchFamily="65" charset="-120"/>
                <a:ea typeface="標楷體" pitchFamily="65" charset="-120"/>
              </a:rPr>
              <a:t>：</a:t>
            </a:r>
            <a:r>
              <a:rPr lang="en-US" altLang="zh-TW" sz="2800" b="1" dirty="0" smtClean="0">
                <a:solidFill>
                  <a:srgbClr val="1E2051"/>
                </a:solidFill>
                <a:effectLst>
                  <a:outerShdw blurRad="38100" dist="38100" dir="2700000" algn="tl">
                    <a:srgbClr val="C0C0C0"/>
                  </a:outerShdw>
                </a:effectLst>
                <a:latin typeface="標楷體" pitchFamily="65" charset="-120"/>
                <a:ea typeface="標楷體" pitchFamily="65" charset="-120"/>
              </a:rPr>
              <a:t>30</a:t>
            </a:r>
          </a:p>
          <a:p>
            <a:pPr marL="0" indent="0" eaLnBrk="1" hangingPunct="1">
              <a:spcBef>
                <a:spcPct val="0"/>
              </a:spcBef>
              <a:buFontTx/>
              <a:buNone/>
              <a:defRPr/>
            </a:pPr>
            <a:r>
              <a:rPr lang="en-US" altLang="zh-TW" sz="2800" b="1" dirty="0" smtClean="0">
                <a:solidFill>
                  <a:srgbClr val="1E2051"/>
                </a:solidFill>
                <a:effectLst>
                  <a:outerShdw blurRad="38100" dist="38100" dir="2700000" algn="tl">
                    <a:srgbClr val="C0C0C0"/>
                  </a:outerShdw>
                </a:effectLst>
                <a:latin typeface="標楷體" pitchFamily="65" charset="-120"/>
                <a:ea typeface="標楷體" pitchFamily="65" charset="-120"/>
              </a:rPr>
              <a:t>※</a:t>
            </a:r>
            <a:r>
              <a:rPr lang="zh-TW" altLang="en-US" sz="2800" b="1" dirty="0" smtClean="0">
                <a:solidFill>
                  <a:srgbClr val="1E2051"/>
                </a:solidFill>
                <a:effectLst>
                  <a:outerShdw blurRad="38100" dist="38100" dir="2700000" algn="tl">
                    <a:srgbClr val="C0C0C0"/>
                  </a:outerShdw>
                </a:effectLst>
                <a:latin typeface="標楷體" pitchFamily="65" charset="-120"/>
                <a:ea typeface="標楷體" pitchFamily="65" charset="-120"/>
              </a:rPr>
              <a:t>地點：</a:t>
            </a:r>
            <a:r>
              <a:rPr lang="zh-TW" altLang="en-US" sz="2800" b="1" dirty="0">
                <a:solidFill>
                  <a:srgbClr val="1E2051"/>
                </a:solidFill>
                <a:effectLst>
                  <a:outerShdw blurRad="38100" dist="38100" dir="2700000" algn="tl">
                    <a:srgbClr val="C0C0C0"/>
                  </a:outerShdw>
                </a:effectLst>
                <a:latin typeface="標楷體" pitchFamily="65" charset="-120"/>
                <a:ea typeface="標楷體" pitchFamily="65" charset="-120"/>
              </a:rPr>
              <a:t>高雄市</a:t>
            </a:r>
            <a:r>
              <a:rPr lang="zh-TW" altLang="en-US" sz="2800" b="1" dirty="0" smtClean="0">
                <a:solidFill>
                  <a:srgbClr val="1E2051"/>
                </a:solidFill>
                <a:effectLst>
                  <a:outerShdw blurRad="38100" dist="38100" dir="2700000" algn="tl">
                    <a:srgbClr val="C0C0C0"/>
                  </a:outerShdw>
                </a:effectLst>
                <a:latin typeface="標楷體" pitchFamily="65" charset="-120"/>
                <a:ea typeface="標楷體" pitchFamily="65" charset="-120"/>
              </a:rPr>
              <a:t>苓雅區中正國小會議室</a:t>
            </a:r>
          </a:p>
        </p:txBody>
      </p:sp>
      <p:sp>
        <p:nvSpPr>
          <p:cNvPr id="8195" name="文字方塊 8"/>
          <p:cNvSpPr txBox="1">
            <a:spLocks noChangeArrowheads="1"/>
          </p:cNvSpPr>
          <p:nvPr/>
        </p:nvSpPr>
        <p:spPr bwMode="auto">
          <a:xfrm>
            <a:off x="792163" y="2270125"/>
            <a:ext cx="77041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Verdana" pitchFamily="34" charset="0"/>
                <a:ea typeface="新細明體" pitchFamily="18" charset="-120"/>
              </a:defRPr>
            </a:lvl1pPr>
            <a:lvl2pPr marL="742950" indent="-285750" eaLnBrk="0" hangingPunct="0">
              <a:spcBef>
                <a:spcPct val="20000"/>
              </a:spcBef>
              <a:buChar char="–"/>
              <a:defRPr kumimoji="1" sz="2800">
                <a:solidFill>
                  <a:schemeClr val="tx1"/>
                </a:solidFill>
                <a:latin typeface="Verdana" pitchFamily="34" charset="0"/>
                <a:ea typeface="新細明體" pitchFamily="18" charset="-120"/>
              </a:defRPr>
            </a:lvl2pPr>
            <a:lvl3pPr marL="1143000" indent="-228600" eaLnBrk="0" hangingPunct="0">
              <a:spcBef>
                <a:spcPct val="20000"/>
              </a:spcBef>
              <a:buChar char="•"/>
              <a:defRPr kumimoji="1" sz="2400">
                <a:solidFill>
                  <a:schemeClr val="tx1"/>
                </a:solidFill>
                <a:latin typeface="Verdana" pitchFamily="34" charset="0"/>
                <a:ea typeface="新細明體" pitchFamily="18" charset="-120"/>
              </a:defRPr>
            </a:lvl3pPr>
            <a:lvl4pPr marL="1600200" indent="-228600" eaLnBrk="0" hangingPunct="0">
              <a:spcBef>
                <a:spcPct val="20000"/>
              </a:spcBef>
              <a:buChar char="–"/>
              <a:defRPr kumimoji="1" sz="2000">
                <a:solidFill>
                  <a:schemeClr val="tx1"/>
                </a:solidFill>
                <a:latin typeface="Verdana" pitchFamily="34" charset="0"/>
                <a:ea typeface="新細明體" pitchFamily="18" charset="-120"/>
              </a:defRPr>
            </a:lvl4pPr>
            <a:lvl5pPr marL="2057400" indent="-228600" eaLnBrk="0" hangingPunct="0">
              <a:spcBef>
                <a:spcPct val="20000"/>
              </a:spcBef>
              <a:buChar char="»"/>
              <a:defRPr kumimoji="1" sz="20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9pPr>
          </a:lstStyle>
          <a:p>
            <a:pPr algn="ctr" eaLnBrk="1" hangingPunct="1">
              <a:spcBef>
                <a:spcPct val="0"/>
              </a:spcBef>
              <a:buFontTx/>
              <a:buNone/>
            </a:pPr>
            <a:r>
              <a:rPr lang="en-US" altLang="zh-TW" sz="4000" dirty="0" smtClean="0">
                <a:solidFill>
                  <a:srgbClr val="C00000"/>
                </a:solidFill>
                <a:latin typeface="標楷體" pitchFamily="65" charset="-120"/>
                <a:ea typeface="標楷體" pitchFamily="65" charset="-120"/>
              </a:rPr>
              <a:t>108</a:t>
            </a:r>
            <a:r>
              <a:rPr lang="zh-TW" altLang="en-US" sz="4000" dirty="0" smtClean="0">
                <a:solidFill>
                  <a:srgbClr val="C00000"/>
                </a:solidFill>
                <a:latin typeface="標楷體" pitchFamily="65" charset="-120"/>
                <a:ea typeface="標楷體" pitchFamily="65" charset="-120"/>
              </a:rPr>
              <a:t>年度</a:t>
            </a:r>
            <a:r>
              <a:rPr lang="en-US" altLang="zh-TW" sz="4000" dirty="0" smtClean="0">
                <a:solidFill>
                  <a:srgbClr val="C00000"/>
                </a:solidFill>
                <a:latin typeface="標楷體" pitchFamily="65" charset="-120"/>
                <a:ea typeface="標楷體" pitchFamily="65" charset="-120"/>
              </a:rPr>
              <a:t>10</a:t>
            </a:r>
            <a:r>
              <a:rPr lang="zh-TW" altLang="en-US" sz="4000" dirty="0" smtClean="0">
                <a:solidFill>
                  <a:srgbClr val="C00000"/>
                </a:solidFill>
                <a:latin typeface="標楷體" pitchFamily="65" charset="-120"/>
                <a:ea typeface="標楷體" pitchFamily="65" charset="-120"/>
              </a:rPr>
              <a:t>月份</a:t>
            </a:r>
            <a:r>
              <a:rPr lang="zh-TW" altLang="en-US" sz="4000" dirty="0">
                <a:solidFill>
                  <a:srgbClr val="C00000"/>
                </a:solidFill>
                <a:latin typeface="標楷體" pitchFamily="65" charset="-120"/>
                <a:ea typeface="標楷體" pitchFamily="65" charset="-120"/>
              </a:rPr>
              <a:t>教育實務座談會</a:t>
            </a:r>
          </a:p>
        </p:txBody>
      </p:sp>
      <p:sp>
        <p:nvSpPr>
          <p:cNvPr id="8196"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Verdana" pitchFamily="34" charset="0"/>
                <a:ea typeface="新細明體" pitchFamily="18" charset="-120"/>
              </a:defRPr>
            </a:lvl1pPr>
            <a:lvl2pPr marL="742950" indent="-285750" eaLnBrk="0" hangingPunct="0">
              <a:spcBef>
                <a:spcPct val="20000"/>
              </a:spcBef>
              <a:buChar char="–"/>
              <a:defRPr kumimoji="1" sz="2800">
                <a:solidFill>
                  <a:schemeClr val="tx1"/>
                </a:solidFill>
                <a:latin typeface="Verdana" pitchFamily="34" charset="0"/>
                <a:ea typeface="新細明體" pitchFamily="18" charset="-120"/>
              </a:defRPr>
            </a:lvl2pPr>
            <a:lvl3pPr marL="1143000" indent="-228600" eaLnBrk="0" hangingPunct="0">
              <a:spcBef>
                <a:spcPct val="20000"/>
              </a:spcBef>
              <a:buChar char="•"/>
              <a:defRPr kumimoji="1" sz="2400">
                <a:solidFill>
                  <a:schemeClr val="tx1"/>
                </a:solidFill>
                <a:latin typeface="Verdana" pitchFamily="34" charset="0"/>
                <a:ea typeface="新細明體" pitchFamily="18" charset="-120"/>
              </a:defRPr>
            </a:lvl3pPr>
            <a:lvl4pPr marL="1600200" indent="-228600" eaLnBrk="0" hangingPunct="0">
              <a:spcBef>
                <a:spcPct val="20000"/>
              </a:spcBef>
              <a:buChar char="–"/>
              <a:defRPr kumimoji="1" sz="2000">
                <a:solidFill>
                  <a:schemeClr val="tx1"/>
                </a:solidFill>
                <a:latin typeface="Verdana" pitchFamily="34" charset="0"/>
                <a:ea typeface="新細明體" pitchFamily="18" charset="-120"/>
              </a:defRPr>
            </a:lvl4pPr>
            <a:lvl5pPr marL="2057400" indent="-228600" eaLnBrk="0" hangingPunct="0">
              <a:spcBef>
                <a:spcPct val="20000"/>
              </a:spcBef>
              <a:buChar char="»"/>
              <a:defRPr kumimoji="1" sz="20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9pPr>
          </a:lstStyle>
          <a:p>
            <a:pPr eaLnBrk="1" hangingPunct="1">
              <a:spcBef>
                <a:spcPct val="0"/>
              </a:spcBef>
              <a:buFontTx/>
              <a:buNone/>
            </a:pPr>
            <a:endParaRPr kumimoji="0" lang="zh-TW" altLang="en-US" sz="1800"/>
          </a:p>
        </p:txBody>
      </p:sp>
      <p:pic>
        <p:nvPicPr>
          <p:cNvPr id="8197" name="Picture 6" descr="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8313" y="660400"/>
            <a:ext cx="81962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內容版面配置區 2"/>
          <p:cNvSpPr>
            <a:spLocks noGrp="1"/>
          </p:cNvSpPr>
          <p:nvPr>
            <p:ph idx="4294967295"/>
          </p:nvPr>
        </p:nvSpPr>
        <p:spPr>
          <a:xfrm>
            <a:off x="179388" y="620688"/>
            <a:ext cx="8497068" cy="5976962"/>
          </a:xfrm>
        </p:spPr>
        <p:txBody>
          <a:bodyPr/>
          <a:lstStyle/>
          <a:p>
            <a:pPr marL="182563" indent="0">
              <a:buNone/>
            </a:pPr>
            <a:r>
              <a:rPr lang="zh-TW" altLang="en-US" sz="3900" b="1" dirty="0" smtClean="0">
                <a:latin typeface="標楷體" pitchFamily="65" charset="-120"/>
                <a:ea typeface="標楷體" pitchFamily="65" charset="-120"/>
              </a:rPr>
              <a:t>四</a:t>
            </a:r>
            <a:r>
              <a:rPr lang="zh-TW" altLang="en-US" sz="3900" b="1" dirty="0">
                <a:latin typeface="標楷體" pitchFamily="65" charset="-120"/>
                <a:ea typeface="標楷體" pitchFamily="65" charset="-120"/>
              </a:rPr>
              <a:t>、會務刊物主編發行：</a:t>
            </a:r>
          </a:p>
          <a:p>
            <a:pPr marL="0" indent="0">
              <a:buNone/>
            </a:pPr>
            <a:r>
              <a:rPr lang="en-US" altLang="zh-TW" sz="2800" dirty="0"/>
              <a:t>1</a:t>
            </a:r>
            <a:r>
              <a:rPr lang="zh-TW" altLang="zh-TW" sz="2800" dirty="0"/>
              <a:t>、大高雄教師報</a:t>
            </a:r>
            <a:r>
              <a:rPr lang="en-US" altLang="zh-TW" sz="2800" dirty="0"/>
              <a:t>2019</a:t>
            </a:r>
            <a:r>
              <a:rPr lang="zh-TW" altLang="zh-TW" sz="2800" dirty="0"/>
              <a:t>年刊，結合</a:t>
            </a:r>
            <a:r>
              <a:rPr lang="en-US" altLang="zh-TW" sz="2800" dirty="0"/>
              <a:t>SUPER</a:t>
            </a:r>
            <a:r>
              <a:rPr lang="zh-TW" altLang="zh-TW" sz="2800" dirty="0"/>
              <a:t>教師專欄於</a:t>
            </a:r>
            <a:r>
              <a:rPr lang="en-US" altLang="zh-TW" sz="2800" dirty="0"/>
              <a:t>9</a:t>
            </a:r>
            <a:r>
              <a:rPr lang="zh-TW" altLang="zh-TW" sz="2800" dirty="0"/>
              <a:t>月</a:t>
            </a:r>
            <a:r>
              <a:rPr lang="en-US" altLang="zh-TW" sz="2800" dirty="0"/>
              <a:t>2</a:t>
            </a:r>
            <a:r>
              <a:rPr lang="zh-TW" altLang="zh-TW" sz="2800" dirty="0"/>
              <a:t>日出刊，隨即寄發各會員學校，感謝會長協助發送。</a:t>
            </a:r>
          </a:p>
          <a:p>
            <a:pPr marL="0" indent="0">
              <a:buNone/>
            </a:pPr>
            <a:r>
              <a:rPr lang="en-US" altLang="zh-TW" sz="2800" dirty="0"/>
              <a:t>2</a:t>
            </a:r>
            <a:r>
              <a:rPr lang="zh-TW" altLang="zh-TW" sz="2800" dirty="0"/>
              <a:t>、因應</a:t>
            </a:r>
            <a:r>
              <a:rPr lang="en-US" altLang="zh-TW" sz="2800" dirty="0"/>
              <a:t>108</a:t>
            </a:r>
            <a:r>
              <a:rPr lang="zh-TW" altLang="zh-TW" sz="2800" dirty="0"/>
              <a:t>課綱公開觀課同步執行，繼去年</a:t>
            </a:r>
            <a:r>
              <a:rPr lang="en-US" altLang="zh-TW" sz="2800" dirty="0"/>
              <a:t>928</a:t>
            </a:r>
            <a:r>
              <a:rPr lang="zh-TW" altLang="zh-TW" sz="2800" dirty="0"/>
              <a:t>會員樂透</a:t>
            </a:r>
            <a:r>
              <a:rPr lang="en-US" altLang="zh-TW" sz="2800" dirty="0"/>
              <a:t>GO</a:t>
            </a:r>
            <a:r>
              <a:rPr lang="zh-TW" altLang="zh-TW" sz="2800" dirty="0"/>
              <a:t>活動，應今年會員夥伴需求，特別加碼推出【全教會《觀議課實務手冊》</a:t>
            </a:r>
            <a:r>
              <a:rPr lang="en-US" altLang="zh-TW" sz="2800" dirty="0" err="1"/>
              <a:t>KTA</a:t>
            </a:r>
            <a:r>
              <a:rPr lang="en-US" altLang="zh-TW" sz="2800" dirty="0"/>
              <a:t> &amp; </a:t>
            </a:r>
            <a:r>
              <a:rPr lang="en-US" altLang="zh-TW" sz="2800" dirty="0" err="1"/>
              <a:t>KTU</a:t>
            </a:r>
            <a:r>
              <a:rPr lang="zh-TW" altLang="zh-TW" sz="2800" dirty="0"/>
              <a:t>會員</a:t>
            </a:r>
            <a:r>
              <a:rPr lang="en-US" altLang="zh-TW" sz="2800" dirty="0"/>
              <a:t>928</a:t>
            </a:r>
            <a:r>
              <a:rPr lang="zh-TW" altLang="zh-TW" sz="2800" dirty="0"/>
              <a:t>樂透</a:t>
            </a:r>
            <a:r>
              <a:rPr lang="en-US" altLang="zh-TW" sz="2800" dirty="0"/>
              <a:t>GO</a:t>
            </a:r>
            <a:r>
              <a:rPr lang="zh-TW" altLang="zh-TW" sz="2800" dirty="0"/>
              <a:t>活動】</a:t>
            </a:r>
            <a:r>
              <a:rPr lang="en-US" altLang="zh-TW" sz="2800" dirty="0"/>
              <a:t>~</a:t>
            </a:r>
            <a:r>
              <a:rPr lang="zh-TW" altLang="zh-TW" sz="2800" dirty="0"/>
              <a:t>限量限額</a:t>
            </a:r>
            <a:r>
              <a:rPr lang="en-US" altLang="zh-TW" sz="2800" dirty="0"/>
              <a:t>1,000</a:t>
            </a:r>
            <a:r>
              <a:rPr lang="zh-TW" altLang="zh-TW" sz="2800" dirty="0"/>
              <a:t>冊，敬請各會長協助轉知統整填報線上表單</a:t>
            </a:r>
            <a:r>
              <a:rPr lang="en-US" altLang="zh-TW" sz="2800" dirty="0"/>
              <a:t>https://</a:t>
            </a:r>
            <a:r>
              <a:rPr lang="en-US" altLang="zh-TW" sz="2800" dirty="0" err="1"/>
              <a:t>ppt.cc</a:t>
            </a:r>
            <a:r>
              <a:rPr lang="en-US" altLang="zh-TW" sz="2800" dirty="0"/>
              <a:t>/</a:t>
            </a:r>
            <a:r>
              <a:rPr lang="en-US" altLang="zh-TW" sz="2800" dirty="0" err="1"/>
              <a:t>f8UCjx</a:t>
            </a:r>
            <a:r>
              <a:rPr lang="zh-TW" altLang="zh-TW" sz="2800" dirty="0"/>
              <a:t>。</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內容版面配置區 2"/>
          <p:cNvSpPr>
            <a:spLocks noGrp="1"/>
          </p:cNvSpPr>
          <p:nvPr>
            <p:ph idx="4294967295"/>
          </p:nvPr>
        </p:nvSpPr>
        <p:spPr>
          <a:xfrm>
            <a:off x="250825" y="404813"/>
            <a:ext cx="8569325" cy="6264275"/>
          </a:xfrm>
        </p:spPr>
        <p:txBody>
          <a:bodyPr/>
          <a:lstStyle/>
          <a:p>
            <a:pPr marL="182563" indent="0" eaLnBrk="1" hangingPunct="1">
              <a:lnSpc>
                <a:spcPct val="80000"/>
              </a:lnSpc>
              <a:buFontTx/>
              <a:buNone/>
              <a:defRPr/>
            </a:pPr>
            <a:r>
              <a:rPr lang="zh-TW" altLang="en-US" sz="4300" b="1" dirty="0">
                <a:latin typeface="標楷體" pitchFamily="65" charset="-120"/>
                <a:ea typeface="標楷體" pitchFamily="65" charset="-120"/>
              </a:rPr>
              <a:t>參、組織發展</a:t>
            </a:r>
          </a:p>
          <a:p>
            <a:pPr marL="0" lvl="0" indent="0">
              <a:buNone/>
            </a:pPr>
            <a:r>
              <a:rPr lang="zh-TW" altLang="en-US" sz="2400" b="1" dirty="0" smtClean="0"/>
              <a:t>一、</a:t>
            </a:r>
            <a:r>
              <a:rPr lang="zh-TW" altLang="zh-TW" sz="2400" b="1" dirty="0" smtClean="0"/>
              <a:t>協助</a:t>
            </a:r>
            <a:r>
              <a:rPr lang="zh-TW" altLang="zh-TW" sz="2400" b="1" dirty="0"/>
              <a:t>學校教師會：</a:t>
            </a:r>
            <a:r>
              <a:rPr lang="zh-TW" altLang="zh-TW" sz="2400" dirty="0"/>
              <a:t>訪談講座交流記事</a:t>
            </a:r>
            <a:r>
              <a:rPr lang="en-US" altLang="zh-TW" sz="2400" dirty="0" smtClean="0"/>
              <a:t>→</a:t>
            </a:r>
            <a:r>
              <a:rPr lang="en-US" altLang="zh-TW" sz="2400" dirty="0"/>
              <a:t>9/1-10/31</a:t>
            </a:r>
            <a:r>
              <a:rPr lang="zh-TW" altLang="zh-TW" sz="2400" dirty="0"/>
              <a:t>至校【宣導講座】服務，共計辦理</a:t>
            </a:r>
            <a:r>
              <a:rPr lang="en-US" altLang="zh-TW" sz="2400" dirty="0">
                <a:solidFill>
                  <a:srgbClr val="FF0000"/>
                </a:solidFill>
              </a:rPr>
              <a:t>59</a:t>
            </a:r>
            <a:r>
              <a:rPr lang="zh-TW" altLang="zh-TW" sz="2400" dirty="0"/>
              <a:t>場次。</a:t>
            </a:r>
            <a:endParaRPr lang="en-US" altLang="zh-TW" sz="2400" dirty="0" smtClean="0"/>
          </a:p>
          <a:p>
            <a:pPr marL="0" lvl="0" indent="0">
              <a:buNone/>
            </a:pPr>
            <a:r>
              <a:rPr lang="zh-TW" altLang="en-US" sz="2400" b="1" dirty="0" smtClean="0"/>
              <a:t>二、</a:t>
            </a:r>
            <a:r>
              <a:rPr lang="zh-TW" altLang="zh-TW" sz="2400" b="1" dirty="0" smtClean="0"/>
              <a:t>強化</a:t>
            </a:r>
            <a:r>
              <a:rPr lang="zh-TW" altLang="zh-TW" sz="2400" b="1" dirty="0"/>
              <a:t>幹部研習：</a:t>
            </a:r>
            <a:endParaRPr lang="zh-TW" altLang="zh-TW" sz="2400" dirty="0"/>
          </a:p>
          <a:p>
            <a:r>
              <a:rPr lang="en-US" altLang="zh-TW" sz="2400" dirty="0"/>
              <a:t>10/16</a:t>
            </a:r>
            <a:r>
              <a:rPr lang="zh-TW" altLang="zh-TW" sz="2400" dirty="0"/>
              <a:t>辦理「夫子預防法學～校園法律面面觀</a:t>
            </a:r>
            <a:r>
              <a:rPr lang="en-US" altLang="zh-TW" sz="2400" dirty="0"/>
              <a:t>(2)</a:t>
            </a:r>
            <a:r>
              <a:rPr lang="zh-TW" altLang="zh-TW" sz="2400" dirty="0"/>
              <a:t>」教師在面對怪獸家長時可以怎麼做？ </a:t>
            </a:r>
          </a:p>
          <a:p>
            <a:r>
              <a:rPr lang="en-US" altLang="zh-TW" sz="2400" dirty="0"/>
              <a:t>10/18</a:t>
            </a:r>
            <a:r>
              <a:rPr lang="zh-TW" altLang="zh-TW" sz="2400" dirty="0"/>
              <a:t>辦理「和秋天約會～美感教育花藝設計」，推廣生活美學運動。</a:t>
            </a:r>
          </a:p>
          <a:p>
            <a:pPr marL="0" lvl="0" indent="0">
              <a:buNone/>
            </a:pPr>
            <a:r>
              <a:rPr lang="zh-TW" altLang="en-US" sz="2400" b="1" dirty="0" smtClean="0"/>
              <a:t>三、</a:t>
            </a:r>
            <a:r>
              <a:rPr lang="zh-TW" altLang="zh-TW" sz="2400" b="1" dirty="0" smtClean="0"/>
              <a:t>本</a:t>
            </a:r>
            <a:r>
              <a:rPr lang="zh-TW" altLang="zh-TW" sz="2400" b="1" dirty="0"/>
              <a:t>會派出各項委員會代表</a:t>
            </a:r>
            <a:r>
              <a:rPr lang="zh-TW" altLang="zh-TW" sz="2400" b="1" dirty="0" smtClean="0"/>
              <a:t>：</a:t>
            </a:r>
            <a:r>
              <a:rPr lang="en-US" altLang="zh-TW" sz="2400" dirty="0"/>
              <a:t>108/9/1-10/31</a:t>
            </a:r>
            <a:r>
              <a:rPr lang="zh-TW" altLang="zh-TW" sz="2400" dirty="0"/>
              <a:t>止共計匯整</a:t>
            </a:r>
            <a:r>
              <a:rPr lang="en-US" altLang="zh-TW" sz="2400" dirty="0"/>
              <a:t>8</a:t>
            </a:r>
            <a:r>
              <a:rPr lang="zh-TW" altLang="zh-TW" sz="2400" dirty="0"/>
              <a:t>件情形報告表，感謝各委員的辛勞。</a:t>
            </a:r>
            <a:r>
              <a:rPr lang="zh-TW" altLang="zh-TW" sz="2400" dirty="0" smtClean="0"/>
              <a:t>。</a:t>
            </a:r>
            <a:endParaRPr lang="zh-TW" altLang="zh-TW" sz="2400" dirty="0"/>
          </a:p>
          <a:p>
            <a:pPr marL="0" lvl="0" indent="0">
              <a:buNone/>
            </a:pPr>
            <a:r>
              <a:rPr lang="zh-TW" altLang="en-US" sz="2400" b="1" dirty="0" smtClean="0"/>
              <a:t>四、</a:t>
            </a:r>
            <a:r>
              <a:rPr lang="zh-TW" altLang="zh-TW" sz="2400" b="1" dirty="0" smtClean="0"/>
              <a:t>網站</a:t>
            </a:r>
            <a:r>
              <a:rPr lang="zh-TW" altLang="zh-TW" sz="2400" b="1" dirty="0"/>
              <a:t>維護、發行電子報</a:t>
            </a:r>
            <a:r>
              <a:rPr lang="zh-TW" altLang="zh-TW" sz="2400" dirty="0" smtClean="0"/>
              <a:t>：</a:t>
            </a:r>
            <a:r>
              <a:rPr lang="en-US" altLang="zh-TW" sz="2400" dirty="0"/>
              <a:t>108/9-10</a:t>
            </a:r>
            <a:r>
              <a:rPr lang="zh-TW" altLang="zh-TW" sz="2400" dirty="0"/>
              <a:t>月份電子報：共計發出</a:t>
            </a:r>
            <a:r>
              <a:rPr lang="en-US" altLang="zh-TW" sz="2400" dirty="0"/>
              <a:t>8</a:t>
            </a:r>
            <a:r>
              <a:rPr lang="zh-TW" altLang="zh-TW" sz="2400" dirty="0"/>
              <a:t>則。</a:t>
            </a:r>
          </a:p>
        </p:txBody>
      </p:sp>
    </p:spTree>
    <p:extLst>
      <p:ext uri="{BB962C8B-B14F-4D97-AF65-F5344CB8AC3E}">
        <p14:creationId xmlns:p14="http://schemas.microsoft.com/office/powerpoint/2010/main" val="251547292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107504" y="82202"/>
            <a:ext cx="8928992" cy="5723062"/>
          </a:xfrm>
        </p:spPr>
        <p:txBody>
          <a:bodyPr/>
          <a:lstStyle/>
          <a:p>
            <a:pPr>
              <a:buFontTx/>
              <a:buNone/>
            </a:pPr>
            <a:r>
              <a:rPr lang="zh-TW" altLang="en-US" sz="4300" b="1" dirty="0">
                <a:latin typeface="標楷體" pitchFamily="65" charset="-120"/>
                <a:ea typeface="標楷體" pitchFamily="65" charset="-120"/>
              </a:rPr>
              <a:t>肆</a:t>
            </a:r>
            <a:r>
              <a:rPr lang="zh-TW" altLang="en-US" sz="4300" b="1" dirty="0" smtClean="0">
                <a:latin typeface="標楷體" pitchFamily="65" charset="-120"/>
                <a:ea typeface="標楷體" pitchFamily="65" charset="-120"/>
              </a:rPr>
              <a:t>、教師</a:t>
            </a:r>
            <a:r>
              <a:rPr lang="zh-TW" altLang="en-US" sz="4300" b="1" dirty="0">
                <a:latin typeface="標楷體" pitchFamily="65" charset="-120"/>
                <a:ea typeface="標楷體" pitchFamily="65" charset="-120"/>
              </a:rPr>
              <a:t>服務</a:t>
            </a:r>
          </a:p>
          <a:p>
            <a:pPr>
              <a:buFontTx/>
              <a:buNone/>
            </a:pPr>
            <a:r>
              <a:rPr lang="zh-TW" altLang="en-US" sz="3900" b="1" dirty="0" smtClean="0">
                <a:latin typeface="標楷體" pitchFamily="65" charset="-120"/>
                <a:ea typeface="標楷體" pitchFamily="65" charset="-120"/>
              </a:rPr>
              <a:t>一、福利</a:t>
            </a:r>
            <a:endParaRPr lang="zh-TW" altLang="en-US" sz="3900" b="1" dirty="0">
              <a:latin typeface="標楷體" pitchFamily="65" charset="-120"/>
              <a:ea typeface="標楷體" pitchFamily="65" charset="-120"/>
            </a:endParaRPr>
          </a:p>
          <a:p>
            <a:pPr marL="627063" lvl="0" indent="-363538">
              <a:buFont typeface="+mj-lt"/>
              <a:buAutoNum type="arabicPeriod"/>
            </a:pPr>
            <a:r>
              <a:rPr lang="zh-TW" altLang="en-US" sz="2800" dirty="0" smtClean="0">
                <a:latin typeface="標楷體" pitchFamily="65" charset="-120"/>
                <a:ea typeface="標楷體" pitchFamily="65" charset="-120"/>
              </a:rPr>
              <a:t>辦理各類專案優惠活動：</a:t>
            </a:r>
            <a:r>
              <a:rPr lang="en-US" altLang="zh-TW" sz="2400" dirty="0"/>
              <a:t>1.</a:t>
            </a:r>
            <a:r>
              <a:rPr lang="ar-SA" altLang="zh-TW" sz="2400" dirty="0"/>
              <a:t>韓國</a:t>
            </a:r>
            <a:r>
              <a:rPr lang="en-US" altLang="zh-TW" sz="2400" dirty="0" err="1"/>
              <a:t>RIMBI</a:t>
            </a:r>
            <a:r>
              <a:rPr lang="ar-SA" altLang="zh-TW" sz="2400" dirty="0"/>
              <a:t>酵母活萃精華歡慶教師節買一送一、</a:t>
            </a:r>
            <a:r>
              <a:rPr lang="en-US" altLang="zh-TW" sz="2400" dirty="0"/>
              <a:t>2.</a:t>
            </a:r>
            <a:r>
              <a:rPr lang="ar-SA" altLang="zh-TW" sz="2400" dirty="0"/>
              <a:t>西華超殺優惠</a:t>
            </a:r>
            <a:r>
              <a:rPr lang="en-US" altLang="zh-TW" sz="2400" dirty="0"/>
              <a:t>&amp;</a:t>
            </a:r>
            <a:r>
              <a:rPr lang="ar-SA" altLang="zh-TW" sz="2400" dirty="0"/>
              <a:t>實著型動褲優惠、</a:t>
            </a:r>
            <a:r>
              <a:rPr lang="en-US" altLang="zh-TW" sz="2400" dirty="0"/>
              <a:t>3.</a:t>
            </a:r>
            <a:r>
              <a:rPr lang="ar-SA" altLang="zh-TW" sz="2400" dirty="0"/>
              <a:t>將軍熟白蝦特惠、……</a:t>
            </a:r>
            <a:r>
              <a:rPr lang="en-US" altLang="zh-TW" sz="2400" dirty="0"/>
              <a:t>10.</a:t>
            </a:r>
            <a:r>
              <a:rPr lang="ar-SA" altLang="zh-TW" sz="2400" dirty="0"/>
              <a:t>反向折疊自動傘</a:t>
            </a:r>
            <a:r>
              <a:rPr lang="en-US" altLang="zh-TW" sz="2400" dirty="0"/>
              <a:t>+</a:t>
            </a:r>
            <a:r>
              <a:rPr lang="ar-SA" altLang="zh-TW" sz="2400" dirty="0"/>
              <a:t>極度防水雨衣特惠殺到底、</a:t>
            </a:r>
            <a:r>
              <a:rPr lang="en-US" altLang="zh-TW" sz="2400" dirty="0"/>
              <a:t>11.</a:t>
            </a:r>
            <a:r>
              <a:rPr lang="ar-SA" altLang="zh-TW" sz="2400" dirty="0"/>
              <a:t>中藥行私房菜單、</a:t>
            </a:r>
            <a:r>
              <a:rPr lang="en-US" altLang="zh-TW" sz="2400" dirty="0" err="1"/>
              <a:t>12.AWANA#316</a:t>
            </a:r>
            <a:r>
              <a:rPr lang="ar-SA" altLang="zh-TW" sz="2400" dirty="0"/>
              <a:t>不鏽鋼角型冰壩杯激殺價、……</a:t>
            </a:r>
            <a:r>
              <a:rPr lang="en-US" altLang="zh-TW" sz="2400" dirty="0"/>
              <a:t>20.</a:t>
            </a:r>
            <a:r>
              <a:rPr lang="ar-SA" altLang="zh-TW" sz="2400" dirty="0"/>
              <a:t>陶板屋第二客</a:t>
            </a:r>
            <a:r>
              <a:rPr lang="en-US" altLang="zh-TW" sz="2400" dirty="0"/>
              <a:t>75</a:t>
            </a:r>
            <a:r>
              <a:rPr lang="ar-SA" altLang="zh-TW" sz="2400" dirty="0"/>
              <a:t>折、</a:t>
            </a:r>
            <a:r>
              <a:rPr lang="en-US" altLang="zh-TW" sz="2400" dirty="0"/>
              <a:t>21.</a:t>
            </a:r>
            <a:r>
              <a:rPr lang="ar-SA" altLang="zh-TW" sz="2400" dirty="0"/>
              <a:t>臺灣國樂團《布袋戲戀歌</a:t>
            </a:r>
            <a:r>
              <a:rPr lang="en-US" altLang="zh-TW" sz="2400" dirty="0"/>
              <a:t>~</a:t>
            </a:r>
            <a:r>
              <a:rPr lang="ar-SA" altLang="zh-TW" sz="2400" dirty="0"/>
              <a:t>落花斷情雨》</a:t>
            </a:r>
            <a:r>
              <a:rPr lang="ar-SA" altLang="zh-TW" sz="2400" dirty="0" smtClean="0"/>
              <a:t>布袋戲國樂音樂會免費贈票</a:t>
            </a:r>
            <a:r>
              <a:rPr lang="zh-TW" altLang="en-US" sz="2400" dirty="0" smtClean="0"/>
              <a:t>。</a:t>
            </a:r>
            <a:endParaRPr lang="en-US" altLang="zh-TW" sz="2400" dirty="0" smtClean="0"/>
          </a:p>
          <a:p>
            <a:pPr marL="627063" lvl="0" indent="-363538">
              <a:buFont typeface="+mj-lt"/>
              <a:buAutoNum type="arabicPeriod"/>
            </a:pPr>
            <a:r>
              <a:rPr lang="zh-TW" altLang="en-US" sz="2800" dirty="0" smtClean="0">
                <a:latin typeface="標楷體" pitchFamily="65" charset="-120"/>
                <a:ea typeface="標楷體" pitchFamily="65" charset="-120"/>
              </a:rPr>
              <a:t>處理各家電信優惠方案申請、發行會員福利電子報、會員教師責任險</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等相關業務。</a:t>
            </a:r>
          </a:p>
          <a:p>
            <a:pPr marL="627063" indent="-363538">
              <a:buFont typeface="+mj-lt"/>
              <a:buAutoNum type="arabicPeriod"/>
            </a:pPr>
            <a:r>
              <a:rPr lang="zh-TW" altLang="en-US" sz="2800" dirty="0" smtClean="0">
                <a:latin typeface="標楷體" pitchFamily="65" charset="-120"/>
                <a:ea typeface="標楷體" pitchFamily="65" charset="-120"/>
              </a:rPr>
              <a:t>網站福利資訊更新與維護，歡迎會員多利用本會網站瀏覽查詢，並善用員購網。</a:t>
            </a:r>
            <a:endParaRPr lang="zh-TW" altLang="en-US" sz="2800" dirty="0">
              <a:latin typeface="標楷體" pitchFamily="65" charset="-120"/>
              <a:ea typeface="標楷體" pitchFamily="65" charset="-120"/>
            </a:endParaRPr>
          </a:p>
        </p:txBody>
      </p:sp>
    </p:spTree>
    <p:extLst>
      <p:ext uri="{BB962C8B-B14F-4D97-AF65-F5344CB8AC3E}">
        <p14:creationId xmlns:p14="http://schemas.microsoft.com/office/powerpoint/2010/main" val="277030379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95536" y="692696"/>
            <a:ext cx="8435975" cy="5363022"/>
          </a:xfrm>
        </p:spPr>
        <p:txBody>
          <a:bodyPr/>
          <a:lstStyle/>
          <a:p>
            <a:pPr>
              <a:buFontTx/>
              <a:buNone/>
            </a:pPr>
            <a:r>
              <a:rPr lang="zh-TW" altLang="en-US" sz="3900" b="1" dirty="0" smtClean="0">
                <a:latin typeface="標楷體" pitchFamily="65" charset="-120"/>
                <a:ea typeface="標楷體" pitchFamily="65" charset="-120"/>
              </a:rPr>
              <a:t>二、申訴諮詢</a:t>
            </a:r>
            <a:endParaRPr lang="zh-TW" altLang="en-US" sz="3900" b="1" dirty="0">
              <a:latin typeface="標楷體" pitchFamily="65" charset="-120"/>
              <a:ea typeface="標楷體" pitchFamily="65" charset="-120"/>
            </a:endParaRPr>
          </a:p>
          <a:p>
            <a:pPr marL="514350" indent="-514350">
              <a:buFont typeface="+mj-lt"/>
              <a:buAutoNum type="arabicPeriod"/>
            </a:pPr>
            <a:r>
              <a:rPr lang="zh-TW" altLang="en-US" dirty="0">
                <a:latin typeface="標楷體" pitchFamily="65" charset="-120"/>
                <a:ea typeface="標楷體" pitchFamily="65" charset="-120"/>
              </a:rPr>
              <a:t>本會網站設置申訴諮詢表單（首頁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線上申請），歡迎會員</a:t>
            </a:r>
            <a:r>
              <a:rPr lang="zh-TW" altLang="en-US" dirty="0" smtClean="0">
                <a:latin typeface="標楷體" pitchFamily="65" charset="-120"/>
                <a:ea typeface="標楷體" pitchFamily="65" charset="-120"/>
              </a:rPr>
              <a:t>善加利用</a:t>
            </a:r>
            <a:endParaRPr lang="en-US" altLang="zh-TW" dirty="0" smtClean="0">
              <a:latin typeface="標楷體" pitchFamily="65" charset="-120"/>
              <a:ea typeface="標楷體" pitchFamily="65" charset="-120"/>
            </a:endParaRPr>
          </a:p>
          <a:p>
            <a:pPr marL="514350" indent="-514350">
              <a:buFont typeface="+mj-lt"/>
              <a:buAutoNum type="arabicPeriod"/>
            </a:pPr>
            <a:r>
              <a:rPr lang="zh-TW" altLang="en-US" dirty="0" smtClean="0">
                <a:latin typeface="標楷體" pitchFamily="65" charset="-120"/>
                <a:ea typeface="標楷體" pitchFamily="65" charset="-120"/>
              </a:rPr>
              <a:t>近期</a:t>
            </a:r>
            <a:r>
              <a:rPr lang="zh-TW" altLang="en-US" dirty="0">
                <a:latin typeface="標楷體" pitchFamily="65" charset="-120"/>
                <a:ea typeface="標楷體" pitchFamily="65" charset="-120"/>
              </a:rPr>
              <a:t>申訴諮詢組列入記錄之處理案件</a:t>
            </a:r>
            <a:r>
              <a:rPr lang="zh-TW" altLang="en-US" dirty="0" smtClean="0">
                <a:latin typeface="標楷體" pitchFamily="65" charset="-120"/>
                <a:ea typeface="標楷體" pitchFamily="65" charset="-120"/>
              </a:rPr>
              <a:t>總計</a:t>
            </a: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件</a:t>
            </a:r>
            <a:r>
              <a:rPr lang="zh-TW" altLang="en-US" dirty="0">
                <a:latin typeface="標楷體" pitchFamily="65" charset="-120"/>
                <a:ea typeface="標楷體" pitchFamily="65" charset="-120"/>
              </a:rPr>
              <a:t>，已結案件</a:t>
            </a:r>
            <a:r>
              <a:rPr lang="zh-TW" altLang="en-US" dirty="0" smtClean="0">
                <a:latin typeface="標楷體" pitchFamily="65" charset="-120"/>
                <a:ea typeface="標楷體" pitchFamily="65" charset="-120"/>
              </a:rPr>
              <a:t>數</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件</a:t>
            </a:r>
            <a:r>
              <a:rPr lang="zh-TW" altLang="en-US" dirty="0">
                <a:latin typeface="標楷體" pitchFamily="65" charset="-120"/>
                <a:ea typeface="標楷體" pitchFamily="65" charset="-120"/>
              </a:rPr>
              <a:t>、尚未結案件</a:t>
            </a:r>
            <a:r>
              <a:rPr lang="zh-TW" altLang="en-US" dirty="0" smtClean="0">
                <a:latin typeface="標楷體" pitchFamily="65" charset="-120"/>
                <a:ea typeface="標楷體" pitchFamily="65" charset="-120"/>
              </a:rPr>
              <a:t>數</a:t>
            </a:r>
            <a:r>
              <a:rPr lang="en-US" altLang="zh-TW" dirty="0">
                <a:latin typeface="標楷體" pitchFamily="65" charset="-120"/>
                <a:ea typeface="標楷體" pitchFamily="65" charset="-120"/>
              </a:rPr>
              <a:t>1</a:t>
            </a:r>
            <a:r>
              <a:rPr lang="zh-TW" altLang="en-US" dirty="0" smtClean="0">
                <a:latin typeface="標楷體" pitchFamily="65" charset="-120"/>
                <a:ea typeface="標楷體" pitchFamily="65" charset="-120"/>
              </a:rPr>
              <a:t>件</a:t>
            </a:r>
            <a:r>
              <a:rPr lang="zh-TW" altLang="en-US" dirty="0">
                <a:latin typeface="標楷體" pitchFamily="65" charset="-120"/>
                <a:ea typeface="標楷體" pitchFamily="65" charset="-120"/>
              </a:rPr>
              <a:t>。</a:t>
            </a:r>
          </a:p>
        </p:txBody>
      </p:sp>
    </p:spTree>
    <p:extLst>
      <p:ext uri="{BB962C8B-B14F-4D97-AF65-F5344CB8AC3E}">
        <p14:creationId xmlns:p14="http://schemas.microsoft.com/office/powerpoint/2010/main" val="236336399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95536" y="1700808"/>
            <a:ext cx="8229600" cy="4423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標題 3"/>
          <p:cNvSpPr>
            <a:spLocks noGrp="1"/>
          </p:cNvSpPr>
          <p:nvPr>
            <p:ph type="title"/>
          </p:nvPr>
        </p:nvSpPr>
        <p:spPr>
          <a:xfrm>
            <a:off x="395536" y="107479"/>
            <a:ext cx="8243887" cy="1314450"/>
          </a:xfrm>
        </p:spPr>
        <p:txBody>
          <a:bodyPr/>
          <a:lstStyle/>
          <a:p>
            <a:pPr>
              <a:defRPr/>
            </a:pPr>
            <a:r>
              <a:rPr lang="zh-TW" altLang="en-US" dirty="0" smtClean="0">
                <a:latin typeface="標楷體" panose="03000509000000000000" pitchFamily="65" charset="-120"/>
                <a:ea typeface="標楷體" panose="03000509000000000000" pitchFamily="65" charset="-120"/>
              </a:rPr>
              <a:t>申訴諮詢服務</a:t>
            </a:r>
            <a:endParaRPr lang="zh-TW" altLang="en-US" dirty="0">
              <a:latin typeface="標楷體" panose="03000509000000000000" pitchFamily="65" charset="-120"/>
              <a:ea typeface="標楷體" panose="03000509000000000000" pitchFamily="65" charset="-120"/>
            </a:endParaRPr>
          </a:p>
        </p:txBody>
      </p:sp>
      <p:sp>
        <p:nvSpPr>
          <p:cNvPr id="2" name="橢圓 1"/>
          <p:cNvSpPr/>
          <p:nvPr/>
        </p:nvSpPr>
        <p:spPr>
          <a:xfrm>
            <a:off x="4788024" y="2852936"/>
            <a:ext cx="504825" cy="503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0000"/>
              </a:solidFill>
            </a:endParaRPr>
          </a:p>
        </p:txBody>
      </p:sp>
    </p:spTree>
    <p:extLst>
      <p:ext uri="{BB962C8B-B14F-4D97-AF65-F5344CB8AC3E}">
        <p14:creationId xmlns:p14="http://schemas.microsoft.com/office/powerpoint/2010/main" val="570191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57200" y="404813"/>
            <a:ext cx="8229600" cy="6192837"/>
          </a:xfrm>
        </p:spPr>
        <p:txBody>
          <a:bodyPr lIns="45720" rIns="45720"/>
          <a:lstStyle/>
          <a:p>
            <a:pPr marL="182563" indent="0" algn="ctr" eaLnBrk="1" hangingPunct="1">
              <a:spcBef>
                <a:spcPct val="0"/>
              </a:spcBef>
              <a:buFontTx/>
              <a:buNone/>
            </a:pPr>
            <a:endParaRPr lang="en-US" altLang="zh-TW" sz="6000" smtClean="0">
              <a:latin typeface="標楷體" pitchFamily="65" charset="-120"/>
              <a:ea typeface="標楷體" pitchFamily="65" charset="-120"/>
            </a:endParaRPr>
          </a:p>
          <a:p>
            <a:pPr marL="182563" indent="0" algn="ctr" eaLnBrk="1" hangingPunct="1">
              <a:spcBef>
                <a:spcPct val="0"/>
              </a:spcBef>
              <a:buFontTx/>
              <a:buNone/>
            </a:pPr>
            <a:r>
              <a:rPr lang="zh-TW" altLang="en-US" sz="6000" smtClean="0">
                <a:latin typeface="標楷體" pitchFamily="65" charset="-120"/>
                <a:ea typeface="標楷體" pitchFamily="65" charset="-120"/>
              </a:rPr>
              <a:t>接下來。。。</a:t>
            </a:r>
            <a:endParaRPr lang="en-US" altLang="zh-TW" sz="6000" smtClean="0">
              <a:latin typeface="標楷體" pitchFamily="65" charset="-120"/>
              <a:ea typeface="標楷體" pitchFamily="65" charset="-120"/>
            </a:endParaRPr>
          </a:p>
          <a:p>
            <a:pPr marL="182563" indent="0" algn="ctr" eaLnBrk="1" hangingPunct="1">
              <a:spcBef>
                <a:spcPct val="0"/>
              </a:spcBef>
              <a:buFontTx/>
              <a:buNone/>
            </a:pPr>
            <a:r>
              <a:rPr lang="zh-TW" altLang="en-US" sz="6000" smtClean="0">
                <a:latin typeface="標楷體" pitchFamily="65" charset="-120"/>
                <a:ea typeface="標楷體" pitchFamily="65" charset="-120"/>
              </a:rPr>
              <a:t>千拜託！萬拜託！</a:t>
            </a:r>
            <a:endParaRPr lang="en-US" altLang="zh-TW" sz="6000" smtClean="0">
              <a:latin typeface="標楷體" pitchFamily="65" charset="-120"/>
              <a:ea typeface="標楷體" pitchFamily="65" charset="-120"/>
            </a:endParaRPr>
          </a:p>
          <a:p>
            <a:pPr marL="182563" indent="0" algn="ctr" eaLnBrk="1" hangingPunct="1">
              <a:spcBef>
                <a:spcPct val="0"/>
              </a:spcBef>
              <a:buFontTx/>
              <a:buNone/>
            </a:pPr>
            <a:endParaRPr lang="en-US" altLang="zh-TW" sz="6000" smtClean="0">
              <a:latin typeface="標楷體" pitchFamily="65" charset="-120"/>
              <a:ea typeface="標楷體" pitchFamily="65" charset="-120"/>
            </a:endParaRPr>
          </a:p>
          <a:p>
            <a:pPr marL="182563" indent="0" algn="ctr" eaLnBrk="1" hangingPunct="1">
              <a:spcBef>
                <a:spcPct val="0"/>
              </a:spcBef>
              <a:buFontTx/>
              <a:buNone/>
            </a:pPr>
            <a:r>
              <a:rPr lang="zh-TW" altLang="zh-TW" sz="6000" smtClean="0">
                <a:latin typeface="標楷體" pitchFamily="65" charset="-120"/>
                <a:ea typeface="標楷體" pitchFamily="65" charset="-120"/>
              </a:rPr>
              <a:t>請各校會長協助事項</a:t>
            </a:r>
            <a:endParaRPr lang="zh-TW" altLang="en-US" sz="6000" smtClean="0">
              <a:latin typeface="標楷體" pitchFamily="65" charset="-120"/>
              <a:ea typeface="標楷體" pitchFamily="65" charset="-12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內容版面配置區 2"/>
          <p:cNvSpPr>
            <a:spLocks noGrp="1"/>
          </p:cNvSpPr>
          <p:nvPr>
            <p:ph idx="4294967295"/>
          </p:nvPr>
        </p:nvSpPr>
        <p:spPr>
          <a:xfrm>
            <a:off x="250825" y="549275"/>
            <a:ext cx="8713788" cy="5759450"/>
          </a:xfrm>
        </p:spPr>
        <p:txBody>
          <a:bodyPr lIns="45720" rIns="45720"/>
          <a:lstStyle/>
          <a:p>
            <a:pPr marL="754063" indent="-571500" eaLnBrk="1" hangingPunct="1">
              <a:buFont typeface="Wingdings" panose="05000000000000000000" pitchFamily="2" charset="2"/>
              <a:buChar char="n"/>
              <a:defRPr/>
            </a:pPr>
            <a:r>
              <a:rPr lang="zh-TW" altLang="en-US" sz="3600" b="1" dirty="0" smtClean="0">
                <a:solidFill>
                  <a:srgbClr val="006699"/>
                </a:solidFill>
                <a:latin typeface="標楷體" panose="03000509000000000000" pitchFamily="65" charset="-120"/>
                <a:ea typeface="標楷體" panose="03000509000000000000" pitchFamily="65" charset="-120"/>
              </a:rPr>
              <a:t>秘書處</a:t>
            </a:r>
            <a:endParaRPr lang="zh-TW" altLang="en-US" sz="3600" b="1" dirty="0">
              <a:solidFill>
                <a:srgbClr val="006699"/>
              </a:solidFill>
              <a:latin typeface="標楷體" panose="03000509000000000000" pitchFamily="65" charset="-120"/>
              <a:ea typeface="標楷體" panose="03000509000000000000" pitchFamily="65" charset="-120"/>
            </a:endParaRPr>
          </a:p>
          <a:p>
            <a:pPr marL="696913" indent="-514350" eaLnBrk="1" hangingPunct="1">
              <a:buFont typeface="+mj-ea"/>
              <a:buAutoNum type="ea1ChtPeriod"/>
              <a:defRPr/>
            </a:pPr>
            <a:r>
              <a:rPr lang="zh-TW" altLang="zh-TW" sz="2400" dirty="0">
                <a:latin typeface="標楷體" panose="03000509000000000000" pitchFamily="65" charset="-120"/>
                <a:ea typeface="標楷體" panose="03000509000000000000" pitchFamily="65" charset="-120"/>
              </a:rPr>
              <a:t>本會將於</a:t>
            </a:r>
            <a:r>
              <a:rPr lang="en-US" altLang="zh-TW" sz="2400" dirty="0">
                <a:solidFill>
                  <a:srgbClr val="FF0000"/>
                </a:solidFill>
                <a:latin typeface="標楷體" panose="03000509000000000000" pitchFamily="65" charset="-120"/>
                <a:ea typeface="標楷體" panose="03000509000000000000" pitchFamily="65" charset="-120"/>
              </a:rPr>
              <a:t>12</a:t>
            </a:r>
            <a:r>
              <a:rPr lang="zh-TW" altLang="zh-TW" sz="2400" dirty="0">
                <a:solidFill>
                  <a:srgbClr val="FF0000"/>
                </a:solidFill>
                <a:latin typeface="標楷體" panose="03000509000000000000" pitchFamily="65" charset="-120"/>
                <a:ea typeface="標楷體" panose="03000509000000000000" pitchFamily="65" charset="-120"/>
              </a:rPr>
              <a:t>月</a:t>
            </a:r>
            <a:r>
              <a:rPr lang="en-US" altLang="zh-TW" sz="2400" dirty="0">
                <a:solidFill>
                  <a:srgbClr val="FF0000"/>
                </a:solidFill>
                <a:latin typeface="標楷體" panose="03000509000000000000" pitchFamily="65" charset="-120"/>
                <a:ea typeface="標楷體" panose="03000509000000000000" pitchFamily="65" charset="-120"/>
              </a:rPr>
              <a:t>7</a:t>
            </a:r>
            <a:r>
              <a:rPr lang="zh-TW" altLang="zh-TW" sz="2400" dirty="0">
                <a:solidFill>
                  <a:srgbClr val="FF0000"/>
                </a:solidFill>
                <a:latin typeface="標楷體" panose="03000509000000000000" pitchFamily="65" charset="-120"/>
                <a:ea typeface="標楷體" panose="03000509000000000000" pitchFamily="65" charset="-120"/>
              </a:rPr>
              <a:t>日（週六）召開第</a:t>
            </a:r>
            <a:r>
              <a:rPr lang="en-US" altLang="zh-TW" sz="2400" dirty="0">
                <a:solidFill>
                  <a:srgbClr val="FF0000"/>
                </a:solidFill>
                <a:latin typeface="標楷體" panose="03000509000000000000" pitchFamily="65" charset="-120"/>
                <a:ea typeface="標楷體" panose="03000509000000000000" pitchFamily="65" charset="-120"/>
              </a:rPr>
              <a:t>3</a:t>
            </a:r>
            <a:r>
              <a:rPr lang="zh-TW" altLang="zh-TW" sz="2400" dirty="0">
                <a:solidFill>
                  <a:srgbClr val="FF0000"/>
                </a:solidFill>
                <a:latin typeface="標楷體" panose="03000509000000000000" pitchFamily="65" charset="-120"/>
                <a:ea typeface="標楷體" panose="03000509000000000000" pitchFamily="65" charset="-120"/>
              </a:rPr>
              <a:t>屆第</a:t>
            </a:r>
            <a:r>
              <a:rPr lang="en-US" altLang="zh-TW" sz="2400" dirty="0">
                <a:solidFill>
                  <a:srgbClr val="FF0000"/>
                </a:solidFill>
                <a:latin typeface="標楷體" panose="03000509000000000000" pitchFamily="65" charset="-120"/>
                <a:ea typeface="標楷體" panose="03000509000000000000" pitchFamily="65" charset="-120"/>
              </a:rPr>
              <a:t>2</a:t>
            </a:r>
            <a:r>
              <a:rPr lang="zh-TW" altLang="zh-TW" sz="2400" dirty="0">
                <a:solidFill>
                  <a:srgbClr val="FF0000"/>
                </a:solidFill>
                <a:latin typeface="標楷體" panose="03000509000000000000" pitchFamily="65" charset="-120"/>
                <a:ea typeface="標楷體" panose="03000509000000000000" pitchFamily="65" charset="-120"/>
              </a:rPr>
              <a:t>次臨時會員代表大會</a:t>
            </a:r>
            <a:r>
              <a:rPr lang="zh-TW" altLang="zh-TW" sz="2400" dirty="0">
                <a:latin typeface="標楷體" panose="03000509000000000000" pitchFamily="65" charset="-120"/>
                <a:ea typeface="標楷體" panose="03000509000000000000" pitchFamily="65" charset="-120"/>
              </a:rPr>
              <a:t>，請各會員代表、會長務必儘量參加。</a:t>
            </a:r>
            <a:endParaRPr lang="en-US" altLang="zh-TW" sz="2400" dirty="0">
              <a:latin typeface="標楷體" panose="03000509000000000000" pitchFamily="65" charset="-120"/>
              <a:ea typeface="標楷體" panose="03000509000000000000" pitchFamily="65" charset="-120"/>
            </a:endParaRPr>
          </a:p>
          <a:p>
            <a:pPr marL="696913" indent="-514350" eaLnBrk="1" hangingPunct="1">
              <a:buFont typeface="+mj-ea"/>
              <a:buAutoNum type="ea1ChtPeriod"/>
              <a:defRPr/>
            </a:pPr>
            <a:r>
              <a:rPr lang="zh-TW" altLang="en-US" sz="2400" dirty="0">
                <a:latin typeface="標楷體" panose="03000509000000000000" pitchFamily="65" charset="-120"/>
                <a:ea typeface="標楷體" panose="03000509000000000000" pitchFamily="65" charset="-120"/>
              </a:rPr>
              <a:t>本會開始預收</a:t>
            </a:r>
            <a:r>
              <a:rPr lang="en-US" altLang="zh-TW" sz="2400" dirty="0">
                <a:latin typeface="標楷體" panose="03000509000000000000" pitchFamily="65" charset="-120"/>
                <a:ea typeface="標楷體" panose="03000509000000000000" pitchFamily="65" charset="-120"/>
              </a:rPr>
              <a:t>109</a:t>
            </a:r>
            <a:r>
              <a:rPr lang="zh-TW" altLang="en-US" sz="2400" dirty="0">
                <a:latin typeface="標楷體" panose="03000509000000000000" pitchFamily="65" charset="-120"/>
                <a:ea typeface="標楷體" panose="03000509000000000000" pitchFamily="65" charset="-120"/>
              </a:rPr>
              <a:t>年度會費</a:t>
            </a:r>
            <a:r>
              <a:rPr lang="en-US" altLang="zh-TW" sz="2400" dirty="0">
                <a:latin typeface="標楷體" panose="03000509000000000000" pitchFamily="65" charset="-120"/>
                <a:ea typeface="標楷體" panose="03000509000000000000" pitchFamily="65" charset="-120"/>
              </a:rPr>
              <a:t>$1200</a:t>
            </a:r>
            <a:r>
              <a:rPr lang="zh-TW" altLang="en-US" sz="2400" dirty="0">
                <a:latin typeface="標楷體" panose="03000509000000000000" pitchFamily="65" charset="-120"/>
                <a:ea typeface="標楷體" panose="03000509000000000000" pitchFamily="65" charset="-120"/>
              </a:rPr>
              <a:t>，預繳相關優惠如下，敬請各會長協助</a:t>
            </a:r>
            <a:r>
              <a:rPr lang="zh-TW" altLang="en-US" sz="2400" dirty="0" smtClean="0">
                <a:latin typeface="標楷體" panose="03000509000000000000" pitchFamily="65" charset="-120"/>
                <a:ea typeface="標楷體" panose="03000509000000000000" pitchFamily="65" charset="-120"/>
              </a:rPr>
              <a:t>收繳。</a:t>
            </a:r>
            <a:endParaRPr lang="zh-TW" altLang="en-US" sz="2400" dirty="0">
              <a:latin typeface="標楷體" panose="03000509000000000000" pitchFamily="65" charset="-120"/>
              <a:ea typeface="標楷體" panose="03000509000000000000" pitchFamily="65" charset="-120"/>
            </a:endParaRPr>
          </a:p>
          <a:p>
            <a:pPr marL="182563" indent="0" eaLnBrk="1" hangingPunct="1">
              <a:buNone/>
              <a:defRPr/>
            </a:pPr>
            <a:r>
              <a:rPr lang="zh-TW" altLang="en-US" sz="2400" dirty="0">
                <a:latin typeface="標楷體" panose="03000509000000000000" pitchFamily="65" charset="-120"/>
                <a:ea typeface="標楷體" panose="03000509000000000000" pitchFamily="65" charset="-120"/>
              </a:rPr>
              <a:t>（一）本會預繳</a:t>
            </a:r>
            <a:r>
              <a:rPr lang="en-US" altLang="zh-TW" sz="2400" dirty="0">
                <a:latin typeface="標楷體" panose="03000509000000000000" pitchFamily="65" charset="-120"/>
                <a:ea typeface="標楷體" panose="03000509000000000000" pitchFamily="65" charset="-120"/>
              </a:rPr>
              <a:t>109</a:t>
            </a:r>
            <a:r>
              <a:rPr lang="zh-TW" altLang="en-US" sz="2400" dirty="0">
                <a:latin typeface="標楷體" panose="03000509000000000000" pitchFamily="65" charset="-120"/>
                <a:ea typeface="標楷體" panose="03000509000000000000" pitchFamily="65" charset="-120"/>
              </a:rPr>
              <a:t>年度會費優惠如下：</a:t>
            </a:r>
          </a:p>
          <a:p>
            <a:pPr marL="1077913" indent="-368300" eaLnBrk="1" hangingPunct="1">
              <a:buNone/>
              <a:defRPr/>
            </a:pPr>
            <a:r>
              <a:rPr lang="en-US" altLang="zh-TW" sz="2400" dirty="0" smtClean="0">
                <a:latin typeface="標楷體" panose="03000509000000000000" pitchFamily="65" charset="-120"/>
                <a:ea typeface="標楷體" panose="03000509000000000000" pitchFamily="65" charset="-120"/>
              </a:rPr>
              <a:t>1.</a:t>
            </a:r>
            <a:r>
              <a:rPr lang="zh-TW" altLang="en-US" sz="2400" dirty="0" smtClean="0">
                <a:solidFill>
                  <a:srgbClr val="FF0000"/>
                </a:solidFill>
                <a:latin typeface="標楷體" panose="03000509000000000000" pitchFamily="65" charset="-120"/>
                <a:ea typeface="標楷體" panose="03000509000000000000" pitchFamily="65" charset="-120"/>
              </a:rPr>
              <a:t>新</a:t>
            </a:r>
            <a:r>
              <a:rPr lang="zh-TW" altLang="en-US" sz="2400" dirty="0">
                <a:solidFill>
                  <a:srgbClr val="FF0000"/>
                </a:solidFill>
                <a:latin typeface="標楷體" panose="03000509000000000000" pitchFamily="65" charset="-120"/>
                <a:ea typeface="標楷體" panose="03000509000000000000" pitchFamily="65" charset="-120"/>
              </a:rPr>
              <a:t>會員於</a:t>
            </a:r>
            <a:r>
              <a:rPr lang="en-US" altLang="zh-TW" sz="2400" dirty="0">
                <a:solidFill>
                  <a:srgbClr val="FF0000"/>
                </a:solidFill>
                <a:latin typeface="標楷體" panose="03000509000000000000" pitchFamily="65" charset="-120"/>
                <a:ea typeface="標楷體" panose="03000509000000000000" pitchFamily="65" charset="-120"/>
              </a:rPr>
              <a:t>108/12/31</a:t>
            </a:r>
            <a:r>
              <a:rPr lang="zh-TW" altLang="en-US" sz="2400" dirty="0">
                <a:solidFill>
                  <a:srgbClr val="FF0000"/>
                </a:solidFill>
                <a:latin typeface="標楷體" panose="03000509000000000000" pitchFamily="65" charset="-120"/>
                <a:ea typeface="標楷體" panose="03000509000000000000" pitchFamily="65" charset="-120"/>
              </a:rPr>
              <a:t>前預繳</a:t>
            </a:r>
            <a:r>
              <a:rPr lang="en-US" altLang="zh-TW" sz="2400" dirty="0">
                <a:solidFill>
                  <a:srgbClr val="FF0000"/>
                </a:solidFill>
                <a:latin typeface="標楷體" panose="03000509000000000000" pitchFamily="65" charset="-120"/>
                <a:ea typeface="標楷體" panose="03000509000000000000" pitchFamily="65" charset="-120"/>
              </a:rPr>
              <a:t>108</a:t>
            </a:r>
            <a:r>
              <a:rPr lang="zh-TW" altLang="en-US" sz="2400" dirty="0">
                <a:solidFill>
                  <a:srgbClr val="FF0000"/>
                </a:solidFill>
                <a:latin typeface="標楷體" panose="03000509000000000000" pitchFamily="65" charset="-120"/>
                <a:ea typeface="標楷體" panose="03000509000000000000" pitchFamily="65" charset="-120"/>
              </a:rPr>
              <a:t>年度會費者，免收入會費。</a:t>
            </a:r>
          </a:p>
          <a:p>
            <a:pPr marL="1077913" indent="-368300" eaLnBrk="1" hangingPunct="1">
              <a:buNone/>
              <a:defRPr/>
            </a:pPr>
            <a:r>
              <a:rPr lang="en-US" altLang="zh-TW" sz="2400" dirty="0" smtClean="0">
                <a:latin typeface="標楷體" panose="03000509000000000000" pitchFamily="65" charset="-120"/>
                <a:ea typeface="標楷體" panose="03000509000000000000" pitchFamily="65" charset="-120"/>
              </a:rPr>
              <a:t>2.</a:t>
            </a:r>
            <a:r>
              <a:rPr lang="zh-TW" altLang="en-US" sz="2400" dirty="0" smtClean="0">
                <a:latin typeface="標楷體" panose="03000509000000000000" pitchFamily="65" charset="-120"/>
                <a:ea typeface="標楷體" panose="03000509000000000000" pitchFamily="65" charset="-120"/>
              </a:rPr>
              <a:t>為</a:t>
            </a:r>
            <a:r>
              <a:rPr lang="zh-TW" altLang="en-US" sz="2400" dirty="0">
                <a:latin typeface="標楷體" panose="03000509000000000000" pitchFamily="65" charset="-120"/>
                <a:ea typeface="標楷體" panose="03000509000000000000" pitchFamily="65" charset="-120"/>
              </a:rPr>
              <a:t>給會員更多保障，繳納</a:t>
            </a:r>
            <a:r>
              <a:rPr lang="en-US" altLang="zh-TW" sz="2400" dirty="0">
                <a:latin typeface="標楷體" panose="03000509000000000000" pitchFamily="65" charset="-120"/>
                <a:ea typeface="標楷體" panose="03000509000000000000" pitchFamily="65" charset="-120"/>
              </a:rPr>
              <a:t>109</a:t>
            </a:r>
            <a:r>
              <a:rPr lang="zh-TW" altLang="en-US" sz="2400" dirty="0">
                <a:latin typeface="標楷體" panose="03000509000000000000" pitchFamily="65" charset="-120"/>
                <a:ea typeface="標楷體" panose="03000509000000000000" pitchFamily="65" charset="-120"/>
              </a:rPr>
              <a:t>年會費，加贈</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教師責任險</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p>
          <a:p>
            <a:pPr marL="1165225" indent="-982663" eaLnBrk="1" hangingPunct="1">
              <a:buNone/>
              <a:defRPr/>
            </a:pPr>
            <a:r>
              <a:rPr lang="zh-TW" altLang="en-US" sz="2400" dirty="0">
                <a:latin typeface="標楷體" panose="03000509000000000000" pitchFamily="65" charset="-120"/>
                <a:ea typeface="標楷體" panose="03000509000000000000" pitchFamily="65" charset="-120"/>
              </a:rPr>
              <a:t>（二</a:t>
            </a:r>
            <a:r>
              <a:rPr lang="zh-TW" altLang="en-US" sz="2400" dirty="0" smtClean="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貴會會員會費收繳名冊已於</a:t>
            </a:r>
            <a:r>
              <a:rPr lang="en-US" altLang="zh-TW" sz="2400" dirty="0">
                <a:latin typeface="標楷體" panose="03000509000000000000" pitchFamily="65" charset="-120"/>
                <a:ea typeface="標楷體" panose="03000509000000000000" pitchFamily="65" charset="-120"/>
              </a:rPr>
              <a:t>5</a:t>
            </a:r>
            <a:r>
              <a:rPr lang="zh-TW" altLang="zh-TW" sz="2400" dirty="0">
                <a:latin typeface="標楷體" panose="03000509000000000000" pitchFamily="65" charset="-120"/>
                <a:ea typeface="標楷體" panose="03000509000000000000" pitchFamily="65" charset="-120"/>
              </a:rPr>
              <a:t>月份交換至各會，敬請會長詳閱後協助確認勾選，若採扣繳方式者，請務必於每月</a:t>
            </a:r>
            <a:r>
              <a:rPr lang="en-US" altLang="zh-TW" sz="2400" dirty="0">
                <a:latin typeface="標楷體" panose="03000509000000000000" pitchFamily="65" charset="-120"/>
                <a:ea typeface="標楷體" panose="03000509000000000000" pitchFamily="65" charset="-120"/>
              </a:rPr>
              <a:t>10</a:t>
            </a:r>
            <a:r>
              <a:rPr lang="zh-TW" altLang="zh-TW" sz="2400" dirty="0">
                <a:latin typeface="標楷體" panose="03000509000000000000" pitchFamily="65" charset="-120"/>
                <a:ea typeface="標楷體" panose="03000509000000000000" pitchFamily="65" charset="-120"/>
              </a:rPr>
              <a:t>日前送達本會，本會收件後，將儘快行文學校，以利學校承辦人辦理薪資扣繳作業。</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8310895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內容版面配置區 2"/>
          <p:cNvSpPr>
            <a:spLocks noGrp="1"/>
          </p:cNvSpPr>
          <p:nvPr>
            <p:ph idx="4294967295"/>
          </p:nvPr>
        </p:nvSpPr>
        <p:spPr>
          <a:xfrm>
            <a:off x="250825" y="549275"/>
            <a:ext cx="8713788" cy="5759450"/>
          </a:xfrm>
        </p:spPr>
        <p:txBody>
          <a:bodyPr lIns="45720" rIns="45720"/>
          <a:lstStyle/>
          <a:p>
            <a:pPr marL="182563" indent="0" eaLnBrk="1" hangingPunct="1">
              <a:buNone/>
              <a:defRPr/>
            </a:pPr>
            <a:endParaRPr lang="zh-TW" altLang="en-US" sz="3600" b="1" dirty="0">
              <a:solidFill>
                <a:srgbClr val="006699"/>
              </a:solidFill>
              <a:latin typeface="標楷體" panose="03000509000000000000" pitchFamily="65" charset="-120"/>
              <a:ea typeface="標楷體" panose="03000509000000000000" pitchFamily="65" charset="-120"/>
            </a:endParaRPr>
          </a:p>
          <a:p>
            <a:pPr marL="1165225" indent="-982663" eaLnBrk="1" hangingPunct="1">
              <a:buNone/>
              <a:defRPr/>
            </a:pPr>
            <a:r>
              <a:rPr lang="zh-TW" altLang="en-US"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三）明年度會費以現金繳納者，請會長收齊後親至本會或透過下列方式繳納。</a:t>
            </a:r>
          </a:p>
          <a:p>
            <a:pPr marL="901700" indent="-368300" eaLnBrk="1" hangingPunct="1">
              <a:buNone/>
              <a:defRPr/>
            </a:pPr>
            <a:r>
              <a:rPr lang="en-US" altLang="zh-TW" sz="2800" dirty="0" smtClean="0">
                <a:latin typeface="標楷體" panose="03000509000000000000" pitchFamily="65" charset="-120"/>
                <a:ea typeface="標楷體" panose="03000509000000000000" pitchFamily="65" charset="-120"/>
              </a:rPr>
              <a:t>1.</a:t>
            </a:r>
            <a:r>
              <a:rPr lang="zh-TW" altLang="en-US" sz="2800" dirty="0" smtClean="0">
                <a:latin typeface="標楷體" panose="03000509000000000000" pitchFamily="65" charset="-120"/>
                <a:ea typeface="標楷體" panose="03000509000000000000" pitchFamily="65" charset="-120"/>
              </a:rPr>
              <a:t>劃撥</a:t>
            </a:r>
            <a:r>
              <a:rPr lang="zh-TW" altLang="en-US" sz="2800" dirty="0">
                <a:latin typeface="標楷體" panose="03000509000000000000" pitchFamily="65" charset="-120"/>
                <a:ea typeface="標楷體" panose="03000509000000000000" pitchFamily="65" charset="-120"/>
              </a:rPr>
              <a:t>帳號：</a:t>
            </a:r>
            <a:r>
              <a:rPr lang="en-US" altLang="zh-TW" sz="2800" dirty="0">
                <a:latin typeface="標楷體" panose="03000509000000000000" pitchFamily="65" charset="-120"/>
                <a:ea typeface="標楷體" panose="03000509000000000000" pitchFamily="65" charset="-120"/>
              </a:rPr>
              <a:t>42282107</a:t>
            </a:r>
            <a:r>
              <a:rPr lang="zh-TW" altLang="en-US" sz="2800" dirty="0">
                <a:latin typeface="標楷體" panose="03000509000000000000" pitchFamily="65" charset="-120"/>
                <a:ea typeface="標楷體" panose="03000509000000000000" pitchFamily="65" charset="-120"/>
              </a:rPr>
              <a:t>；戶名：高雄市教師職業工會（註：</a:t>
            </a:r>
            <a:r>
              <a:rPr lang="en-US" altLang="zh-TW" sz="2800" dirty="0">
                <a:latin typeface="標楷體" panose="03000509000000000000" pitchFamily="65" charset="-120"/>
                <a:ea typeface="標楷體" panose="03000509000000000000" pitchFamily="65" charset="-120"/>
              </a:rPr>
              <a:t>108</a:t>
            </a:r>
            <a:r>
              <a:rPr lang="zh-TW" altLang="en-US" sz="2800" dirty="0">
                <a:latin typeface="標楷體" panose="03000509000000000000" pitchFamily="65" charset="-120"/>
                <a:ea typeface="標楷體" panose="03000509000000000000" pitchFamily="65" charset="-120"/>
              </a:rPr>
              <a:t>年會費）</a:t>
            </a:r>
          </a:p>
          <a:p>
            <a:pPr marL="901700" indent="-368300" eaLnBrk="1" hangingPunct="1">
              <a:buNone/>
              <a:defRPr/>
            </a:pPr>
            <a:r>
              <a:rPr lang="en-US" altLang="zh-TW" sz="2800" dirty="0" smtClean="0">
                <a:latin typeface="標楷體" panose="03000509000000000000" pitchFamily="65" charset="-120"/>
                <a:ea typeface="標楷體" panose="03000509000000000000" pitchFamily="65" charset="-120"/>
              </a:rPr>
              <a:t>2.</a:t>
            </a:r>
            <a:r>
              <a:rPr lang="zh-TW" altLang="en-US" sz="2800" dirty="0" smtClean="0">
                <a:latin typeface="標楷體" panose="03000509000000000000" pitchFamily="65" charset="-120"/>
                <a:ea typeface="標楷體" panose="03000509000000000000" pitchFamily="65" charset="-120"/>
              </a:rPr>
              <a:t>銀行</a:t>
            </a:r>
            <a:r>
              <a:rPr lang="zh-TW" altLang="en-US" sz="2800" dirty="0">
                <a:latin typeface="標楷體" panose="03000509000000000000" pitchFamily="65" charset="-120"/>
                <a:ea typeface="標楷體" panose="03000509000000000000" pitchFamily="65" charset="-120"/>
              </a:rPr>
              <a:t>轉帳：</a:t>
            </a:r>
            <a:r>
              <a:rPr lang="en-US" altLang="zh-TW" sz="2800" dirty="0">
                <a:latin typeface="標楷體" panose="03000509000000000000" pitchFamily="65" charset="-120"/>
                <a:ea typeface="標楷體" panose="03000509000000000000" pitchFamily="65" charset="-120"/>
              </a:rPr>
              <a:t>009</a:t>
            </a:r>
            <a:r>
              <a:rPr lang="zh-TW" altLang="en-US" sz="2800" dirty="0">
                <a:latin typeface="標楷體" panose="03000509000000000000" pitchFamily="65" charset="-120"/>
                <a:ea typeface="標楷體" panose="03000509000000000000" pitchFamily="65" charset="-120"/>
              </a:rPr>
              <a:t>彰化銀行大順分行；帳號：</a:t>
            </a:r>
            <a:r>
              <a:rPr lang="en-US" altLang="zh-TW" sz="2800" dirty="0" smtClean="0">
                <a:latin typeface="標楷體" panose="03000509000000000000" pitchFamily="65" charset="-120"/>
                <a:ea typeface="標楷體" panose="03000509000000000000" pitchFamily="65" charset="-120"/>
              </a:rPr>
              <a:t>8237-01-007615-00 </a:t>
            </a:r>
            <a:r>
              <a:rPr lang="zh-TW" altLang="en-US" sz="2800" dirty="0" smtClean="0">
                <a:latin typeface="標楷體" panose="03000509000000000000" pitchFamily="65" charset="-120"/>
                <a:ea typeface="標楷體" panose="03000509000000000000" pitchFamily="65" charset="-120"/>
              </a:rPr>
              <a:t>戶名</a:t>
            </a:r>
            <a:r>
              <a:rPr lang="zh-TW" altLang="en-US" sz="2800" dirty="0">
                <a:latin typeface="標楷體" panose="03000509000000000000" pitchFamily="65" charset="-120"/>
                <a:ea typeface="標楷體" panose="03000509000000000000" pitchFamily="65" charset="-120"/>
              </a:rPr>
              <a:t>：高雄市教師職業工會董書</a:t>
            </a:r>
            <a:r>
              <a:rPr lang="zh-TW" altLang="en-US" sz="2800" dirty="0" smtClean="0">
                <a:latin typeface="標楷體" panose="03000509000000000000" pitchFamily="65" charset="-120"/>
                <a:ea typeface="標楷體" panose="03000509000000000000" pitchFamily="65" charset="-120"/>
              </a:rPr>
              <a:t>攸</a:t>
            </a:r>
            <a:endParaRPr lang="en-US" altLang="zh-TW" sz="2800" dirty="0" smtClean="0">
              <a:latin typeface="標楷體" panose="03000509000000000000" pitchFamily="65" charset="-120"/>
              <a:ea typeface="標楷體" panose="03000509000000000000" pitchFamily="65" charset="-120"/>
            </a:endParaRPr>
          </a:p>
          <a:p>
            <a:pPr marL="901700" indent="-368300" eaLnBrk="1" hangingPunct="1">
              <a:buNone/>
              <a:defRPr/>
            </a:pPr>
            <a:r>
              <a:rPr lang="en-US" altLang="zh-TW" sz="2800" b="1" dirty="0"/>
              <a:t>(</a:t>
            </a:r>
            <a:r>
              <a:rPr lang="zh-TW" altLang="zh-TW" sz="2800" b="1" dirty="0"/>
              <a:t>若透過</a:t>
            </a:r>
            <a:r>
              <a:rPr lang="ar-SA" altLang="zh-TW" sz="2800" b="1" dirty="0"/>
              <a:t>轉帳者，請務必來電告知轉帳之末</a:t>
            </a:r>
            <a:r>
              <a:rPr lang="zh-TW" altLang="zh-TW" sz="2800" b="1" dirty="0"/>
              <a:t>五</a:t>
            </a:r>
            <a:r>
              <a:rPr lang="ar-SA" altLang="zh-TW" sz="2800" b="1" dirty="0"/>
              <a:t>碼</a:t>
            </a:r>
            <a:r>
              <a:rPr lang="zh-TW" altLang="zh-TW" sz="2800" b="1" dirty="0"/>
              <a:t>，以便對帳，謝謝！</a:t>
            </a:r>
            <a:r>
              <a:rPr lang="en-US" altLang="zh-TW" sz="2800" b="1" dirty="0"/>
              <a:t>)</a:t>
            </a:r>
            <a:endParaRPr lang="zh-TW" altLang="zh-TW" sz="2800" dirty="0"/>
          </a:p>
          <a:p>
            <a:pPr marL="901700" indent="-368300" eaLnBrk="1" hangingPunct="1">
              <a:buNone/>
              <a:defRPr/>
            </a:pP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5003130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內容版面配置區 2"/>
          <p:cNvSpPr>
            <a:spLocks noGrp="1"/>
          </p:cNvSpPr>
          <p:nvPr>
            <p:ph idx="4294967295"/>
          </p:nvPr>
        </p:nvSpPr>
        <p:spPr>
          <a:xfrm>
            <a:off x="250825" y="549275"/>
            <a:ext cx="8713788" cy="5759450"/>
          </a:xfrm>
        </p:spPr>
        <p:txBody>
          <a:bodyPr lIns="45720" rIns="45720"/>
          <a:lstStyle/>
          <a:p>
            <a:pPr marL="0" indent="0">
              <a:buNone/>
            </a:pPr>
            <a:r>
              <a:rPr lang="zh-TW" altLang="en-US" dirty="0" smtClean="0">
                <a:solidFill>
                  <a:schemeClr val="accent4"/>
                </a:solidFill>
                <a:latin typeface="標楷體" panose="03000509000000000000" pitchFamily="65" charset="-120"/>
                <a:ea typeface="標楷體" panose="03000509000000000000" pitchFamily="65" charset="-120"/>
              </a:rPr>
              <a:t>三</a:t>
            </a:r>
            <a:r>
              <a:rPr lang="zh-TW" altLang="en-US" dirty="0">
                <a:solidFill>
                  <a:schemeClr val="accent4"/>
                </a:solidFill>
                <a:latin typeface="標楷體" panose="03000509000000000000" pitchFamily="65" charset="-120"/>
                <a:ea typeface="標楷體" panose="03000509000000000000" pitchFamily="65" charset="-120"/>
              </a:rPr>
              <a:t>、</a:t>
            </a:r>
            <a:r>
              <a:rPr lang="zh-TW" altLang="en-US" dirty="0" smtClean="0">
                <a:solidFill>
                  <a:schemeClr val="accent4"/>
                </a:solidFill>
                <a:latin typeface="標楷體" panose="03000509000000000000" pitchFamily="65" charset="-120"/>
                <a:ea typeface="標楷體" panose="03000509000000000000" pitchFamily="65" charset="-120"/>
              </a:rPr>
              <a:t>會員</a:t>
            </a:r>
            <a:r>
              <a:rPr lang="zh-TW" altLang="en-US" dirty="0">
                <a:solidFill>
                  <a:schemeClr val="accent4"/>
                </a:solidFill>
                <a:latin typeface="標楷體" panose="03000509000000000000" pitchFamily="65" charset="-120"/>
                <a:ea typeface="標楷體" panose="03000509000000000000" pitchFamily="65" charset="-120"/>
              </a:rPr>
              <a:t>搭乘高鐵回饋金申請</a:t>
            </a:r>
            <a:r>
              <a:rPr lang="zh-TW" altLang="en-US" dirty="0" smtClean="0">
                <a:solidFill>
                  <a:schemeClr val="accent4"/>
                </a:solidFill>
                <a:latin typeface="標楷體" panose="03000509000000000000" pitchFamily="65" charset="-120"/>
                <a:ea typeface="標楷體" panose="03000509000000000000" pitchFamily="65" charset="-120"/>
              </a:rPr>
              <a:t>：</a:t>
            </a:r>
            <a:r>
              <a:rPr lang="en-US" altLang="zh-TW" dirty="0" smtClean="0">
                <a:solidFill>
                  <a:schemeClr val="accent4"/>
                </a:solidFill>
                <a:latin typeface="標楷體" panose="03000509000000000000" pitchFamily="65" charset="-120"/>
                <a:ea typeface="標楷體" panose="03000509000000000000" pitchFamily="65" charset="-120"/>
              </a:rPr>
              <a:t/>
            </a:r>
            <a:br>
              <a:rPr lang="en-US" altLang="zh-TW" dirty="0" smtClean="0">
                <a:solidFill>
                  <a:schemeClr val="accent4"/>
                </a:solidFill>
                <a:latin typeface="標楷體" panose="03000509000000000000" pitchFamily="65" charset="-120"/>
                <a:ea typeface="標楷體" panose="03000509000000000000" pitchFamily="65" charset="-120"/>
              </a:rPr>
            </a:br>
            <a:endParaRPr lang="en-US" altLang="zh-TW" dirty="0" smtClean="0">
              <a:solidFill>
                <a:schemeClr val="accent4"/>
              </a:solidFill>
              <a:latin typeface="標楷體" panose="03000509000000000000" pitchFamily="65" charset="-120"/>
              <a:ea typeface="標楷體" panose="03000509000000000000" pitchFamily="65" charset="-120"/>
            </a:endParaRPr>
          </a:p>
          <a:p>
            <a:pPr marL="0" indent="0">
              <a:buNone/>
            </a:pPr>
            <a:r>
              <a:rPr lang="zh-TW" altLang="zh-TW" sz="2800" dirty="0" smtClean="0"/>
              <a:t>搭乘</a:t>
            </a:r>
            <a:r>
              <a:rPr lang="zh-TW" altLang="zh-TW" sz="2800" dirty="0"/>
              <a:t>高鐵購票時，輸入本會統編</a:t>
            </a:r>
            <a:r>
              <a:rPr lang="en-US" altLang="zh-TW" sz="2800" dirty="0"/>
              <a:t>26059167</a:t>
            </a:r>
            <a:r>
              <a:rPr lang="zh-TW" altLang="zh-TW" sz="2800" dirty="0"/>
              <a:t>，本會會員即可申請回饋。</a:t>
            </a:r>
          </a:p>
          <a:p>
            <a:pPr marL="0" indent="0">
              <a:buNone/>
            </a:pPr>
            <a:r>
              <a:rPr lang="en-US" altLang="zh-TW" sz="2800" dirty="0"/>
              <a:t>109</a:t>
            </a:r>
            <a:r>
              <a:rPr lang="zh-TW" altLang="zh-TW" sz="2800" dirty="0"/>
              <a:t>年</a:t>
            </a:r>
            <a:r>
              <a:rPr lang="en-US" altLang="zh-TW" sz="2800" dirty="0"/>
              <a:t>2/1~2/15</a:t>
            </a:r>
            <a:r>
              <a:rPr lang="zh-TW" altLang="zh-TW" sz="2800" dirty="0"/>
              <a:t>開放會員申請</a:t>
            </a:r>
            <a:r>
              <a:rPr lang="en-US" altLang="zh-TW" sz="2800" dirty="0"/>
              <a:t>108/7~12</a:t>
            </a:r>
            <a:r>
              <a:rPr lang="zh-TW" altLang="zh-TW" sz="2800" dirty="0"/>
              <a:t>月份搭乘高鐵回饋金，請各會會長公告周知。相關說明及申請表格，請至本會網站查看下載。</a:t>
            </a:r>
          </a:p>
          <a:p>
            <a:pPr marL="182563" indent="0" eaLnBrk="1" hangingPunct="1">
              <a:buNone/>
              <a:defRPr/>
            </a:pPr>
            <a:endParaRPr lang="en-US" altLang="zh-TW" sz="2800" dirty="0" smtClean="0">
              <a:solidFill>
                <a:schemeClr val="accent4"/>
              </a:solidFill>
              <a:latin typeface="標楷體" panose="03000509000000000000" pitchFamily="65" charset="-120"/>
              <a:ea typeface="標楷體" panose="03000509000000000000" pitchFamily="65" charset="-120"/>
            </a:endParaRPr>
          </a:p>
          <a:p>
            <a:pPr marL="182563" indent="0" eaLnBrk="1" hangingPunct="1">
              <a:buNone/>
              <a:defRPr/>
            </a:pPr>
            <a:r>
              <a:rPr lang="en-US" altLang="zh-TW" sz="2800" dirty="0" smtClean="0">
                <a:solidFill>
                  <a:schemeClr val="accent4"/>
                </a:solidFill>
                <a:latin typeface="標楷體" panose="03000509000000000000" pitchFamily="65" charset="-120"/>
                <a:ea typeface="標楷體" panose="03000509000000000000" pitchFamily="65" charset="-120"/>
              </a:rPr>
              <a:t>※</a:t>
            </a:r>
            <a:r>
              <a:rPr lang="zh-TW" altLang="en-US" sz="2800" dirty="0">
                <a:solidFill>
                  <a:schemeClr val="accent4"/>
                </a:solidFill>
                <a:latin typeface="標楷體" panose="03000509000000000000" pitchFamily="65" charset="-120"/>
                <a:ea typeface="標楷體" panose="03000509000000000000" pitchFamily="65" charset="-120"/>
              </a:rPr>
              <a:t>高鐵回饋申請表下載</a:t>
            </a:r>
            <a:r>
              <a:rPr lang="zh-TW" altLang="en-US" sz="2800" dirty="0" smtClean="0">
                <a:solidFill>
                  <a:schemeClr val="accent4"/>
                </a:solidFill>
                <a:latin typeface="標楷體" panose="03000509000000000000" pitchFamily="65" charset="-120"/>
                <a:ea typeface="標楷體" panose="03000509000000000000" pitchFamily="65" charset="-120"/>
              </a:rPr>
              <a:t>→</a:t>
            </a:r>
            <a:r>
              <a:rPr lang="en-US" altLang="zh-TW" sz="2800" dirty="0" smtClean="0">
                <a:solidFill>
                  <a:schemeClr val="accent4"/>
                </a:solidFill>
                <a:latin typeface="標楷體" panose="03000509000000000000" pitchFamily="65" charset="-120"/>
                <a:ea typeface="標楷體" panose="03000509000000000000" pitchFamily="65" charset="-120"/>
              </a:rPr>
              <a:t/>
            </a:r>
            <a:br>
              <a:rPr lang="en-US" altLang="zh-TW" sz="2800" dirty="0" smtClean="0">
                <a:solidFill>
                  <a:schemeClr val="accent4"/>
                </a:solidFill>
                <a:latin typeface="標楷體" panose="03000509000000000000" pitchFamily="65" charset="-120"/>
                <a:ea typeface="標楷體" panose="03000509000000000000" pitchFamily="65" charset="-120"/>
              </a:rPr>
            </a:br>
            <a:r>
              <a:rPr lang="en-US" altLang="zh-TW" sz="2800" dirty="0" smtClean="0">
                <a:solidFill>
                  <a:schemeClr val="accent4"/>
                </a:solidFill>
                <a:latin typeface="標楷體" panose="03000509000000000000" pitchFamily="65" charset="-120"/>
                <a:ea typeface="標楷體" panose="03000509000000000000" pitchFamily="65" charset="-120"/>
                <a:hlinkClick r:id="rId2"/>
              </a:rPr>
              <a:t>https</a:t>
            </a:r>
            <a:r>
              <a:rPr lang="en-US" altLang="zh-TW" sz="2800" dirty="0">
                <a:solidFill>
                  <a:schemeClr val="accent4"/>
                </a:solidFill>
                <a:latin typeface="標楷體" panose="03000509000000000000" pitchFamily="65" charset="-120"/>
                <a:ea typeface="標楷體" panose="03000509000000000000" pitchFamily="65" charset="-120"/>
                <a:hlinkClick r:id="rId2"/>
              </a:rPr>
              <a:t>://</a:t>
            </a:r>
            <a:r>
              <a:rPr lang="en-US" altLang="zh-TW" sz="2800" dirty="0" smtClean="0">
                <a:solidFill>
                  <a:schemeClr val="accent4"/>
                </a:solidFill>
                <a:latin typeface="標楷體" panose="03000509000000000000" pitchFamily="65" charset="-120"/>
                <a:ea typeface="標楷體" panose="03000509000000000000" pitchFamily="65" charset="-120"/>
                <a:hlinkClick r:id="rId2"/>
              </a:rPr>
              <a:t>goo.gl/XXppmg</a:t>
            </a:r>
            <a:endParaRPr lang="en-US" altLang="zh-TW" sz="2800" dirty="0" smtClean="0">
              <a:solidFill>
                <a:schemeClr val="accent4"/>
              </a:solidFill>
              <a:latin typeface="標楷體" panose="03000509000000000000" pitchFamily="65" charset="-120"/>
              <a:ea typeface="標楷體" panose="03000509000000000000" pitchFamily="65" charset="-120"/>
            </a:endParaRPr>
          </a:p>
          <a:p>
            <a:pPr marL="182563" indent="0" eaLnBrk="1" hangingPunct="1">
              <a:buNone/>
              <a:defRPr/>
            </a:pPr>
            <a:endParaRPr lang="en-US" altLang="zh-TW" sz="2800" dirty="0">
              <a:solidFill>
                <a:schemeClr val="accent4"/>
              </a:solidFill>
              <a:latin typeface="標楷體" panose="03000509000000000000" pitchFamily="65" charset="-120"/>
              <a:ea typeface="標楷體" panose="03000509000000000000" pitchFamily="65" charset="-12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48064" y="4509864"/>
            <a:ext cx="12954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012740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3750" y="260648"/>
            <a:ext cx="8650738" cy="5201424"/>
          </a:xfrm>
          <a:prstGeom prst="rect">
            <a:avLst/>
          </a:prstGeom>
        </p:spPr>
        <p:txBody>
          <a:bodyPr wrap="square">
            <a:spAutoFit/>
          </a:bodyPr>
          <a:lstStyle/>
          <a:p>
            <a:pPr marL="514350" indent="-514350">
              <a:buFont typeface="+mj-ea"/>
              <a:buAutoNum type="ea1ChtPeriod" startAt="5"/>
            </a:pPr>
            <a:r>
              <a:rPr lang="zh-TW" altLang="en-US" sz="3200" dirty="0" smtClean="0">
                <a:latin typeface="標楷體" panose="03000509000000000000" pitchFamily="65" charset="-120"/>
                <a:ea typeface="標楷體" panose="03000509000000000000" pitchFamily="65" charset="-120"/>
              </a:rPr>
              <a:t>會員</a:t>
            </a:r>
            <a:r>
              <a:rPr lang="zh-TW" altLang="en-US" sz="3200" dirty="0">
                <a:latin typeface="標楷體" panose="03000509000000000000" pitchFamily="65" charset="-120"/>
                <a:ea typeface="標楷體" panose="03000509000000000000" pitchFamily="65" charset="-120"/>
              </a:rPr>
              <a:t>福利互助金申請</a:t>
            </a:r>
            <a:r>
              <a:rPr lang="zh-TW" altLang="en-US" sz="3200" dirty="0" smtClean="0">
                <a:latin typeface="標楷體" panose="03000509000000000000" pitchFamily="65" charset="-120"/>
                <a:ea typeface="標楷體" panose="03000509000000000000" pitchFamily="65" charset="-120"/>
              </a:rPr>
              <a:t>：</a:t>
            </a:r>
            <a:r>
              <a:rPr lang="en-US" altLang="zh-TW" sz="3200" dirty="0" smtClean="0">
                <a:latin typeface="標楷體" panose="03000509000000000000" pitchFamily="65" charset="-120"/>
                <a:ea typeface="標楷體" panose="03000509000000000000" pitchFamily="65" charset="-120"/>
              </a:rPr>
              <a:t/>
            </a:r>
            <a:br>
              <a:rPr lang="en-US" altLang="zh-TW" sz="3200"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本</a:t>
            </a:r>
            <a:r>
              <a:rPr lang="zh-TW" altLang="en-US" dirty="0">
                <a:latin typeface="標楷體" panose="03000509000000000000" pitchFamily="65" charset="-120"/>
                <a:ea typeface="標楷體" panose="03000509000000000000" pitchFamily="65" charset="-120"/>
              </a:rPr>
              <a:t>會開辦會員福利互助金，針對生育、傷病住院</a:t>
            </a:r>
            <a:r>
              <a:rPr lang="en-US" altLang="zh-TW" dirty="0">
                <a:latin typeface="標楷體" panose="03000509000000000000" pitchFamily="65" charset="-120"/>
                <a:ea typeface="標楷體" panose="03000509000000000000" pitchFamily="65" charset="-120"/>
              </a:rPr>
              <a:t>(4 </a:t>
            </a:r>
            <a:r>
              <a:rPr lang="zh-TW" altLang="en-US" dirty="0">
                <a:latin typeface="標楷體" panose="03000509000000000000" pitchFamily="65" charset="-120"/>
                <a:ea typeface="標楷體" panose="03000509000000000000" pitchFamily="65" charset="-120"/>
              </a:rPr>
              <a:t>天以上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，以及身故等事項提供會員</a:t>
            </a:r>
            <a:r>
              <a:rPr lang="zh-TW" altLang="en-US" dirty="0" smtClean="0">
                <a:latin typeface="標楷體" panose="03000509000000000000" pitchFamily="65" charset="-120"/>
                <a:ea typeface="標楷體" panose="03000509000000000000" pitchFamily="65" charset="-120"/>
              </a:rPr>
              <a:t>申請</a:t>
            </a:r>
            <a:r>
              <a:rPr lang="zh-TW" altLang="en-US" dirty="0">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凡會員入會迄互助項目事實發生時，連續滿一年即可申請</a:t>
            </a:r>
            <a:r>
              <a:rPr lang="zh-TW" altLang="en-US" dirty="0" smtClean="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會員互助金申請表下載</a:t>
            </a:r>
            <a:r>
              <a:rPr lang="zh-TW" altLang="en-US" dirty="0" smtClean="0">
                <a:latin typeface="標楷體" panose="03000509000000000000" pitchFamily="65" charset="-120"/>
                <a:ea typeface="標楷體" panose="03000509000000000000" pitchFamily="65" charset="-120"/>
              </a:rPr>
              <a:t>→</a:t>
            </a:r>
          </a:p>
          <a:p>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hlinkClick r:id="rId2"/>
              </a:rPr>
              <a:t>https</a:t>
            </a:r>
            <a:r>
              <a:rPr lang="en-US" altLang="zh-TW" dirty="0">
                <a:latin typeface="標楷體" panose="03000509000000000000" pitchFamily="65" charset="-120"/>
                <a:ea typeface="標楷體" panose="03000509000000000000" pitchFamily="65" charset="-120"/>
                <a:hlinkClick r:id="rId2"/>
              </a:rPr>
              <a:t>://</a:t>
            </a:r>
            <a:r>
              <a:rPr lang="en-US" altLang="zh-TW" dirty="0" smtClean="0">
                <a:latin typeface="標楷體" panose="03000509000000000000" pitchFamily="65" charset="-120"/>
                <a:ea typeface="標楷體" panose="03000509000000000000" pitchFamily="65" charset="-120"/>
                <a:hlinkClick r:id="rId2"/>
              </a:rPr>
              <a:t>goo.gl/BbEB6E</a:t>
            </a:r>
            <a:endParaRPr lang="en-US" altLang="zh-TW" dirty="0" smtClean="0">
              <a:latin typeface="標楷體" panose="03000509000000000000" pitchFamily="65" charset="-120"/>
              <a:ea typeface="標楷體" panose="03000509000000000000" pitchFamily="65" charset="-120"/>
            </a:endParaRPr>
          </a:p>
          <a:p>
            <a:pPr marL="514350" indent="-514350">
              <a:buFont typeface="+mj-ea"/>
              <a:buAutoNum type="ea1ChtPeriod"/>
            </a:pPr>
            <a:endParaRPr lang="en-US" altLang="zh-TW" sz="3200" dirty="0" smtClean="0">
              <a:latin typeface="標楷體" panose="03000509000000000000" pitchFamily="65" charset="-120"/>
              <a:ea typeface="標楷體" panose="03000509000000000000" pitchFamily="65" charset="-120"/>
            </a:endParaRPr>
          </a:p>
          <a:p>
            <a:pPr marL="514350" indent="-514350">
              <a:buFont typeface="+mj-ea"/>
              <a:buAutoNum type="ea1ChtPeriod" startAt="6"/>
            </a:pPr>
            <a:r>
              <a:rPr lang="zh-TW" altLang="en-US" sz="3200" dirty="0" smtClean="0">
                <a:latin typeface="標楷體" panose="03000509000000000000" pitchFamily="65" charset="-120"/>
                <a:ea typeface="標楷體" panose="03000509000000000000" pitchFamily="65" charset="-120"/>
              </a:rPr>
              <a:t>本</a:t>
            </a:r>
            <a:r>
              <a:rPr lang="zh-TW" altLang="en-US" sz="3200" dirty="0">
                <a:latin typeface="標楷體" panose="03000509000000000000" pitchFamily="65" charset="-120"/>
                <a:ea typeface="標楷體" panose="03000509000000000000" pitchFamily="65" charset="-120"/>
              </a:rPr>
              <a:t>會開辦會員勞健保加保業務，歡迎有需求之會員上網至本會網站→勞健保業務申請查看預約辦理。</a:t>
            </a:r>
            <a:endParaRPr lang="en-US" altLang="zh-TW" sz="3200" dirty="0" smtClean="0">
              <a:latin typeface="標楷體" panose="03000509000000000000" pitchFamily="65" charset="-120"/>
              <a:ea typeface="標楷體" panose="03000509000000000000" pitchFamily="65" charset="-120"/>
            </a:endParaRPr>
          </a:p>
          <a:p>
            <a:endParaRPr lang="zh-TW" altLang="en-US" sz="3200" dirty="0">
              <a:latin typeface="標楷體" panose="03000509000000000000" pitchFamily="65" charset="-120"/>
              <a:ea typeface="標楷體" panose="03000509000000000000" pitchFamily="65" charset="-120"/>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24128" y="2132856"/>
            <a:ext cx="12858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27500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2840252" y="346531"/>
            <a:ext cx="3533946" cy="1110983"/>
          </a:xfrm>
        </p:spPr>
        <p:txBody>
          <a:bodyPr>
            <a:normAutofit/>
            <a:scene3d>
              <a:camera prst="orthographicFront"/>
              <a:lightRig rig="soft" dir="t">
                <a:rot lat="0" lon="0" rev="2100000"/>
              </a:lightRig>
            </a:scene3d>
            <a:sp3d prstMaterial="matte"/>
          </a:bodyPr>
          <a:lstStyle/>
          <a:p>
            <a:pPr eaLnBrk="1" fontAlgn="auto" hangingPunct="1">
              <a:lnSpc>
                <a:spcPct val="100000"/>
              </a:lnSpc>
              <a:spcBef>
                <a:spcPts val="0"/>
              </a:spcBef>
              <a:spcAft>
                <a:spcPts val="0"/>
              </a:spcAft>
              <a:defRPr/>
            </a:pPr>
            <a:r>
              <a:rPr kumimoji="0" lang="zh-TW" altLang="en-US" sz="3500" b="1" kern="1200" dirty="0">
                <a:solidFill>
                  <a:srgbClr val="C00000"/>
                </a:solidFill>
                <a:effectLst/>
                <a:latin typeface="標楷體" pitchFamily="65" charset="-120"/>
                <a:ea typeface="標楷體" pitchFamily="65" charset="-120"/>
                <a:cs typeface="+mj-lt"/>
              </a:rPr>
              <a:t>議　程</a:t>
            </a:r>
          </a:p>
        </p:txBody>
      </p:sp>
      <p:graphicFrame>
        <p:nvGraphicFramePr>
          <p:cNvPr id="9306" name="Group 90"/>
          <p:cNvGraphicFramePr>
            <a:graphicFrameLocks noGrp="1"/>
          </p:cNvGraphicFramePr>
          <p:nvPr>
            <p:ph sz="half" idx="4294967295"/>
            <p:extLst>
              <p:ext uri="{D42A27DB-BD31-4B8C-83A1-F6EECF244321}">
                <p14:modId xmlns:p14="http://schemas.microsoft.com/office/powerpoint/2010/main" val="674874005"/>
              </p:ext>
            </p:extLst>
          </p:nvPr>
        </p:nvGraphicFramePr>
        <p:xfrm>
          <a:off x="684213" y="1941292"/>
          <a:ext cx="7991475" cy="3287908"/>
        </p:xfrm>
        <a:graphic>
          <a:graphicData uri="http://schemas.openxmlformats.org/drawingml/2006/table">
            <a:tbl>
              <a:tblPr/>
              <a:tblGrid>
                <a:gridCol w="2375619">
                  <a:extLst>
                    <a:ext uri="{9D8B030D-6E8A-4147-A177-3AD203B41FA5}">
                      <a16:colId xmlns:a16="http://schemas.microsoft.com/office/drawing/2014/main" val="20000"/>
                    </a:ext>
                  </a:extLst>
                </a:gridCol>
                <a:gridCol w="5615856">
                  <a:extLst>
                    <a:ext uri="{9D8B030D-6E8A-4147-A177-3AD203B41FA5}">
                      <a16:colId xmlns:a16="http://schemas.microsoft.com/office/drawing/2014/main" val="20001"/>
                    </a:ext>
                  </a:extLst>
                </a:gridCol>
              </a:tblGrid>
              <a:tr h="821977">
                <a:tc>
                  <a:txBody>
                    <a:bodyPr/>
                    <a:lstStyle>
                      <a:lvl1pPr eaLnBrk="0" hangingPunct="0">
                        <a:spcBef>
                          <a:spcPct val="20000"/>
                        </a:spcBef>
                        <a:defRPr kumimoji="1" sz="2800">
                          <a:solidFill>
                            <a:schemeClr val="tx1"/>
                          </a:solidFill>
                          <a:latin typeface="Verdana" pitchFamily="34" charset="0"/>
                          <a:ea typeface="新細明體" pitchFamily="18" charset="-120"/>
                        </a:defRPr>
                      </a:lvl1pPr>
                      <a:lvl2pPr marL="742950" indent="-285750" eaLnBrk="0" hangingPunct="0">
                        <a:spcBef>
                          <a:spcPct val="20000"/>
                        </a:spcBef>
                        <a:defRPr kumimoji="1" sz="2400">
                          <a:solidFill>
                            <a:schemeClr val="tx1"/>
                          </a:solidFill>
                          <a:latin typeface="Verdana" pitchFamily="34" charset="0"/>
                          <a:ea typeface="新細明體" pitchFamily="18" charset="-120"/>
                        </a:defRPr>
                      </a:lvl2pPr>
                      <a:lvl3pPr marL="1143000" indent="-228600" eaLnBrk="0" hangingPunct="0">
                        <a:spcBef>
                          <a:spcPct val="20000"/>
                        </a:spcBef>
                        <a:defRPr kumimoji="1" sz="2000">
                          <a:solidFill>
                            <a:schemeClr val="tx1"/>
                          </a:solidFill>
                          <a:latin typeface="Verdana" pitchFamily="34" charset="0"/>
                          <a:ea typeface="新細明體" pitchFamily="18" charset="-120"/>
                        </a:defRPr>
                      </a:lvl3pPr>
                      <a:lvl4pPr marL="1600200" indent="-228600" eaLnBrk="0" hangingPunct="0">
                        <a:spcBef>
                          <a:spcPct val="20000"/>
                        </a:spcBef>
                        <a:defRPr kumimoji="1">
                          <a:solidFill>
                            <a:schemeClr val="tx1"/>
                          </a:solidFill>
                          <a:latin typeface="Verdana" pitchFamily="34" charset="0"/>
                          <a:ea typeface="新細明體" pitchFamily="18" charset="-120"/>
                        </a:defRPr>
                      </a:lvl4pPr>
                      <a:lvl5pPr marL="2057400" indent="-228600" eaLnBrk="0" hangingPunct="0">
                        <a:spcBef>
                          <a:spcPct val="20000"/>
                        </a:spcBef>
                        <a:defRPr kumimoji="1">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ctr" latinLnBrk="0" hangingPunct="1">
                        <a:lnSpc>
                          <a:spcPts val="1600"/>
                        </a:lnSpc>
                        <a:spcBef>
                          <a:spcPct val="0"/>
                        </a:spcBef>
                        <a:spcAft>
                          <a:spcPct val="0"/>
                        </a:spcAft>
                        <a:buClrTx/>
                        <a:buSzTx/>
                        <a:buFontTx/>
                        <a:buNone/>
                        <a:tabLst/>
                      </a:pP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8</a:t>
                      </a:r>
                      <a:r>
                        <a:rPr kumimoji="1" lang="zh-TW"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a:t>
                      </a: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30</a:t>
                      </a:r>
                      <a:r>
                        <a:rPr kumimoji="1" lang="zh-TW"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a:t>
                      </a: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9</a:t>
                      </a:r>
                      <a:r>
                        <a:rPr kumimoji="1" lang="zh-TW"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a:t>
                      </a: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00</a:t>
                      </a:r>
                      <a:endParaRPr kumimoji="1" lang="zh-TW"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endParaRP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kumimoji="1" sz="2800">
                          <a:solidFill>
                            <a:schemeClr val="tx1"/>
                          </a:solidFill>
                          <a:latin typeface="Verdana" pitchFamily="34" charset="0"/>
                          <a:ea typeface="新細明體" pitchFamily="18" charset="-120"/>
                        </a:defRPr>
                      </a:lvl1pPr>
                      <a:lvl2pPr eaLnBrk="0" hangingPunct="0">
                        <a:spcBef>
                          <a:spcPct val="20000"/>
                        </a:spcBef>
                        <a:defRPr kumimoji="1" sz="2400">
                          <a:solidFill>
                            <a:schemeClr val="tx1"/>
                          </a:solidFill>
                          <a:latin typeface="Verdana" pitchFamily="34" charset="0"/>
                          <a:ea typeface="新細明體" pitchFamily="18" charset="-120"/>
                        </a:defRPr>
                      </a:lvl2pPr>
                      <a:lvl3pPr marL="1143000" indent="-228600" eaLnBrk="0" hangingPunct="0">
                        <a:spcBef>
                          <a:spcPct val="20000"/>
                        </a:spcBef>
                        <a:defRPr kumimoji="1" sz="2000">
                          <a:solidFill>
                            <a:schemeClr val="tx1"/>
                          </a:solidFill>
                          <a:latin typeface="Verdana" pitchFamily="34" charset="0"/>
                          <a:ea typeface="新細明體" pitchFamily="18" charset="-120"/>
                        </a:defRPr>
                      </a:lvl3pPr>
                      <a:lvl4pPr marL="1600200" indent="-228600" eaLnBrk="0" hangingPunct="0">
                        <a:spcBef>
                          <a:spcPct val="20000"/>
                        </a:spcBef>
                        <a:defRPr kumimoji="1">
                          <a:solidFill>
                            <a:schemeClr val="tx1"/>
                          </a:solidFill>
                          <a:latin typeface="Verdana" pitchFamily="34" charset="0"/>
                          <a:ea typeface="新細明體" pitchFamily="18" charset="-120"/>
                        </a:defRPr>
                      </a:lvl4pPr>
                      <a:lvl5pPr marL="2057400" indent="-228600" eaLnBrk="0" hangingPunct="0">
                        <a:spcBef>
                          <a:spcPct val="20000"/>
                        </a:spcBef>
                        <a:defRPr kumimoji="1">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9pPr>
                    </a:lstStyle>
                    <a:p>
                      <a:pPr marL="0" marR="0" lvl="1"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報到</a:t>
                      </a: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821977">
                <a:tc>
                  <a:txBody>
                    <a:bodyPr/>
                    <a:lstStyle>
                      <a:lvl1pPr eaLnBrk="0" hangingPunct="0">
                        <a:spcBef>
                          <a:spcPct val="20000"/>
                        </a:spcBef>
                        <a:defRPr kumimoji="1" sz="2800">
                          <a:solidFill>
                            <a:schemeClr val="tx1"/>
                          </a:solidFill>
                          <a:latin typeface="Verdana" pitchFamily="34" charset="0"/>
                          <a:ea typeface="新細明體" pitchFamily="18" charset="-120"/>
                        </a:defRPr>
                      </a:lvl1pPr>
                      <a:lvl2pPr marL="742950" indent="-285750" eaLnBrk="0" hangingPunct="0">
                        <a:spcBef>
                          <a:spcPct val="20000"/>
                        </a:spcBef>
                        <a:defRPr kumimoji="1" sz="2400">
                          <a:solidFill>
                            <a:schemeClr val="tx1"/>
                          </a:solidFill>
                          <a:latin typeface="Verdana" pitchFamily="34" charset="0"/>
                          <a:ea typeface="新細明體" pitchFamily="18" charset="-120"/>
                        </a:defRPr>
                      </a:lvl2pPr>
                      <a:lvl3pPr marL="1143000" indent="-228600" eaLnBrk="0" hangingPunct="0">
                        <a:spcBef>
                          <a:spcPct val="20000"/>
                        </a:spcBef>
                        <a:defRPr kumimoji="1" sz="2000">
                          <a:solidFill>
                            <a:schemeClr val="tx1"/>
                          </a:solidFill>
                          <a:latin typeface="Verdana" pitchFamily="34" charset="0"/>
                          <a:ea typeface="新細明體" pitchFamily="18" charset="-120"/>
                        </a:defRPr>
                      </a:lvl3pPr>
                      <a:lvl4pPr marL="1600200" indent="-228600" eaLnBrk="0" hangingPunct="0">
                        <a:spcBef>
                          <a:spcPct val="20000"/>
                        </a:spcBef>
                        <a:defRPr kumimoji="1">
                          <a:solidFill>
                            <a:schemeClr val="tx1"/>
                          </a:solidFill>
                          <a:latin typeface="Verdana" pitchFamily="34" charset="0"/>
                          <a:ea typeface="新細明體" pitchFamily="18" charset="-120"/>
                        </a:defRPr>
                      </a:lvl4pPr>
                      <a:lvl5pPr marL="2057400" indent="-228600" eaLnBrk="0" hangingPunct="0">
                        <a:spcBef>
                          <a:spcPct val="20000"/>
                        </a:spcBef>
                        <a:defRPr kumimoji="1">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ctr" latinLnBrk="0" hangingPunct="1">
                        <a:lnSpc>
                          <a:spcPts val="1600"/>
                        </a:lnSpc>
                        <a:spcBef>
                          <a:spcPct val="0"/>
                        </a:spcBef>
                        <a:spcAft>
                          <a:spcPct val="0"/>
                        </a:spcAft>
                        <a:buClrTx/>
                        <a:buSzTx/>
                        <a:buFontTx/>
                        <a:buNone/>
                        <a:tabLst/>
                      </a:pP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9</a:t>
                      </a:r>
                      <a:r>
                        <a:rPr kumimoji="1" lang="zh-TW"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a:t>
                      </a: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00</a:t>
                      </a:r>
                      <a:r>
                        <a:rPr kumimoji="1" lang="zh-TW"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a:t>
                      </a: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10</a:t>
                      </a:r>
                      <a:r>
                        <a:rPr kumimoji="1" lang="zh-TW"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a:t>
                      </a: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30</a:t>
                      </a:r>
                      <a:endParaRPr kumimoji="1" lang="zh-TW"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endParaRP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Verdana" pitchFamily="34" charset="0"/>
                          <a:ea typeface="新細明體" pitchFamily="18" charset="-120"/>
                        </a:defRPr>
                      </a:lvl1pPr>
                      <a:lvl2pPr marL="742950" indent="-285750" eaLnBrk="0" hangingPunct="0">
                        <a:spcBef>
                          <a:spcPct val="20000"/>
                        </a:spcBef>
                        <a:defRPr kumimoji="1" sz="2400">
                          <a:solidFill>
                            <a:schemeClr val="tx1"/>
                          </a:solidFill>
                          <a:latin typeface="Verdana" pitchFamily="34" charset="0"/>
                          <a:ea typeface="新細明體" pitchFamily="18" charset="-120"/>
                        </a:defRPr>
                      </a:lvl2pPr>
                      <a:lvl3pPr marL="1143000" indent="-228600" eaLnBrk="0" hangingPunct="0">
                        <a:spcBef>
                          <a:spcPct val="20000"/>
                        </a:spcBef>
                        <a:defRPr kumimoji="1" sz="2000">
                          <a:solidFill>
                            <a:schemeClr val="tx1"/>
                          </a:solidFill>
                          <a:latin typeface="Verdana" pitchFamily="34" charset="0"/>
                          <a:ea typeface="新細明體" pitchFamily="18" charset="-120"/>
                        </a:defRPr>
                      </a:lvl3pPr>
                      <a:lvl4pPr marL="1600200" indent="-228600" eaLnBrk="0" hangingPunct="0">
                        <a:spcBef>
                          <a:spcPct val="20000"/>
                        </a:spcBef>
                        <a:defRPr kumimoji="1">
                          <a:solidFill>
                            <a:schemeClr val="tx1"/>
                          </a:solidFill>
                          <a:latin typeface="Verdana" pitchFamily="34" charset="0"/>
                          <a:ea typeface="新細明體" pitchFamily="18" charset="-120"/>
                        </a:defRPr>
                      </a:lvl4pPr>
                      <a:lvl5pPr marL="2057400" indent="-228600" eaLnBrk="0" hangingPunct="0">
                        <a:spcBef>
                          <a:spcPct val="20000"/>
                        </a:spcBef>
                        <a:defRPr kumimoji="1">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ts val="238"/>
                        </a:spcAft>
                        <a:buClrTx/>
                        <a:buSzTx/>
                        <a:buFontTx/>
                        <a:buNone/>
                        <a:tabLst/>
                      </a:pPr>
                      <a:r>
                        <a:rPr kumimoji="1" lang="zh-TW" altLang="en-US" sz="2800" b="0" i="0" u="none" strike="noStrike" kern="1200" baseline="0" dirty="0" smtClean="0">
                          <a:solidFill>
                            <a:schemeClr val="tx1"/>
                          </a:solidFill>
                          <a:latin typeface="標楷體" panose="03000509000000000000" pitchFamily="65" charset="-120"/>
                          <a:ea typeface="標楷體" panose="03000509000000000000" pitchFamily="65" charset="-120"/>
                          <a:cs typeface="+mn-cs"/>
                        </a:rPr>
                        <a:t>教育實務工作報告及問題探討</a:t>
                      </a:r>
                      <a:endPar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21977">
                <a:tc>
                  <a:txBody>
                    <a:bodyPr/>
                    <a:lstStyle/>
                    <a:p>
                      <a:pPr marL="0" marR="0" lvl="0" indent="0" algn="l" defTabSz="914400" rtl="0" eaLnBrk="1" fontAlgn="ctr" latinLnBrk="0" hangingPunct="1">
                        <a:lnSpc>
                          <a:spcPts val="1600"/>
                        </a:lnSpc>
                        <a:spcBef>
                          <a:spcPct val="0"/>
                        </a:spcBef>
                        <a:spcAft>
                          <a:spcPct val="0"/>
                        </a:spcAft>
                        <a:buClrTx/>
                        <a:buSzTx/>
                        <a:buFontTx/>
                        <a:buNone/>
                        <a:tabLst/>
                      </a:pP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10</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a:t>
                      </a: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30</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a:t>
                      </a: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11</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a:t>
                      </a: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30</a:t>
                      </a:r>
                      <a:endParaRPr kumimoji="1" lang="zh-TW"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endParaRP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ts val="238"/>
                        </a:spcAft>
                        <a:buClrTx/>
                        <a:buSzTx/>
                        <a:buFontTx/>
                        <a:buNone/>
                        <a:tabLst/>
                      </a:pPr>
                      <a:r>
                        <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各層級分組座談</a:t>
                      </a: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21977">
                <a:tc>
                  <a:txBody>
                    <a:bodyPr/>
                    <a:lstStyle>
                      <a:lvl1pPr eaLnBrk="0" hangingPunct="0">
                        <a:spcBef>
                          <a:spcPct val="20000"/>
                        </a:spcBef>
                        <a:defRPr kumimoji="1" sz="2800">
                          <a:solidFill>
                            <a:schemeClr val="tx1"/>
                          </a:solidFill>
                          <a:latin typeface="Verdana" pitchFamily="34" charset="0"/>
                          <a:ea typeface="新細明體" pitchFamily="18" charset="-120"/>
                        </a:defRPr>
                      </a:lvl1pPr>
                      <a:lvl2pPr marL="742950" indent="-285750" eaLnBrk="0" hangingPunct="0">
                        <a:spcBef>
                          <a:spcPct val="20000"/>
                        </a:spcBef>
                        <a:defRPr kumimoji="1" sz="2400">
                          <a:solidFill>
                            <a:schemeClr val="tx1"/>
                          </a:solidFill>
                          <a:latin typeface="Verdana" pitchFamily="34" charset="0"/>
                          <a:ea typeface="新細明體" pitchFamily="18" charset="-120"/>
                        </a:defRPr>
                      </a:lvl2pPr>
                      <a:lvl3pPr marL="1143000" indent="-228600" eaLnBrk="0" hangingPunct="0">
                        <a:spcBef>
                          <a:spcPct val="20000"/>
                        </a:spcBef>
                        <a:defRPr kumimoji="1" sz="2000">
                          <a:solidFill>
                            <a:schemeClr val="tx1"/>
                          </a:solidFill>
                          <a:latin typeface="Verdana" pitchFamily="34" charset="0"/>
                          <a:ea typeface="新細明體" pitchFamily="18" charset="-120"/>
                        </a:defRPr>
                      </a:lvl3pPr>
                      <a:lvl4pPr marL="1600200" indent="-228600" eaLnBrk="0" hangingPunct="0">
                        <a:spcBef>
                          <a:spcPct val="20000"/>
                        </a:spcBef>
                        <a:defRPr kumimoji="1">
                          <a:solidFill>
                            <a:schemeClr val="tx1"/>
                          </a:solidFill>
                          <a:latin typeface="Verdana" pitchFamily="34" charset="0"/>
                          <a:ea typeface="新細明體" pitchFamily="18" charset="-120"/>
                        </a:defRPr>
                      </a:lvl4pPr>
                      <a:lvl5pPr marL="2057400" indent="-228600" eaLnBrk="0" hangingPunct="0">
                        <a:spcBef>
                          <a:spcPct val="20000"/>
                        </a:spcBef>
                        <a:defRPr kumimoji="1">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11</a:t>
                      </a:r>
                      <a:r>
                        <a:rPr kumimoji="1" lang="zh-TW"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a:t>
                      </a: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30</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rPr>
                        <a:t>～</a:t>
                      </a:r>
                      <a:endParaRPr kumimoji="1" lang="zh-TW" altLang="zh-TW" sz="2400" b="1" i="0" u="none" strike="noStrike" cap="none" normalizeH="0" baseline="0" dirty="0" smtClean="0">
                        <a:ln>
                          <a:noFill/>
                        </a:ln>
                        <a:solidFill>
                          <a:schemeClr val="tx1"/>
                        </a:solidFill>
                        <a:effectLst/>
                        <a:latin typeface="標楷體" pitchFamily="65" charset="-120"/>
                        <a:ea typeface="標楷體" pitchFamily="65" charset="-120"/>
                        <a:cs typeface="華康中圓體" charset="-120"/>
                      </a:endParaRP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Verdana" pitchFamily="34" charset="0"/>
                          <a:ea typeface="新細明體" pitchFamily="18" charset="-120"/>
                        </a:defRPr>
                      </a:lvl1pPr>
                      <a:lvl2pPr marL="742950" indent="-285750" eaLnBrk="0" hangingPunct="0">
                        <a:spcBef>
                          <a:spcPct val="20000"/>
                        </a:spcBef>
                        <a:defRPr kumimoji="1" sz="2400">
                          <a:solidFill>
                            <a:schemeClr val="tx1"/>
                          </a:solidFill>
                          <a:latin typeface="Verdana" pitchFamily="34" charset="0"/>
                          <a:ea typeface="新細明體" pitchFamily="18" charset="-120"/>
                        </a:defRPr>
                      </a:lvl2pPr>
                      <a:lvl3pPr marL="1143000" indent="-228600" eaLnBrk="0" hangingPunct="0">
                        <a:spcBef>
                          <a:spcPct val="20000"/>
                        </a:spcBef>
                        <a:defRPr kumimoji="1" sz="2000">
                          <a:solidFill>
                            <a:schemeClr val="tx1"/>
                          </a:solidFill>
                          <a:latin typeface="Verdana" pitchFamily="34" charset="0"/>
                          <a:ea typeface="新細明體" pitchFamily="18" charset="-120"/>
                        </a:defRPr>
                      </a:lvl3pPr>
                      <a:lvl4pPr marL="1600200" indent="-228600" eaLnBrk="0" hangingPunct="0">
                        <a:spcBef>
                          <a:spcPct val="20000"/>
                        </a:spcBef>
                        <a:defRPr kumimoji="1">
                          <a:solidFill>
                            <a:schemeClr val="tx1"/>
                          </a:solidFill>
                          <a:latin typeface="Verdana" pitchFamily="34" charset="0"/>
                          <a:ea typeface="新細明體" pitchFamily="18" charset="-120"/>
                        </a:defRPr>
                      </a:lvl4pPr>
                      <a:lvl5pPr marL="2057400" indent="-228600" eaLnBrk="0" hangingPunct="0">
                        <a:spcBef>
                          <a:spcPct val="20000"/>
                        </a:spcBef>
                        <a:defRPr kumimoji="1">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Verdana" pitchFamily="34" charset="0"/>
                          <a:ea typeface="新細明體" pitchFamily="18" charset="-120"/>
                        </a:defRPr>
                      </a:lvl9pPr>
                    </a:lstStyle>
                    <a:p>
                      <a:pPr marL="0" marR="0" lvl="0" indent="0" algn="l" defTabSz="914400" rtl="0" eaLnBrk="0" fontAlgn="ctr" latinLnBrk="0" hangingPunct="0">
                        <a:lnSpc>
                          <a:spcPct val="100000"/>
                        </a:lnSpc>
                        <a:spcBef>
                          <a:spcPct val="20000"/>
                        </a:spcBef>
                        <a:spcAft>
                          <a:spcPct val="0"/>
                        </a:spcAft>
                        <a:buClrTx/>
                        <a:buSzTx/>
                        <a:buFontTx/>
                        <a:buNone/>
                        <a:tabLst/>
                      </a:pPr>
                      <a:r>
                        <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散 會</a:t>
                      </a:r>
                      <a:endParaRPr kumimoji="1" lang="zh-TW" altLang="zh-TW" sz="2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90000" marR="90000"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8149602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7890" y="0"/>
            <a:ext cx="4848219" cy="6858000"/>
          </a:xfrm>
          <a:prstGeom prst="rect">
            <a:avLst/>
          </a:prstGeom>
        </p:spPr>
      </p:pic>
    </p:spTree>
    <p:extLst>
      <p:ext uri="{BB962C8B-B14F-4D97-AF65-F5344CB8AC3E}">
        <p14:creationId xmlns:p14="http://schemas.microsoft.com/office/powerpoint/2010/main" val="149807824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內容版面配置區 2"/>
          <p:cNvSpPr>
            <a:spLocks noGrp="1"/>
          </p:cNvSpPr>
          <p:nvPr>
            <p:ph idx="4294967295"/>
          </p:nvPr>
        </p:nvSpPr>
        <p:spPr>
          <a:xfrm>
            <a:off x="323528" y="260648"/>
            <a:ext cx="8496945" cy="5759450"/>
          </a:xfrm>
        </p:spPr>
        <p:txBody>
          <a:bodyPr lIns="45720" rIns="45720"/>
          <a:lstStyle/>
          <a:p>
            <a:pPr>
              <a:buFont typeface="Wingdings" panose="05000000000000000000" pitchFamily="2" charset="2"/>
              <a:buChar char="n"/>
            </a:pPr>
            <a:r>
              <a:rPr lang="zh-TW" altLang="en-US" sz="3600" b="1" dirty="0" smtClean="0">
                <a:latin typeface="標楷體" pitchFamily="65" charset="-120"/>
                <a:ea typeface="標楷體" pitchFamily="65" charset="-120"/>
              </a:rPr>
              <a:t>組</a:t>
            </a:r>
            <a:r>
              <a:rPr lang="zh-TW" altLang="en-US" sz="3600" b="1" dirty="0">
                <a:latin typeface="標楷體" pitchFamily="65" charset="-120"/>
                <a:ea typeface="標楷體" pitchFamily="65" charset="-120"/>
              </a:rPr>
              <a:t>發</a:t>
            </a:r>
            <a:r>
              <a:rPr lang="zh-TW" altLang="en-US" sz="3600" b="1" dirty="0" smtClean="0">
                <a:latin typeface="標楷體" pitchFamily="65" charset="-120"/>
                <a:ea typeface="標楷體" pitchFamily="65" charset="-120"/>
              </a:rPr>
              <a:t>中心</a:t>
            </a:r>
            <a:endParaRPr lang="en-US" altLang="zh-TW" sz="3600" b="1" dirty="0" smtClean="0">
              <a:latin typeface="標楷體" pitchFamily="65" charset="-120"/>
              <a:ea typeface="標楷體" pitchFamily="65" charset="-120"/>
            </a:endParaRPr>
          </a:p>
          <a:p>
            <a:pPr marL="0" indent="0">
              <a:buNone/>
            </a:pPr>
            <a:r>
              <a:rPr lang="zh-HK" altLang="zh-TW" b="1" dirty="0"/>
              <a:t>一</a:t>
            </a:r>
            <a:r>
              <a:rPr lang="ar-SA" altLang="zh-TW" b="1" dirty="0" smtClean="0"/>
              <a:t>、</a:t>
            </a:r>
            <a:r>
              <a:rPr lang="ar-SA" altLang="zh-TW" b="1" dirty="0"/>
              <a:t>與身體對話～</a:t>
            </a:r>
            <a:r>
              <a:rPr lang="ar-SA" altLang="zh-TW" b="1" dirty="0" smtClean="0"/>
              <a:t>簡易自我保健與養生</a:t>
            </a:r>
            <a:endParaRPr lang="en-US" altLang="zh-TW" b="1" dirty="0" smtClean="0"/>
          </a:p>
          <a:p>
            <a:pPr marL="0" indent="0">
              <a:buNone/>
            </a:pPr>
            <a:r>
              <a:rPr lang="en-US" altLang="zh-TW" dirty="0" smtClean="0">
                <a:sym typeface="Wingdings 2"/>
              </a:rPr>
              <a:t></a:t>
            </a:r>
            <a:r>
              <a:rPr lang="ar-SA" altLang="zh-TW" dirty="0" smtClean="0"/>
              <a:t>時間</a:t>
            </a:r>
            <a:r>
              <a:rPr lang="en-US" altLang="zh-TW" dirty="0"/>
              <a:t>108 / 11 / 13</a:t>
            </a:r>
            <a:r>
              <a:rPr lang="zh-TW" altLang="zh-TW" dirty="0"/>
              <a:t>（三），上午</a:t>
            </a:r>
            <a:r>
              <a:rPr lang="en-US" altLang="zh-TW" dirty="0"/>
              <a:t>09</a:t>
            </a:r>
            <a:r>
              <a:rPr lang="zh-TW" altLang="zh-TW" dirty="0"/>
              <a:t>：</a:t>
            </a:r>
            <a:r>
              <a:rPr lang="en-US" altLang="zh-TW" dirty="0"/>
              <a:t>30</a:t>
            </a:r>
            <a:r>
              <a:rPr lang="zh-TW" altLang="zh-TW" dirty="0"/>
              <a:t>～</a:t>
            </a:r>
            <a:r>
              <a:rPr lang="en-US" altLang="zh-TW" dirty="0"/>
              <a:t>11</a:t>
            </a:r>
            <a:r>
              <a:rPr lang="zh-TW" altLang="zh-TW" dirty="0"/>
              <a:t>：</a:t>
            </a:r>
            <a:r>
              <a:rPr lang="en-US" altLang="zh-TW" dirty="0" smtClean="0"/>
              <a:t>30</a:t>
            </a:r>
          </a:p>
          <a:p>
            <a:pPr marL="0" indent="0">
              <a:buNone/>
            </a:pPr>
            <a:r>
              <a:rPr lang="en-US" altLang="zh-TW" dirty="0" smtClean="0">
                <a:sym typeface="Wingdings 2"/>
              </a:rPr>
              <a:t></a:t>
            </a:r>
            <a:r>
              <a:rPr lang="zh-TW" altLang="zh-TW" dirty="0"/>
              <a:t>地點：高雄市教師</a:t>
            </a:r>
            <a:r>
              <a:rPr lang="zh-TW" altLang="zh-TW" dirty="0" smtClean="0"/>
              <a:t>職業工會</a:t>
            </a:r>
            <a:r>
              <a:rPr lang="zh-TW" altLang="en-US" dirty="0"/>
              <a:t>會館</a:t>
            </a:r>
            <a:endParaRPr lang="zh-TW" altLang="zh-TW" dirty="0"/>
          </a:p>
          <a:p>
            <a:pPr marL="0" indent="0">
              <a:buNone/>
            </a:pPr>
            <a:r>
              <a:rPr lang="en-US" altLang="zh-TW" dirty="0">
                <a:sym typeface="Wingdings 2"/>
              </a:rPr>
              <a:t></a:t>
            </a:r>
            <a:r>
              <a:rPr lang="zh-TW" altLang="zh-TW" dirty="0"/>
              <a:t>研習對象：</a:t>
            </a:r>
            <a:r>
              <a:rPr lang="zh-HK" altLang="zh-TW" b="1" dirty="0"/>
              <a:t>各校分會會長、理監事、會員</a:t>
            </a:r>
            <a:r>
              <a:rPr lang="zh-HK" altLang="zh-TW" b="1" dirty="0" smtClean="0"/>
              <a:t>教師</a:t>
            </a:r>
            <a:r>
              <a:rPr lang="zh-TW" altLang="en-US" dirty="0"/>
              <a:t>，</a:t>
            </a:r>
            <a:r>
              <a:rPr lang="ar-SA" altLang="zh-TW" dirty="0" smtClean="0"/>
              <a:t>限</a:t>
            </a:r>
            <a:r>
              <a:rPr lang="zh-TW" altLang="zh-TW" dirty="0" smtClean="0"/>
              <a:t>額</a:t>
            </a:r>
            <a:r>
              <a:rPr lang="en-US" altLang="zh-TW" dirty="0"/>
              <a:t>2</a:t>
            </a:r>
            <a:r>
              <a:rPr lang="en-US" altLang="zh-TW" dirty="0" smtClean="0"/>
              <a:t>0</a:t>
            </a:r>
            <a:r>
              <a:rPr lang="zh-TW" altLang="zh-TW" dirty="0"/>
              <a:t>名，</a:t>
            </a:r>
            <a:r>
              <a:rPr lang="zh-HK" altLang="zh-TW" dirty="0"/>
              <a:t>各校會長或會長推薦者</a:t>
            </a:r>
            <a:r>
              <a:rPr lang="zh-TW" altLang="zh-TW" dirty="0"/>
              <a:t>，</a:t>
            </a:r>
            <a:r>
              <a:rPr lang="zh-HK" altLang="zh-TW" dirty="0"/>
              <a:t>優先</a:t>
            </a:r>
            <a:r>
              <a:rPr lang="zh-HK" altLang="zh-TW" dirty="0" smtClean="0"/>
              <a:t>錄取</a:t>
            </a:r>
            <a:endParaRPr lang="zh-TW" altLang="zh-TW" dirty="0"/>
          </a:p>
          <a:p>
            <a:pPr marL="0" indent="0">
              <a:buNone/>
            </a:pPr>
            <a:r>
              <a:rPr lang="en-US" altLang="zh-TW" dirty="0">
                <a:sym typeface="Wingdings 2"/>
              </a:rPr>
              <a:t></a:t>
            </a:r>
            <a:r>
              <a:rPr lang="zh-TW" altLang="zh-TW" dirty="0"/>
              <a:t>備註：參與教師可取得</a:t>
            </a:r>
            <a:r>
              <a:rPr lang="en-US" altLang="zh-TW" dirty="0" smtClean="0"/>
              <a:t>2</a:t>
            </a:r>
            <a:r>
              <a:rPr lang="zh-TW" altLang="zh-TW" dirty="0" smtClean="0"/>
              <a:t>小時</a:t>
            </a:r>
            <a:r>
              <a:rPr lang="zh-TW" altLang="zh-TW" dirty="0"/>
              <a:t>研習時數。</a:t>
            </a:r>
            <a:endParaRPr lang="zh-TW" altLang="en-US" sz="3600" b="1" dirty="0">
              <a:latin typeface="標楷體" pitchFamily="65" charset="-120"/>
              <a:ea typeface="標楷體" pitchFamily="65" charset="-120"/>
            </a:endParaRPr>
          </a:p>
        </p:txBody>
      </p:sp>
    </p:spTree>
    <p:extLst>
      <p:ext uri="{BB962C8B-B14F-4D97-AF65-F5344CB8AC3E}">
        <p14:creationId xmlns:p14="http://schemas.microsoft.com/office/powerpoint/2010/main" val="341268343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內容版面配置區 2"/>
          <p:cNvSpPr>
            <a:spLocks noGrp="1"/>
          </p:cNvSpPr>
          <p:nvPr>
            <p:ph idx="4294967295"/>
          </p:nvPr>
        </p:nvSpPr>
        <p:spPr>
          <a:xfrm>
            <a:off x="323528" y="260648"/>
            <a:ext cx="8496945" cy="5759450"/>
          </a:xfrm>
        </p:spPr>
        <p:txBody>
          <a:bodyPr lIns="45720" rIns="45720"/>
          <a:lstStyle/>
          <a:p>
            <a:pPr>
              <a:buFont typeface="Wingdings" panose="05000000000000000000" pitchFamily="2" charset="2"/>
              <a:buChar char="n"/>
            </a:pPr>
            <a:r>
              <a:rPr lang="zh-TW" altLang="en-US" sz="3600" b="1" dirty="0" smtClean="0">
                <a:latin typeface="標楷體" pitchFamily="65" charset="-120"/>
                <a:ea typeface="標楷體" pitchFamily="65" charset="-120"/>
              </a:rPr>
              <a:t>組</a:t>
            </a:r>
            <a:r>
              <a:rPr lang="zh-TW" altLang="en-US" sz="3600" b="1" dirty="0">
                <a:latin typeface="標楷體" pitchFamily="65" charset="-120"/>
                <a:ea typeface="標楷體" pitchFamily="65" charset="-120"/>
              </a:rPr>
              <a:t>發</a:t>
            </a:r>
            <a:r>
              <a:rPr lang="zh-TW" altLang="en-US" sz="3600" b="1" dirty="0" smtClean="0">
                <a:latin typeface="標楷體" pitchFamily="65" charset="-120"/>
                <a:ea typeface="標楷體" pitchFamily="65" charset="-120"/>
              </a:rPr>
              <a:t>中心</a:t>
            </a:r>
            <a:endParaRPr lang="en-US" altLang="zh-TW" sz="3600" b="1" dirty="0" smtClean="0">
              <a:latin typeface="標楷體" pitchFamily="65" charset="-120"/>
              <a:ea typeface="標楷體" pitchFamily="65" charset="-120"/>
            </a:endParaRPr>
          </a:p>
          <a:p>
            <a:pPr marL="0" indent="0">
              <a:buNone/>
            </a:pPr>
            <a:r>
              <a:rPr lang="zh-HK" altLang="zh-TW" b="1" dirty="0"/>
              <a:t>二</a:t>
            </a:r>
            <a:r>
              <a:rPr lang="ar-SA" altLang="zh-TW" b="1" dirty="0" smtClean="0"/>
              <a:t>、</a:t>
            </a:r>
            <a:r>
              <a:rPr lang="ar-SA" altLang="zh-TW" b="1" dirty="0"/>
              <a:t>大考命題趨勢內容與招生專業化研討會</a:t>
            </a:r>
            <a:endParaRPr lang="zh-TW" altLang="zh-TW" dirty="0"/>
          </a:p>
          <a:p>
            <a:pPr marL="0" indent="0">
              <a:buNone/>
            </a:pPr>
            <a:r>
              <a:rPr lang="en-US" altLang="zh-TW" dirty="0">
                <a:sym typeface="Wingdings 2"/>
              </a:rPr>
              <a:t></a:t>
            </a:r>
            <a:r>
              <a:rPr lang="zh-TW" altLang="zh-TW" dirty="0"/>
              <a:t>時間</a:t>
            </a:r>
            <a:r>
              <a:rPr lang="zh-TW" altLang="zh-TW" dirty="0" smtClean="0"/>
              <a:t>：</a:t>
            </a:r>
            <a:r>
              <a:rPr lang="en-US" altLang="zh-TW" dirty="0"/>
              <a:t>108 / 11 / </a:t>
            </a:r>
            <a:r>
              <a:rPr lang="en-US" altLang="zh-TW" dirty="0" smtClean="0"/>
              <a:t>27</a:t>
            </a:r>
            <a:r>
              <a:rPr lang="zh-TW" altLang="zh-TW" dirty="0"/>
              <a:t> （三），</a:t>
            </a:r>
            <a:r>
              <a:rPr lang="zh-HK" altLang="zh-TW" dirty="0" smtClean="0"/>
              <a:t>上</a:t>
            </a:r>
            <a:r>
              <a:rPr lang="ar-SA" altLang="zh-TW" dirty="0" smtClean="0"/>
              <a:t>午</a:t>
            </a:r>
            <a:r>
              <a:rPr lang="en-US" altLang="zh-TW" dirty="0"/>
              <a:t>08</a:t>
            </a:r>
            <a:r>
              <a:rPr lang="ar-SA" altLang="zh-TW" dirty="0"/>
              <a:t>：</a:t>
            </a:r>
            <a:r>
              <a:rPr lang="en-US" altLang="zh-TW" dirty="0"/>
              <a:t>30</a:t>
            </a:r>
            <a:r>
              <a:rPr lang="ar-SA" altLang="zh-TW" dirty="0"/>
              <a:t>～</a:t>
            </a:r>
            <a:r>
              <a:rPr lang="en-US" altLang="zh-TW" dirty="0"/>
              <a:t>12</a:t>
            </a:r>
            <a:r>
              <a:rPr lang="ar-SA" altLang="zh-TW" dirty="0"/>
              <a:t>：</a:t>
            </a:r>
            <a:r>
              <a:rPr lang="en-US" altLang="zh-TW" dirty="0" smtClean="0"/>
              <a:t>00</a:t>
            </a:r>
          </a:p>
          <a:p>
            <a:pPr marL="0" indent="0">
              <a:buNone/>
            </a:pPr>
            <a:r>
              <a:rPr lang="en-US" altLang="zh-TW" dirty="0" smtClean="0">
                <a:sym typeface="Wingdings 2"/>
              </a:rPr>
              <a:t></a:t>
            </a:r>
            <a:r>
              <a:rPr lang="zh-TW" altLang="zh-TW" dirty="0"/>
              <a:t>地點</a:t>
            </a:r>
            <a:r>
              <a:rPr lang="zh-TW" altLang="zh-TW" dirty="0" smtClean="0"/>
              <a:t>：</a:t>
            </a:r>
            <a:r>
              <a:rPr lang="zh-TW" altLang="zh-TW" dirty="0">
                <a:solidFill>
                  <a:srgbClr val="FF0000"/>
                </a:solidFill>
              </a:rPr>
              <a:t>高雄市立高雄中學活動中心三</a:t>
            </a:r>
            <a:r>
              <a:rPr lang="zh-TW" altLang="zh-TW" dirty="0" smtClean="0">
                <a:solidFill>
                  <a:srgbClr val="FF0000"/>
                </a:solidFill>
              </a:rPr>
              <a:t>樓</a:t>
            </a:r>
            <a:endParaRPr lang="en-US" altLang="zh-TW" dirty="0" smtClean="0">
              <a:solidFill>
                <a:srgbClr val="FF0000"/>
              </a:solidFill>
            </a:endParaRPr>
          </a:p>
          <a:p>
            <a:pPr marL="0" indent="0">
              <a:buNone/>
            </a:pPr>
            <a:r>
              <a:rPr lang="x-none" altLang="zh-TW" dirty="0" smtClean="0">
                <a:sym typeface="Wingdings 2"/>
              </a:rPr>
              <a:t></a:t>
            </a:r>
            <a:r>
              <a:rPr lang="zh-TW" altLang="zh-TW" dirty="0"/>
              <a:t>研習對象</a:t>
            </a:r>
            <a:r>
              <a:rPr lang="ar-SA" altLang="zh-TW" dirty="0" smtClean="0"/>
              <a:t>：</a:t>
            </a:r>
            <a:r>
              <a:rPr lang="zh-TW" altLang="en-US" b="1" dirty="0"/>
              <a:t>教師、家長</a:t>
            </a:r>
            <a:r>
              <a:rPr lang="zh-TW" altLang="en-US" dirty="0" smtClean="0"/>
              <a:t>，</a:t>
            </a:r>
            <a:r>
              <a:rPr lang="ar-SA" altLang="zh-TW" dirty="0" smtClean="0"/>
              <a:t>限額</a:t>
            </a:r>
            <a:r>
              <a:rPr lang="en-US" altLang="zh-TW" dirty="0"/>
              <a:t>5</a:t>
            </a:r>
            <a:r>
              <a:rPr lang="x-none" altLang="zh-TW" dirty="0" smtClean="0"/>
              <a:t>0</a:t>
            </a:r>
            <a:r>
              <a:rPr lang="ar-SA" altLang="zh-TW" dirty="0" smtClean="0"/>
              <a:t>名</a:t>
            </a:r>
            <a:r>
              <a:rPr lang="zh-TW" altLang="en-US" dirty="0" smtClean="0"/>
              <a:t>。</a:t>
            </a:r>
            <a:endParaRPr lang="en-US" altLang="zh-TW" dirty="0" smtClean="0"/>
          </a:p>
          <a:p>
            <a:pPr marL="0" indent="0">
              <a:buNone/>
            </a:pPr>
            <a:r>
              <a:rPr lang="en-US" altLang="zh-TW" dirty="0" smtClean="0">
                <a:sym typeface="Wingdings 2"/>
              </a:rPr>
              <a:t></a:t>
            </a:r>
            <a:r>
              <a:rPr lang="zh-TW" altLang="zh-TW" dirty="0"/>
              <a:t>備註：參與教師可</a:t>
            </a:r>
            <a:r>
              <a:rPr lang="zh-TW" altLang="zh-TW" dirty="0" smtClean="0"/>
              <a:t>取得</a:t>
            </a:r>
            <a:r>
              <a:rPr lang="en-US" altLang="zh-TW" dirty="0" smtClean="0"/>
              <a:t>3.5</a:t>
            </a:r>
            <a:r>
              <a:rPr lang="zh-TW" altLang="zh-TW" dirty="0" smtClean="0"/>
              <a:t>小時</a:t>
            </a:r>
            <a:r>
              <a:rPr lang="zh-TW" altLang="zh-TW" dirty="0"/>
              <a:t>研習時數。</a:t>
            </a:r>
            <a:endParaRPr lang="zh-TW" altLang="en-US" sz="3600" b="1" dirty="0">
              <a:latin typeface="標楷體" pitchFamily="65" charset="-120"/>
              <a:ea typeface="標楷體" pitchFamily="65" charset="-120"/>
            </a:endParaRPr>
          </a:p>
        </p:txBody>
      </p:sp>
    </p:spTree>
    <p:extLst>
      <p:ext uri="{BB962C8B-B14F-4D97-AF65-F5344CB8AC3E}">
        <p14:creationId xmlns:p14="http://schemas.microsoft.com/office/powerpoint/2010/main" val="229651401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內容版面配置區 2"/>
          <p:cNvSpPr>
            <a:spLocks noGrp="1"/>
          </p:cNvSpPr>
          <p:nvPr>
            <p:ph idx="4294967295"/>
          </p:nvPr>
        </p:nvSpPr>
        <p:spPr>
          <a:xfrm>
            <a:off x="323528" y="260648"/>
            <a:ext cx="8496945" cy="5759450"/>
          </a:xfrm>
        </p:spPr>
        <p:txBody>
          <a:bodyPr lIns="45720" rIns="45720"/>
          <a:lstStyle/>
          <a:p>
            <a:pPr marL="0" indent="0">
              <a:buNone/>
            </a:pPr>
            <a:r>
              <a:rPr lang="zh-TW" altLang="en-US" sz="3600" b="1" dirty="0" smtClean="0">
                <a:latin typeface="標楷體" pitchFamily="65" charset="-120"/>
                <a:ea typeface="標楷體" pitchFamily="65" charset="-120"/>
              </a:rPr>
              <a:t>組</a:t>
            </a:r>
            <a:r>
              <a:rPr lang="zh-TW" altLang="en-US" sz="3600" b="1" dirty="0">
                <a:latin typeface="標楷體" pitchFamily="65" charset="-120"/>
                <a:ea typeface="標楷體" pitchFamily="65" charset="-120"/>
              </a:rPr>
              <a:t>發</a:t>
            </a:r>
            <a:r>
              <a:rPr lang="zh-TW" altLang="en-US" sz="3600" b="1" dirty="0" smtClean="0">
                <a:latin typeface="標楷體" pitchFamily="65" charset="-120"/>
                <a:ea typeface="標楷體" pitchFamily="65" charset="-120"/>
              </a:rPr>
              <a:t>中心</a:t>
            </a:r>
            <a:endParaRPr lang="en-US" altLang="zh-TW" sz="3600" b="1" dirty="0" smtClean="0">
              <a:latin typeface="標楷體" pitchFamily="65" charset="-120"/>
              <a:ea typeface="標楷體" pitchFamily="65" charset="-120"/>
            </a:endParaRPr>
          </a:p>
          <a:p>
            <a:pPr marL="0" indent="0">
              <a:buNone/>
            </a:pPr>
            <a:r>
              <a:rPr lang="zh-TW" altLang="en-US" b="1" dirty="0" smtClean="0"/>
              <a:t>三</a:t>
            </a:r>
            <a:r>
              <a:rPr lang="ar-SA" altLang="zh-TW" b="1" dirty="0" smtClean="0"/>
              <a:t>、</a:t>
            </a:r>
            <a:r>
              <a:rPr lang="ar-SA" altLang="zh-TW" b="1" dirty="0"/>
              <a:t>教師身心照顧～認識情緒頻率與身體的對應關係</a:t>
            </a:r>
            <a:endParaRPr lang="zh-TW" altLang="zh-TW" dirty="0"/>
          </a:p>
          <a:p>
            <a:pPr marL="0" indent="0">
              <a:buNone/>
            </a:pPr>
            <a:r>
              <a:rPr lang="en-US" altLang="zh-TW" dirty="0">
                <a:sym typeface="Wingdings 2"/>
              </a:rPr>
              <a:t></a:t>
            </a:r>
            <a:r>
              <a:rPr lang="zh-TW" altLang="zh-TW" dirty="0"/>
              <a:t>時間：</a:t>
            </a:r>
            <a:r>
              <a:rPr lang="en-US" altLang="zh-TW" dirty="0"/>
              <a:t>108 / 12 / 18</a:t>
            </a:r>
            <a:r>
              <a:rPr lang="zh-TW" altLang="zh-TW" dirty="0"/>
              <a:t>日（三），上午</a:t>
            </a:r>
            <a:r>
              <a:rPr lang="en-US" altLang="zh-TW" dirty="0"/>
              <a:t>09</a:t>
            </a:r>
            <a:r>
              <a:rPr lang="zh-TW" altLang="zh-TW" dirty="0"/>
              <a:t>：</a:t>
            </a:r>
            <a:r>
              <a:rPr lang="en-US" altLang="zh-TW" dirty="0"/>
              <a:t>30</a:t>
            </a:r>
            <a:r>
              <a:rPr lang="zh-TW" altLang="zh-TW" dirty="0"/>
              <a:t>～</a:t>
            </a:r>
            <a:r>
              <a:rPr lang="en-US" altLang="zh-TW" dirty="0"/>
              <a:t>11</a:t>
            </a:r>
            <a:r>
              <a:rPr lang="zh-TW" altLang="zh-TW" dirty="0"/>
              <a:t>：</a:t>
            </a:r>
            <a:r>
              <a:rPr lang="en-US" altLang="zh-TW" dirty="0"/>
              <a:t>30</a:t>
            </a:r>
            <a:endParaRPr lang="zh-TW" altLang="zh-TW" dirty="0"/>
          </a:p>
          <a:p>
            <a:pPr marL="0" indent="0">
              <a:buNone/>
            </a:pPr>
            <a:r>
              <a:rPr lang="en-US" altLang="zh-TW" dirty="0">
                <a:sym typeface="Wingdings 2"/>
              </a:rPr>
              <a:t></a:t>
            </a:r>
            <a:r>
              <a:rPr lang="zh-TW" altLang="zh-TW" dirty="0"/>
              <a:t>地點：高雄市教師會會館</a:t>
            </a:r>
          </a:p>
          <a:p>
            <a:pPr marL="0" indent="0">
              <a:buNone/>
            </a:pPr>
            <a:r>
              <a:rPr lang="x-none" altLang="zh-TW" dirty="0">
                <a:sym typeface="Wingdings 2"/>
              </a:rPr>
              <a:t></a:t>
            </a:r>
            <a:r>
              <a:rPr lang="zh-TW" altLang="zh-TW" dirty="0"/>
              <a:t>研習對象</a:t>
            </a:r>
            <a:r>
              <a:rPr lang="ar-SA" altLang="zh-TW" dirty="0"/>
              <a:t>：</a:t>
            </a:r>
            <a:r>
              <a:rPr lang="zh-TW" altLang="zh-TW" b="1" dirty="0"/>
              <a:t>各校分會會長</a:t>
            </a:r>
            <a:r>
              <a:rPr lang="ar-SA" altLang="zh-TW" b="1" dirty="0"/>
              <a:t>、理監事</a:t>
            </a:r>
            <a:r>
              <a:rPr lang="zh-TW" altLang="zh-TW" b="1" dirty="0"/>
              <a:t>、會員</a:t>
            </a:r>
            <a:r>
              <a:rPr lang="zh-TW" altLang="zh-TW" b="1" dirty="0" smtClean="0"/>
              <a:t>教師</a:t>
            </a:r>
            <a:r>
              <a:rPr lang="zh-TW" altLang="en-US" dirty="0"/>
              <a:t>，</a:t>
            </a:r>
            <a:r>
              <a:rPr lang="ar-SA" altLang="zh-TW" dirty="0" smtClean="0"/>
              <a:t>限額</a:t>
            </a:r>
            <a:r>
              <a:rPr lang="x-none" altLang="zh-TW" dirty="0"/>
              <a:t>20</a:t>
            </a:r>
            <a:r>
              <a:rPr lang="ar-SA" altLang="zh-TW" dirty="0" smtClean="0"/>
              <a:t>名</a:t>
            </a:r>
            <a:r>
              <a:rPr lang="zh-TW" altLang="en-US" dirty="0" smtClean="0"/>
              <a:t>。</a:t>
            </a:r>
            <a:endParaRPr lang="zh-TW" altLang="zh-TW" dirty="0"/>
          </a:p>
          <a:p>
            <a:pPr marL="0" indent="0">
              <a:buNone/>
            </a:pPr>
            <a:r>
              <a:rPr lang="en-US" altLang="zh-TW" dirty="0">
                <a:sym typeface="Wingdings 2"/>
              </a:rPr>
              <a:t></a:t>
            </a:r>
            <a:r>
              <a:rPr lang="zh-TW" altLang="zh-TW" dirty="0"/>
              <a:t>備註：參與教師可取得</a:t>
            </a:r>
            <a:r>
              <a:rPr lang="en-US" altLang="zh-TW" dirty="0"/>
              <a:t>2</a:t>
            </a:r>
            <a:r>
              <a:rPr lang="zh-TW" altLang="zh-TW" dirty="0"/>
              <a:t>小時研習時數。</a:t>
            </a:r>
            <a:endParaRPr lang="zh-TW" altLang="en-US" sz="3600" b="1" dirty="0">
              <a:latin typeface="標楷體" pitchFamily="65" charset="-120"/>
              <a:ea typeface="標楷體" pitchFamily="65" charset="-120"/>
            </a:endParaRPr>
          </a:p>
        </p:txBody>
      </p:sp>
    </p:spTree>
    <p:extLst>
      <p:ext uri="{BB962C8B-B14F-4D97-AF65-F5344CB8AC3E}">
        <p14:creationId xmlns:p14="http://schemas.microsoft.com/office/powerpoint/2010/main" val="2296514015"/>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內容版面配置區 2"/>
          <p:cNvSpPr>
            <a:spLocks noGrp="1"/>
          </p:cNvSpPr>
          <p:nvPr>
            <p:ph idx="4294967295"/>
          </p:nvPr>
        </p:nvSpPr>
        <p:spPr>
          <a:xfrm>
            <a:off x="467544" y="548680"/>
            <a:ext cx="8496945" cy="5759450"/>
          </a:xfrm>
        </p:spPr>
        <p:txBody>
          <a:bodyPr lIns="45720" rIns="45720"/>
          <a:lstStyle/>
          <a:p>
            <a:pPr marL="514350" indent="-514350">
              <a:buFont typeface="+mj-lt"/>
              <a:buAutoNum type="arabicPeriod" startAt="3"/>
            </a:pP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宣導講座</a:t>
            </a:r>
            <a:r>
              <a:rPr lang="en-US" altLang="zh-TW" dirty="0">
                <a:latin typeface="標楷體" pitchFamily="65" charset="-120"/>
                <a:ea typeface="標楷體" pitchFamily="65" charset="-120"/>
              </a:rPr>
              <a:t>】</a:t>
            </a:r>
            <a:r>
              <a:rPr lang="zh-TW" altLang="en-US" dirty="0" smtClean="0">
                <a:latin typeface="標楷體" pitchFamily="65" charset="-120"/>
                <a:ea typeface="標楷體" pitchFamily="65" charset="-120"/>
              </a:rPr>
              <a:t>服務</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a:t>
            </a:r>
            <a:r>
              <a:rPr lang="zh-TW" altLang="en-US" dirty="0">
                <a:latin typeface="標楷體" pitchFamily="65" charset="-120"/>
                <a:ea typeface="標楷體" pitchFamily="65" charset="-120"/>
              </a:rPr>
              <a:t>線上登錄：</a:t>
            </a:r>
            <a:r>
              <a:rPr lang="en-US" altLang="zh-TW" dirty="0">
                <a:latin typeface="標楷體" pitchFamily="65" charset="-120"/>
                <a:ea typeface="標楷體" pitchFamily="65" charset="-120"/>
                <a:hlinkClick r:id="rId2"/>
              </a:rPr>
              <a:t>https://</a:t>
            </a:r>
            <a:r>
              <a:rPr lang="en-US" altLang="zh-TW" dirty="0" smtClean="0">
                <a:latin typeface="標楷體" pitchFamily="65" charset="-120"/>
                <a:ea typeface="標楷體" pitchFamily="65" charset="-120"/>
                <a:hlinkClick r:id="rId2"/>
              </a:rPr>
              <a:t>goo.gl/BMJ816</a:t>
            </a:r>
            <a:r>
              <a:rPr lang="zh-TW" altLang="en-US" dirty="0" smtClean="0">
                <a:latin typeface="標楷體" pitchFamily="65" charset="-120"/>
                <a:ea typeface="標楷體" pitchFamily="65" charset="-120"/>
              </a:rPr>
              <a:t>）</a:t>
            </a:r>
          </a:p>
          <a:p>
            <a:pPr marL="180975" indent="0">
              <a:buNone/>
            </a:pPr>
            <a:r>
              <a:rPr lang="zh-TW" altLang="en-US" sz="2800" dirty="0" smtClean="0">
                <a:latin typeface="標楷體" pitchFamily="65" charset="-120"/>
                <a:ea typeface="標楷體" pitchFamily="65" charset="-120"/>
              </a:rPr>
              <a:t>教育資訊瞬息萬變，歡迎各校安排講座，讓本會至校宣導，報告各項最新資訊與因應策略，請會長將日程確定後，來電告知或至本會網站線上登記宣導日期。</a:t>
            </a:r>
          </a:p>
        </p:txBody>
      </p:sp>
    </p:spTree>
    <p:extLst>
      <p:ext uri="{BB962C8B-B14F-4D97-AF65-F5344CB8AC3E}">
        <p14:creationId xmlns:p14="http://schemas.microsoft.com/office/powerpoint/2010/main" val="110261208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64704"/>
            <a:ext cx="8243887" cy="4824536"/>
          </a:xfrm>
        </p:spPr>
        <p:txBody>
          <a:bodyPr/>
          <a:lstStyle/>
          <a:p>
            <a:pPr algn="l"/>
            <a:r>
              <a:rPr lang="en-US" altLang="zh-TW" sz="4000" b="1" dirty="0" smtClean="0">
                <a:solidFill>
                  <a:schemeClr val="tx1"/>
                </a:solidFill>
                <a:latin typeface="標楷體" panose="03000509000000000000" pitchFamily="65" charset="-120"/>
                <a:ea typeface="標楷體" panose="03000509000000000000" pitchFamily="65" charset="-120"/>
                <a:cs typeface="+mn-cs"/>
              </a:rPr>
              <a:t/>
            </a:r>
            <a:br>
              <a:rPr lang="en-US" altLang="zh-TW" sz="4000" b="1" dirty="0" smtClean="0">
                <a:solidFill>
                  <a:schemeClr val="tx1"/>
                </a:solidFill>
                <a:latin typeface="標楷體" panose="03000509000000000000" pitchFamily="65" charset="-120"/>
                <a:ea typeface="標楷體" panose="03000509000000000000" pitchFamily="65" charset="-120"/>
                <a:cs typeface="+mn-cs"/>
              </a:rPr>
            </a:br>
            <a:r>
              <a:rPr lang="en-US" altLang="zh-TW" sz="4000" b="1" dirty="0" smtClean="0">
                <a:solidFill>
                  <a:schemeClr val="tx1"/>
                </a:solidFill>
                <a:latin typeface="標楷體" panose="03000509000000000000" pitchFamily="65" charset="-120"/>
                <a:ea typeface="標楷體" panose="03000509000000000000" pitchFamily="65" charset="-120"/>
                <a:cs typeface="+mn-cs"/>
              </a:rPr>
              <a:t/>
            </a:r>
            <a:br>
              <a:rPr lang="en-US" altLang="zh-TW" sz="4000" b="1" dirty="0" smtClean="0">
                <a:solidFill>
                  <a:schemeClr val="tx1"/>
                </a:solidFill>
                <a:latin typeface="標楷體" panose="03000509000000000000" pitchFamily="65" charset="-120"/>
                <a:ea typeface="標楷體" panose="03000509000000000000" pitchFamily="65" charset="-120"/>
                <a:cs typeface="+mn-cs"/>
              </a:rPr>
            </a:br>
            <a:r>
              <a:rPr lang="en-US" altLang="zh-TW" sz="4000" b="1" dirty="0" smtClean="0">
                <a:solidFill>
                  <a:schemeClr val="tx1"/>
                </a:solidFill>
                <a:latin typeface="標楷體" panose="03000509000000000000" pitchFamily="65" charset="-120"/>
                <a:ea typeface="標楷體" panose="03000509000000000000" pitchFamily="65" charset="-120"/>
                <a:cs typeface="+mn-cs"/>
              </a:rPr>
              <a:t/>
            </a:r>
            <a:br>
              <a:rPr lang="en-US" altLang="zh-TW" sz="4000" b="1" dirty="0" smtClean="0">
                <a:solidFill>
                  <a:schemeClr val="tx1"/>
                </a:solidFill>
                <a:latin typeface="標楷體" panose="03000509000000000000" pitchFamily="65" charset="-120"/>
                <a:ea typeface="標楷體" panose="03000509000000000000" pitchFamily="65" charset="-120"/>
                <a:cs typeface="+mn-cs"/>
              </a:rPr>
            </a:br>
            <a:r>
              <a:rPr lang="en-US" altLang="zh-TW" sz="4000" b="1" dirty="0" smtClean="0">
                <a:latin typeface="標楷體" pitchFamily="65" charset="-120"/>
                <a:ea typeface="標楷體" pitchFamily="65" charset="-120"/>
              </a:rPr>
              <a:t/>
            </a:r>
            <a:br>
              <a:rPr lang="en-US" altLang="zh-TW" sz="4000" b="1" dirty="0" smtClean="0">
                <a:latin typeface="標楷體" pitchFamily="65" charset="-120"/>
                <a:ea typeface="標楷體" pitchFamily="65" charset="-120"/>
              </a:rPr>
            </a:br>
            <a:r>
              <a:rPr lang="zh-TW" altLang="en-US" sz="3200" b="1" dirty="0" smtClean="0">
                <a:solidFill>
                  <a:schemeClr val="tx1"/>
                </a:solidFill>
                <a:latin typeface="標楷體" panose="03000509000000000000" pitchFamily="65" charset="-120"/>
                <a:ea typeface="標楷體" panose="03000509000000000000" pitchFamily="65" charset="-120"/>
                <a:cs typeface="+mn-cs"/>
              </a:rPr>
              <a:t>有關各</a:t>
            </a:r>
            <a:r>
              <a:rPr lang="zh-TW" altLang="en-US" sz="3200" b="1" dirty="0" smtClean="0">
                <a:solidFill>
                  <a:schemeClr val="tx1"/>
                </a:solidFill>
                <a:latin typeface="標楷體" panose="03000509000000000000" pitchFamily="65" charset="-120"/>
                <a:ea typeface="標楷體" panose="03000509000000000000" pitchFamily="65" charset="-120"/>
              </a:rPr>
              <a:t>校訂定之公開授課實施計畫，</a:t>
            </a:r>
            <a:r>
              <a:rPr lang="zh-TW" altLang="en-US" sz="3200" b="1" dirty="0" smtClean="0">
                <a:solidFill>
                  <a:schemeClr val="tx1"/>
                </a:solidFill>
                <a:latin typeface="標楷體" panose="03000509000000000000" pitchFamily="65" charset="-120"/>
                <a:ea typeface="標楷體" panose="03000509000000000000" pitchFamily="65" charset="-120"/>
                <a:cs typeface="+mn-cs"/>
              </a:rPr>
              <a:t>請大家回去檢視一下，關於家長的部分，是如何訂定？</a:t>
            </a:r>
            <a:r>
              <a:rPr lang="en-US" altLang="zh-TW" sz="3200" b="1" dirty="0" smtClean="0">
                <a:solidFill>
                  <a:schemeClr val="tx1"/>
                </a:solidFill>
                <a:latin typeface="標楷體" panose="03000509000000000000" pitchFamily="65" charset="-120"/>
                <a:ea typeface="標楷體" panose="03000509000000000000" pitchFamily="65" charset="-120"/>
                <a:cs typeface="+mn-cs"/>
              </a:rPr>
              <a:t/>
            </a:r>
            <a:br>
              <a:rPr lang="en-US" altLang="zh-TW" sz="3200" b="1" dirty="0" smtClean="0">
                <a:solidFill>
                  <a:schemeClr val="tx1"/>
                </a:solidFill>
                <a:latin typeface="標楷體" panose="03000509000000000000" pitchFamily="65" charset="-120"/>
                <a:ea typeface="標楷體" panose="03000509000000000000" pitchFamily="65" charset="-120"/>
                <a:cs typeface="+mn-cs"/>
              </a:rPr>
            </a:br>
            <a:r>
              <a:rPr lang="zh-TW" altLang="en-US" sz="3200" b="1" dirty="0" smtClean="0">
                <a:solidFill>
                  <a:schemeClr val="tx1"/>
                </a:solidFill>
                <a:latin typeface="標楷體" panose="03000509000000000000" pitchFamily="65" charset="-120"/>
                <a:ea typeface="標楷體" panose="03000509000000000000" pitchFamily="65" charset="-120"/>
                <a:cs typeface="+mn-cs"/>
              </a:rPr>
              <a:t>　也請大家將貴校訂定的公開授課實施計畫寄給會裡彙整，供各校參考</a:t>
            </a:r>
            <a:r>
              <a:rPr lang="en-US" altLang="zh-TW" sz="3200" b="1" dirty="0" smtClean="0">
                <a:solidFill>
                  <a:schemeClr val="tx1"/>
                </a:solidFill>
                <a:latin typeface="標楷體" panose="03000509000000000000" pitchFamily="65" charset="-120"/>
                <a:ea typeface="標楷體" panose="03000509000000000000" pitchFamily="65" charset="-120"/>
                <a:cs typeface="+mn-cs"/>
              </a:rPr>
              <a:t>~</a:t>
            </a:r>
            <a:r>
              <a:rPr lang="en-US" altLang="zh-TW" b="1" dirty="0" smtClean="0">
                <a:solidFill>
                  <a:schemeClr val="tx1"/>
                </a:solidFill>
                <a:latin typeface="標楷體" panose="03000509000000000000" pitchFamily="65" charset="-120"/>
                <a:ea typeface="標楷體" panose="03000509000000000000" pitchFamily="65" charset="-120"/>
                <a:cs typeface="+mn-cs"/>
              </a:rPr>
              <a:t/>
            </a:r>
            <a:br>
              <a:rPr lang="en-US" altLang="zh-TW" b="1" dirty="0" smtClean="0">
                <a:solidFill>
                  <a:schemeClr val="tx1"/>
                </a:solidFill>
                <a:latin typeface="標楷體" panose="03000509000000000000" pitchFamily="65" charset="-120"/>
                <a:ea typeface="標楷體" panose="03000509000000000000" pitchFamily="65" charset="-120"/>
                <a:cs typeface="+mn-cs"/>
              </a:rPr>
            </a:br>
            <a:r>
              <a:rPr lang="zh-TW" altLang="en-US" b="1" dirty="0" smtClean="0">
                <a:solidFill>
                  <a:schemeClr val="tx1"/>
                </a:solidFill>
                <a:latin typeface="標楷體" panose="03000509000000000000" pitchFamily="65" charset="-120"/>
                <a:ea typeface="標楷體" panose="03000509000000000000" pitchFamily="65" charset="-120"/>
                <a:cs typeface="+mn-cs"/>
              </a:rPr>
              <a:t>　　</a:t>
            </a:r>
            <a:r>
              <a:rPr lang="en-US" altLang="zh-TW" b="1" dirty="0" smtClean="0">
                <a:solidFill>
                  <a:schemeClr val="tx1"/>
                </a:solidFill>
                <a:latin typeface="標楷體" panose="03000509000000000000" pitchFamily="65" charset="-120"/>
                <a:ea typeface="標楷體" panose="03000509000000000000" pitchFamily="65" charset="-120"/>
                <a:cs typeface="+mn-cs"/>
              </a:rPr>
              <a:t/>
            </a:r>
            <a:br>
              <a:rPr lang="en-US" altLang="zh-TW" b="1" dirty="0" smtClean="0">
                <a:solidFill>
                  <a:schemeClr val="tx1"/>
                </a:solidFill>
                <a:latin typeface="標楷體" panose="03000509000000000000" pitchFamily="65" charset="-120"/>
                <a:ea typeface="標楷體" panose="03000509000000000000" pitchFamily="65" charset="-120"/>
                <a:cs typeface="+mn-cs"/>
              </a:rPr>
            </a:br>
            <a:r>
              <a:rPr lang="zh-TW" altLang="en-US" b="1" dirty="0" smtClean="0">
                <a:solidFill>
                  <a:schemeClr val="tx1"/>
                </a:solidFill>
                <a:latin typeface="標楷體" panose="03000509000000000000" pitchFamily="65" charset="-120"/>
                <a:ea typeface="標楷體" panose="03000509000000000000" pitchFamily="65" charset="-120"/>
                <a:cs typeface="+mn-cs"/>
              </a:rPr>
              <a:t>   </a:t>
            </a:r>
            <a:r>
              <a:rPr lang="en-US" altLang="zh-TW" sz="3400" b="1" dirty="0" smtClean="0">
                <a:solidFill>
                  <a:srgbClr val="C00000"/>
                </a:solidFill>
                <a:latin typeface="新細明體-ExtB" panose="02020500000000000000" pitchFamily="18" charset="-120"/>
                <a:ea typeface="新細明體-ExtB" panose="02020500000000000000" pitchFamily="18" charset="-120"/>
              </a:rPr>
              <a:t>※</a:t>
            </a:r>
            <a:r>
              <a:rPr lang="zh-TW" altLang="en-US" sz="3400" b="1" dirty="0" smtClean="0">
                <a:solidFill>
                  <a:srgbClr val="C00000"/>
                </a:solidFill>
                <a:latin typeface="新細明體-ExtB" panose="02020500000000000000" pitchFamily="18" charset="-120"/>
                <a:ea typeface="新細明體-ExtB" panose="02020500000000000000" pitchFamily="18" charset="-120"/>
              </a:rPr>
              <a:t>檔案請寄政策中心信箱</a:t>
            </a:r>
            <a:r>
              <a:rPr lang="en-US" altLang="zh-TW" sz="3400" b="1" dirty="0" smtClean="0">
                <a:solidFill>
                  <a:srgbClr val="C00000"/>
                </a:solidFill>
                <a:latin typeface="新細明體-ExtB" panose="02020500000000000000" pitchFamily="18" charset="-120"/>
                <a:ea typeface="新細明體-ExtB" panose="02020500000000000000" pitchFamily="18" charset="-120"/>
              </a:rPr>
              <a:t/>
            </a:r>
            <a:br>
              <a:rPr lang="en-US" altLang="zh-TW" sz="3400" b="1" dirty="0" smtClean="0">
                <a:solidFill>
                  <a:srgbClr val="C00000"/>
                </a:solidFill>
                <a:latin typeface="新細明體-ExtB" panose="02020500000000000000" pitchFamily="18" charset="-120"/>
                <a:ea typeface="新細明體-ExtB" panose="02020500000000000000" pitchFamily="18" charset="-120"/>
              </a:rPr>
            </a:br>
            <a:r>
              <a:rPr lang="zh-TW" altLang="en-US" sz="3400" b="1" dirty="0" smtClean="0">
                <a:solidFill>
                  <a:srgbClr val="C00000"/>
                </a:solidFill>
                <a:latin typeface="新細明體-ExtB" panose="02020500000000000000" pitchFamily="18" charset="-120"/>
                <a:ea typeface="新細明體-ExtB" panose="02020500000000000000" pitchFamily="18" charset="-120"/>
              </a:rPr>
              <a:t>　　　 →</a:t>
            </a:r>
            <a:r>
              <a:rPr lang="en-US" altLang="zh-TW" sz="3400" b="1" dirty="0" smtClean="0">
                <a:solidFill>
                  <a:srgbClr val="C00000"/>
                </a:solidFill>
                <a:latin typeface="新細明體-ExtB" panose="02020500000000000000" pitchFamily="18" charset="-120"/>
                <a:ea typeface="新細明體-ExtB" panose="02020500000000000000" pitchFamily="18" charset="-120"/>
              </a:rPr>
              <a:t>ktaerdc@gmail.com</a:t>
            </a:r>
            <a:r>
              <a:rPr lang="zh-TW" altLang="en-US" sz="3400" b="1" dirty="0" smtClean="0">
                <a:solidFill>
                  <a:srgbClr val="C00000"/>
                </a:solidFill>
                <a:latin typeface="新細明體-ExtB" panose="02020500000000000000" pitchFamily="18" charset="-120"/>
                <a:ea typeface="新細明體-ExtB" panose="02020500000000000000" pitchFamily="18" charset="-120"/>
              </a:rPr>
              <a:t/>
            </a:r>
            <a:br>
              <a:rPr lang="zh-TW" altLang="en-US" sz="3400" b="1" dirty="0" smtClean="0">
                <a:solidFill>
                  <a:srgbClr val="C00000"/>
                </a:solidFill>
                <a:latin typeface="新細明體-ExtB" panose="02020500000000000000" pitchFamily="18" charset="-120"/>
                <a:ea typeface="新細明體-ExtB" panose="02020500000000000000" pitchFamily="18" charset="-120"/>
              </a:rPr>
            </a:br>
            <a:endParaRPr lang="en-US" altLang="zh-TW" sz="3400" b="1" dirty="0">
              <a:solidFill>
                <a:srgbClr val="C00000"/>
              </a:solidFill>
              <a:latin typeface="新細明體-ExtB" panose="02020500000000000000" pitchFamily="18" charset="-120"/>
              <a:ea typeface="新細明體-ExtB" panose="02020500000000000000" pitchFamily="18" charset="-120"/>
              <a:cs typeface="+mn-cs"/>
            </a:endParaRPr>
          </a:p>
        </p:txBody>
      </p:sp>
    </p:spTree>
    <p:extLst>
      <p:ext uri="{BB962C8B-B14F-4D97-AF65-F5344CB8AC3E}">
        <p14:creationId xmlns:p14="http://schemas.microsoft.com/office/powerpoint/2010/main" val="378359008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內容版面配置區 2"/>
          <p:cNvSpPr>
            <a:spLocks noGrp="1"/>
          </p:cNvSpPr>
          <p:nvPr>
            <p:ph idx="4294967295"/>
          </p:nvPr>
        </p:nvSpPr>
        <p:spPr>
          <a:xfrm>
            <a:off x="467543" y="549275"/>
            <a:ext cx="8496945" cy="5759450"/>
          </a:xfrm>
        </p:spPr>
        <p:txBody>
          <a:bodyPr lIns="45720" rIns="45720"/>
          <a:lstStyle/>
          <a:p>
            <a:pPr>
              <a:buFont typeface="Wingdings" panose="05000000000000000000" pitchFamily="2" charset="2"/>
              <a:buChar char="n"/>
            </a:pPr>
            <a:r>
              <a:rPr lang="zh-TW" altLang="en-US" sz="3600" b="1" dirty="0">
                <a:latin typeface="標楷體" pitchFamily="65" charset="-120"/>
                <a:ea typeface="標楷體" pitchFamily="65" charset="-120"/>
              </a:rPr>
              <a:t>教學</a:t>
            </a:r>
            <a:r>
              <a:rPr lang="zh-TW" altLang="en-US" sz="3600" b="1" dirty="0" smtClean="0">
                <a:latin typeface="標楷體" pitchFamily="65" charset="-120"/>
                <a:ea typeface="標楷體" pitchFamily="65" charset="-120"/>
              </a:rPr>
              <a:t>中心</a:t>
            </a:r>
            <a:endParaRPr lang="en-US" altLang="zh-TW" sz="3600" b="1" dirty="0" smtClean="0">
              <a:latin typeface="標楷體" pitchFamily="65" charset="-120"/>
              <a:ea typeface="標楷體" pitchFamily="65" charset="-120"/>
            </a:endParaRPr>
          </a:p>
          <a:p>
            <a:pPr marL="0" indent="0">
              <a:buNone/>
            </a:pPr>
            <a:r>
              <a:rPr lang="zh-TW" altLang="en-US" sz="2800" b="1" dirty="0" smtClean="0"/>
              <a:t>一、</a:t>
            </a:r>
            <a:r>
              <a:rPr lang="ar-SA" altLang="zh-TW" sz="2800" dirty="0"/>
              <a:t> 因應</a:t>
            </a:r>
            <a:r>
              <a:rPr lang="en-US" altLang="zh-TW" sz="2800" dirty="0"/>
              <a:t>108</a:t>
            </a:r>
            <a:r>
              <a:rPr lang="ar-SA" altLang="zh-TW" sz="2800" dirty="0"/>
              <a:t>課綱公開觀課同步執行，特別加碼推出【</a:t>
            </a:r>
            <a:r>
              <a:rPr lang="ar-SA" altLang="zh-TW" sz="2800" b="1" dirty="0"/>
              <a:t>全教會《觀議課實務手冊》</a:t>
            </a:r>
            <a:r>
              <a:rPr lang="en-US" altLang="zh-TW" sz="2800" b="1" dirty="0" err="1"/>
              <a:t>KTA&amp;KTU</a:t>
            </a:r>
            <a:r>
              <a:rPr lang="ar-SA" altLang="zh-TW" sz="2800" b="1" dirty="0"/>
              <a:t>會員</a:t>
            </a:r>
            <a:r>
              <a:rPr lang="en-US" altLang="zh-TW" sz="2800" b="1" dirty="0"/>
              <a:t>928</a:t>
            </a:r>
            <a:r>
              <a:rPr lang="ar-SA" altLang="zh-TW" sz="2800" b="1" dirty="0"/>
              <a:t>認購活動</a:t>
            </a:r>
            <a:r>
              <a:rPr lang="en-US" altLang="zh-TW" sz="2800" b="1" dirty="0"/>
              <a:t>~</a:t>
            </a:r>
            <a:r>
              <a:rPr lang="ar-SA" altLang="zh-TW" sz="2800" b="1" dirty="0"/>
              <a:t>限量</a:t>
            </a:r>
            <a:r>
              <a:rPr lang="en-US" altLang="zh-TW" sz="2800" b="1" dirty="0" smtClean="0"/>
              <a:t>1,000</a:t>
            </a:r>
            <a:r>
              <a:rPr lang="ar-SA" altLang="zh-TW" sz="2800" b="1" dirty="0" smtClean="0"/>
              <a:t> 。冊</a:t>
            </a:r>
            <a:endParaRPr lang="en-US" altLang="zh-TW" sz="2800" b="1" dirty="0" smtClean="0"/>
          </a:p>
          <a:p>
            <a:pPr marL="0" indent="0">
              <a:buNone/>
            </a:pPr>
            <a:endParaRPr lang="en-US" altLang="zh-TW" sz="2800" b="1" dirty="0"/>
          </a:p>
          <a:p>
            <a:pPr marL="0" indent="0">
              <a:buNone/>
            </a:pPr>
            <a:r>
              <a:rPr lang="zh-TW" altLang="en-US" sz="2800" b="1" dirty="0"/>
              <a:t>二、</a:t>
            </a:r>
            <a:r>
              <a:rPr lang="ar-SA" altLang="zh-TW" sz="2800" b="1" dirty="0"/>
              <a:t>高雄市</a:t>
            </a:r>
            <a:r>
              <a:rPr lang="en-US" altLang="zh-TW" sz="2800" b="1" dirty="0"/>
              <a:t>109</a:t>
            </a:r>
            <a:r>
              <a:rPr lang="ar-SA" altLang="zh-TW" sz="2800" b="1" dirty="0"/>
              <a:t>年度</a:t>
            </a:r>
            <a:r>
              <a:rPr lang="en-US" altLang="zh-TW" sz="2800" b="1" dirty="0"/>
              <a:t>SUPER</a:t>
            </a:r>
            <a:r>
              <a:rPr lang="ar-SA" altLang="zh-TW" sz="2800" b="1" dirty="0"/>
              <a:t>教師獎推薦報名即日起至</a:t>
            </a:r>
            <a:r>
              <a:rPr lang="en-US" altLang="zh-TW" sz="2800" b="1" dirty="0"/>
              <a:t>109/3/20</a:t>
            </a:r>
            <a:r>
              <a:rPr lang="ar-SA" altLang="zh-TW" sz="2800" b="1" dirty="0" smtClean="0"/>
              <a:t>止</a:t>
            </a:r>
            <a:r>
              <a:rPr lang="en-US" altLang="zh-TW" sz="2800" b="1" dirty="0"/>
              <a:t> </a:t>
            </a:r>
            <a:r>
              <a:rPr lang="en-US" altLang="zh-TW" sz="2800" b="1" dirty="0" smtClean="0"/>
              <a:t>,</a:t>
            </a:r>
            <a:r>
              <a:rPr lang="ar-SA" altLang="zh-TW" sz="2800" dirty="0" smtClean="0"/>
              <a:t>敬請協助公告同時鼓勵會員夥伴踴躍</a:t>
            </a:r>
            <a:r>
              <a:rPr lang="zh-TW" altLang="en-US" sz="2800" dirty="0" smtClean="0"/>
              <a:t>推薦報名參加。</a:t>
            </a:r>
            <a:endParaRPr lang="en-US" altLang="zh-TW" sz="2800" b="1" dirty="0"/>
          </a:p>
          <a:p>
            <a:pPr marL="0" indent="0">
              <a:buNone/>
            </a:pPr>
            <a:endParaRPr lang="zh-TW" altLang="zh-TW" sz="2800" dirty="0"/>
          </a:p>
        </p:txBody>
      </p:sp>
    </p:spTree>
    <p:extLst>
      <p:ext uri="{BB962C8B-B14F-4D97-AF65-F5344CB8AC3E}">
        <p14:creationId xmlns:p14="http://schemas.microsoft.com/office/powerpoint/2010/main" val="41425573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620687"/>
            <a:ext cx="8208912" cy="5832501"/>
          </a:xfrm>
        </p:spPr>
        <p:txBody>
          <a:bodyPr lIns="45720" rIns="45720"/>
          <a:lstStyle/>
          <a:p>
            <a:pPr>
              <a:buFont typeface="Wingdings" panose="05000000000000000000" pitchFamily="2" charset="2"/>
              <a:buChar char="n"/>
              <a:defRPr/>
            </a:pPr>
            <a:r>
              <a:rPr lang="zh-TW" altLang="en-US" sz="3600" b="1" dirty="0" smtClean="0">
                <a:latin typeface="標楷體" pitchFamily="65" charset="-120"/>
                <a:ea typeface="標楷體" pitchFamily="65" charset="-120"/>
              </a:rPr>
              <a:t>教師</a:t>
            </a:r>
            <a:r>
              <a:rPr lang="zh-TW" altLang="en-US" sz="3600" b="1" dirty="0">
                <a:latin typeface="標楷體" pitchFamily="65" charset="-120"/>
                <a:ea typeface="標楷體" pitchFamily="65" charset="-120"/>
              </a:rPr>
              <a:t>服務</a:t>
            </a:r>
            <a:r>
              <a:rPr lang="zh-TW" altLang="en-US" sz="3600" b="1" dirty="0" smtClean="0">
                <a:latin typeface="標楷體" pitchFamily="65" charset="-120"/>
                <a:ea typeface="標楷體" pitchFamily="65" charset="-120"/>
              </a:rPr>
              <a:t>中心</a:t>
            </a:r>
            <a:endParaRPr lang="en-US" altLang="zh-TW" sz="3600" b="1" dirty="0" smtClean="0">
              <a:latin typeface="標楷體" pitchFamily="65" charset="-120"/>
              <a:ea typeface="標楷體" pitchFamily="65" charset="-120"/>
            </a:endParaRPr>
          </a:p>
          <a:p>
            <a:pPr marL="0" indent="0">
              <a:buNone/>
            </a:pPr>
            <a:r>
              <a:rPr lang="zh-TW" altLang="zh-TW" sz="2400" dirty="0"/>
              <a:t>一、好物團購</a:t>
            </a:r>
            <a:r>
              <a:rPr lang="en-US" altLang="zh-TW" sz="2400" dirty="0"/>
              <a:t>-</a:t>
            </a:r>
            <a:r>
              <a:rPr lang="zh-TW" altLang="zh-TW" sz="2400" dirty="0"/>
              <a:t>詳情請至工會網站查詢</a:t>
            </a:r>
          </a:p>
          <a:p>
            <a:pPr marL="0" indent="0">
              <a:buNone/>
            </a:pPr>
            <a:r>
              <a:rPr lang="en-US" altLang="zh-TW" sz="2400" b="1" dirty="0"/>
              <a:t>(</a:t>
            </a:r>
            <a:r>
              <a:rPr lang="zh-TW" altLang="zh-TW" sz="2400" b="1" dirty="0"/>
              <a:t>一</a:t>
            </a:r>
            <a:r>
              <a:rPr lang="en-US" altLang="zh-TW" sz="2400" b="1" dirty="0"/>
              <a:t>)</a:t>
            </a:r>
            <a:r>
              <a:rPr lang="zh-TW" altLang="zh-TW" sz="2400" b="1" dirty="0"/>
              <a:t>實用小家電</a:t>
            </a:r>
            <a:endParaRPr lang="zh-TW" altLang="zh-TW" sz="2400" dirty="0"/>
          </a:p>
          <a:p>
            <a:pPr marL="0" indent="0">
              <a:buNone/>
            </a:pPr>
            <a:r>
              <a:rPr lang="zh-TW" altLang="zh-TW" sz="2400" dirty="0"/>
              <a:t>光輝的十月，實在好康多款居家小家電特賣會，優惠期限</a:t>
            </a:r>
            <a:r>
              <a:rPr lang="en-US" altLang="zh-TW" sz="2400" dirty="0"/>
              <a:t>11</a:t>
            </a:r>
            <a:r>
              <a:rPr lang="zh-TW" altLang="zh-TW" sz="2400" dirty="0"/>
              <a:t>月</a:t>
            </a:r>
            <a:r>
              <a:rPr lang="en-US" altLang="zh-TW" sz="2400" dirty="0"/>
              <a:t>22</a:t>
            </a:r>
            <a:r>
              <a:rPr lang="zh-TW" altLang="zh-TW" sz="2400" dirty="0"/>
              <a:t>日止，敬請把握時間</a:t>
            </a:r>
            <a:r>
              <a:rPr lang="en-US" altLang="zh-TW" sz="2400" dirty="0"/>
              <a:t>(http://</a:t>
            </a:r>
            <a:r>
              <a:rPr lang="en-US" altLang="zh-TW" sz="2400" dirty="0" err="1"/>
              <a:t>bit.ly</a:t>
            </a:r>
            <a:r>
              <a:rPr lang="en-US" altLang="zh-TW" sz="2400" dirty="0"/>
              <a:t>/</a:t>
            </a:r>
            <a:r>
              <a:rPr lang="en-US" altLang="zh-TW" sz="2400" dirty="0" err="1"/>
              <a:t>35Iq4GZ</a:t>
            </a:r>
            <a:r>
              <a:rPr lang="en-US" altLang="zh-TW" sz="2400" dirty="0"/>
              <a:t>)</a:t>
            </a:r>
            <a:r>
              <a:rPr lang="zh-TW" altLang="zh-TW" sz="2400" dirty="0"/>
              <a:t>。</a:t>
            </a:r>
          </a:p>
          <a:p>
            <a:pPr marL="0" indent="0">
              <a:buNone/>
            </a:pPr>
            <a:r>
              <a:rPr lang="en-US" altLang="zh-TW" sz="2400" b="1" dirty="0"/>
              <a:t>(</a:t>
            </a:r>
            <a:r>
              <a:rPr lang="zh-TW" altLang="zh-TW" sz="2400" b="1" dirty="0"/>
              <a:t>二</a:t>
            </a:r>
            <a:r>
              <a:rPr lang="en-US" altLang="zh-TW" sz="2400" b="1" dirty="0"/>
              <a:t>)</a:t>
            </a:r>
            <a:r>
              <a:rPr lang="zh-TW" altLang="zh-TW" sz="2400" b="1" dirty="0"/>
              <a:t>健康疫菌｜</a:t>
            </a:r>
            <a:r>
              <a:rPr lang="en-US" altLang="zh-TW" sz="2400" b="1" dirty="0" err="1"/>
              <a:t>GCD</a:t>
            </a:r>
            <a:r>
              <a:rPr lang="zh-TW" altLang="zh-TW" sz="2400" b="1" dirty="0"/>
              <a:t>高效抗菌液、</a:t>
            </a:r>
            <a:r>
              <a:rPr lang="en-US" altLang="zh-TW" sz="2400" b="1" dirty="0" err="1"/>
              <a:t>GCD</a:t>
            </a:r>
            <a:r>
              <a:rPr lang="zh-TW" altLang="zh-TW" sz="2400" b="1" dirty="0"/>
              <a:t>分子功能氧漱口水</a:t>
            </a:r>
            <a:endParaRPr lang="zh-TW" altLang="zh-TW" sz="2400" dirty="0"/>
          </a:p>
          <a:p>
            <a:pPr marL="0" indent="0">
              <a:buNone/>
            </a:pPr>
            <a:r>
              <a:rPr lang="en-US" altLang="zh-TW" sz="2400" b="1" dirty="0" smtClean="0"/>
              <a:t>(</a:t>
            </a:r>
            <a:r>
              <a:rPr lang="zh-TW" altLang="zh-TW" sz="2400" b="1" dirty="0"/>
              <a:t>三</a:t>
            </a:r>
            <a:r>
              <a:rPr lang="en-US" altLang="zh-TW" sz="2400" b="1" dirty="0"/>
              <a:t>)</a:t>
            </a:r>
            <a:r>
              <a:rPr lang="zh-TW" altLang="zh-TW" sz="2400" b="1" dirty="0"/>
              <a:t>愛視飲液態葉黃素</a:t>
            </a:r>
            <a:endParaRPr lang="zh-TW" altLang="zh-TW" sz="2400" dirty="0"/>
          </a:p>
          <a:p>
            <a:pPr marL="0" indent="0">
              <a:buNone/>
            </a:pPr>
            <a:r>
              <a:rPr lang="en-US" altLang="zh-TW" sz="2400" b="1" dirty="0"/>
              <a:t>(</a:t>
            </a:r>
            <a:r>
              <a:rPr lang="zh-TW" altLang="zh-TW" sz="2400" b="1" dirty="0"/>
              <a:t>四</a:t>
            </a:r>
            <a:r>
              <a:rPr lang="en-US" altLang="zh-TW" sz="2400" b="1" dirty="0"/>
              <a:t>)</a:t>
            </a:r>
            <a:r>
              <a:rPr lang="zh-TW" altLang="zh-TW" sz="2400" b="1" dirty="0"/>
              <a:t>即將推出 敬請期待：桃園復興小農無毒栽種『南豐蜜橘』、天天防護口罩團購專案、酒釀玉荷包香腸</a:t>
            </a:r>
            <a:r>
              <a:rPr lang="en-US" altLang="zh-TW" sz="2400" b="1" dirty="0"/>
              <a:t>…</a:t>
            </a:r>
            <a:r>
              <a:rPr lang="zh-TW" altLang="zh-TW" sz="2400" b="1" dirty="0"/>
              <a:t>等</a:t>
            </a:r>
            <a:r>
              <a:rPr lang="zh-TW" altLang="zh-TW" sz="2400" dirty="0"/>
              <a:t>，不定時更新，請持續關注工會訊息。</a:t>
            </a:r>
          </a:p>
          <a:p>
            <a:pPr marL="0" indent="0">
              <a:buNone/>
            </a:pPr>
            <a:endParaRPr lang="zh-TW" altLang="zh-TW" sz="2400" dirty="0"/>
          </a:p>
        </p:txBody>
      </p:sp>
    </p:spTree>
    <p:extLst>
      <p:ext uri="{BB962C8B-B14F-4D97-AF65-F5344CB8AC3E}">
        <p14:creationId xmlns:p14="http://schemas.microsoft.com/office/powerpoint/2010/main" val="76245287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772249"/>
            <a:ext cx="8136904" cy="4524315"/>
          </a:xfrm>
          <a:prstGeom prst="rect">
            <a:avLst/>
          </a:prstGeom>
        </p:spPr>
        <p:txBody>
          <a:bodyPr wrap="square">
            <a:spAutoFit/>
          </a:bodyPr>
          <a:lstStyle/>
          <a:p>
            <a:r>
              <a:rPr lang="zh-TW" altLang="zh-TW" sz="3200" dirty="0" smtClean="0"/>
              <a:t>二</a:t>
            </a:r>
            <a:r>
              <a:rPr lang="zh-TW" altLang="zh-TW" sz="3200" dirty="0"/>
              <a:t>、</a:t>
            </a:r>
            <a:r>
              <a:rPr lang="zh-TW" altLang="zh-TW" sz="3200" b="1" dirty="0">
                <a:solidFill>
                  <a:srgbClr val="FF0000"/>
                </a:solidFill>
              </a:rPr>
              <a:t>肉多多火鍋</a:t>
            </a:r>
            <a:r>
              <a:rPr lang="en-US" altLang="zh-TW" sz="3200" b="1" dirty="0">
                <a:solidFill>
                  <a:srgbClr val="FF0000"/>
                </a:solidFill>
              </a:rPr>
              <a:t>VIP</a:t>
            </a:r>
            <a:r>
              <a:rPr lang="zh-TW" altLang="zh-TW" sz="3200" dirty="0"/>
              <a:t>專屬招待</a:t>
            </a:r>
          </a:p>
          <a:p>
            <a:r>
              <a:rPr lang="en-US" altLang="zh-TW" sz="3200" dirty="0"/>
              <a:t>2019/12/31</a:t>
            </a:r>
            <a:r>
              <a:rPr lang="zh-TW" altLang="zh-TW" sz="3200" dirty="0"/>
              <a:t>前出示電子憑證至肉多多火鍋消費</a:t>
            </a:r>
            <a:r>
              <a:rPr lang="en-US" altLang="zh-TW" sz="3200" dirty="0"/>
              <a:t>2</a:t>
            </a:r>
            <a:r>
              <a:rPr lang="zh-TW" altLang="zh-TW" sz="3200" dirty="0"/>
              <a:t>客套餐招待牛豬雙饗『小肥牛</a:t>
            </a:r>
            <a:r>
              <a:rPr lang="en-US" altLang="zh-TW" sz="3200" dirty="0"/>
              <a:t>+</a:t>
            </a:r>
            <a:r>
              <a:rPr lang="zh-TW" altLang="zh-TW" sz="3200" dirty="0"/>
              <a:t>活菌豬』</a:t>
            </a:r>
            <a:r>
              <a:rPr lang="en-US" altLang="zh-TW" sz="3200" dirty="0"/>
              <a:t>(</a:t>
            </a:r>
            <a:r>
              <a:rPr lang="zh-TW" altLang="zh-TW" sz="3200" dirty="0"/>
              <a:t>市價</a:t>
            </a:r>
            <a:r>
              <a:rPr lang="en-US" altLang="zh-TW" sz="3200" dirty="0"/>
              <a:t>$300)</a:t>
            </a:r>
            <a:r>
              <a:rPr lang="zh-TW" altLang="zh-TW" sz="3200" dirty="0"/>
              <a:t>或消費</a:t>
            </a:r>
            <a:r>
              <a:rPr lang="en-US" altLang="zh-TW" sz="3200" dirty="0"/>
              <a:t>2</a:t>
            </a:r>
            <a:r>
              <a:rPr lang="zh-TW" altLang="zh-TW" sz="3200" dirty="0"/>
              <a:t>客套餐招待『活菌豬</a:t>
            </a:r>
            <a:r>
              <a:rPr lang="en-US" altLang="zh-TW" sz="3200" dirty="0"/>
              <a:t>+</a:t>
            </a:r>
            <a:r>
              <a:rPr lang="zh-TW" altLang="zh-TW" sz="3200" dirty="0"/>
              <a:t>火鍋拼盤</a:t>
            </a:r>
            <a:r>
              <a:rPr lang="en-US" altLang="zh-TW" sz="3200" dirty="0"/>
              <a:t>8</a:t>
            </a:r>
            <a:r>
              <a:rPr lang="zh-TW" altLang="zh-TW" sz="3200" dirty="0"/>
              <a:t>品』</a:t>
            </a:r>
            <a:r>
              <a:rPr lang="en-US" altLang="zh-TW" sz="3200" dirty="0"/>
              <a:t>(</a:t>
            </a:r>
            <a:r>
              <a:rPr lang="zh-TW" altLang="zh-TW" sz="3200" dirty="0"/>
              <a:t>市價</a:t>
            </a:r>
            <a:r>
              <a:rPr lang="en-US" altLang="zh-TW" sz="3200" dirty="0"/>
              <a:t>$230)</a:t>
            </a:r>
            <a:r>
              <a:rPr lang="zh-TW" altLang="zh-TW" sz="3200" dirty="0"/>
              <a:t>。</a:t>
            </a:r>
          </a:p>
          <a:p>
            <a:r>
              <a:rPr lang="zh-TW" altLang="zh-TW" sz="3200" dirty="0"/>
              <a:t>電子憑證請至工會網站福利快訊內容下載</a:t>
            </a:r>
            <a:r>
              <a:rPr lang="en-US" altLang="zh-TW" sz="3200" dirty="0"/>
              <a:t>(https://</a:t>
            </a:r>
            <a:r>
              <a:rPr lang="en-US" altLang="zh-TW" sz="3200" dirty="0" err="1"/>
              <a:t>tinyurl.com</a:t>
            </a:r>
            <a:r>
              <a:rPr lang="en-US" altLang="zh-TW" sz="3200" dirty="0"/>
              <a:t>/</a:t>
            </a:r>
            <a:r>
              <a:rPr lang="en-US" altLang="zh-TW" sz="3200" dirty="0" err="1"/>
              <a:t>y68xheae</a:t>
            </a:r>
            <a:r>
              <a:rPr lang="en-US" altLang="zh-TW" sz="3200" dirty="0"/>
              <a:t>)</a:t>
            </a:r>
            <a:r>
              <a:rPr lang="zh-TW" altLang="zh-TW" sz="3200" dirty="0"/>
              <a:t>，憑券可至全國門市使用，點餐時請出示手機圖檔即可。</a:t>
            </a:r>
          </a:p>
        </p:txBody>
      </p:sp>
    </p:spTree>
    <p:extLst>
      <p:ext uri="{BB962C8B-B14F-4D97-AF65-F5344CB8AC3E}">
        <p14:creationId xmlns:p14="http://schemas.microsoft.com/office/powerpoint/2010/main" val="64364776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764704"/>
            <a:ext cx="8208912" cy="5688484"/>
          </a:xfrm>
        </p:spPr>
        <p:txBody>
          <a:bodyPr lIns="45720" rIns="45720"/>
          <a:lstStyle/>
          <a:p>
            <a:pPr marL="0" indent="0">
              <a:buNone/>
            </a:pPr>
            <a:r>
              <a:rPr lang="zh-TW" altLang="zh-TW" dirty="0"/>
              <a:t>三、必勝客、肯德基優惠</a:t>
            </a:r>
          </a:p>
          <a:p>
            <a:pPr marL="0" indent="0">
              <a:buNone/>
            </a:pPr>
            <a:r>
              <a:rPr lang="zh-TW" altLang="zh-TW" sz="2800" b="1" dirty="0">
                <a:solidFill>
                  <a:srgbClr val="FF0000"/>
                </a:solidFill>
              </a:rPr>
              <a:t>肯德基：</a:t>
            </a:r>
            <a:r>
              <a:rPr lang="zh-TW" altLang="zh-TW" sz="2800" dirty="0"/>
              <a:t>優惠代碼</a:t>
            </a:r>
            <a:r>
              <a:rPr lang="en-US" altLang="zh-TW" sz="2800" dirty="0"/>
              <a:t>19290</a:t>
            </a:r>
            <a:r>
              <a:rPr lang="zh-TW" altLang="zh-TW" sz="2800" dirty="0"/>
              <a:t>，</a:t>
            </a:r>
            <a:r>
              <a:rPr lang="en-US" altLang="zh-TW" sz="2800" dirty="0"/>
              <a:t>2</a:t>
            </a:r>
            <a:r>
              <a:rPr lang="zh-TW" altLang="zh-TW" sz="2800" dirty="0"/>
              <a:t>塊咔啦脆雞</a:t>
            </a:r>
            <a:r>
              <a:rPr lang="en-US" altLang="zh-TW" sz="2800" dirty="0"/>
              <a:t>+1</a:t>
            </a:r>
            <a:r>
              <a:rPr lang="zh-TW" altLang="zh-TW" sz="2800" dirty="0"/>
              <a:t>份勁爆雞米花</a:t>
            </a:r>
            <a:r>
              <a:rPr lang="en-US" altLang="zh-TW" sz="2800" dirty="0"/>
              <a:t>(</a:t>
            </a:r>
            <a:r>
              <a:rPr lang="zh-TW" altLang="zh-TW" sz="2800" dirty="0"/>
              <a:t>大</a:t>
            </a:r>
            <a:r>
              <a:rPr lang="en-US" altLang="zh-TW" sz="2800" dirty="0"/>
              <a:t>)+2</a:t>
            </a:r>
            <a:r>
              <a:rPr lang="zh-TW" altLang="zh-TW" sz="2800" dirty="0"/>
              <a:t>顆原味蛋撻</a:t>
            </a:r>
            <a:r>
              <a:rPr lang="en-US" altLang="zh-TW" sz="2800" dirty="0"/>
              <a:t>+2</a:t>
            </a:r>
            <a:r>
              <a:rPr lang="zh-TW" altLang="zh-TW" sz="2800" dirty="0"/>
              <a:t>杯冰紅茶</a:t>
            </a:r>
            <a:r>
              <a:rPr lang="en-US" altLang="zh-TW" sz="2800" dirty="0"/>
              <a:t>(</a:t>
            </a:r>
            <a:r>
              <a:rPr lang="zh-TW" altLang="zh-TW" sz="2800" dirty="0"/>
              <a:t>小</a:t>
            </a:r>
            <a:r>
              <a:rPr lang="en-US" altLang="zh-TW" sz="2800" dirty="0"/>
              <a:t>)</a:t>
            </a:r>
            <a:r>
              <a:rPr lang="zh-TW" altLang="zh-TW" sz="2800" dirty="0"/>
              <a:t>，享優惠價</a:t>
            </a:r>
            <a:r>
              <a:rPr lang="en-US" altLang="zh-TW" sz="2800" dirty="0"/>
              <a:t>$149</a:t>
            </a:r>
            <a:r>
              <a:rPr lang="zh-TW" altLang="zh-TW" sz="2800" dirty="0"/>
              <a:t>。</a:t>
            </a:r>
          </a:p>
          <a:p>
            <a:pPr marL="0" indent="0">
              <a:buNone/>
            </a:pPr>
            <a:r>
              <a:rPr lang="zh-TW" altLang="zh-TW" sz="2800" b="1" dirty="0">
                <a:solidFill>
                  <a:srgbClr val="FF0000"/>
                </a:solidFill>
              </a:rPr>
              <a:t>必勝客：</a:t>
            </a:r>
            <a:r>
              <a:rPr lang="zh-TW" altLang="zh-TW" sz="2800" dirty="0"/>
              <a:t>優惠代碼</a:t>
            </a:r>
            <a:r>
              <a:rPr lang="en-US" altLang="zh-TW" sz="2800" dirty="0"/>
              <a:t>19769</a:t>
            </a:r>
            <a:r>
              <a:rPr lang="zh-TW" altLang="zh-TW" sz="2800" dirty="0"/>
              <a:t>，外帶</a:t>
            </a:r>
            <a:r>
              <a:rPr lang="en-US" altLang="zh-TW" sz="2800" dirty="0"/>
              <a:t>9</a:t>
            </a:r>
            <a:r>
              <a:rPr lang="zh-TW" altLang="zh-TW" sz="2800" dirty="0"/>
              <a:t>吋鬆厚比薩</a:t>
            </a:r>
            <a:r>
              <a:rPr lang="en-US" altLang="zh-TW" sz="2800" dirty="0"/>
              <a:t>1</a:t>
            </a:r>
            <a:r>
              <a:rPr lang="zh-TW" altLang="zh-TW" sz="2800" dirty="0"/>
              <a:t>個</a:t>
            </a:r>
            <a:r>
              <a:rPr lang="en-US" altLang="zh-TW" sz="2800" dirty="0"/>
              <a:t>(</a:t>
            </a:r>
            <a:r>
              <a:rPr lang="zh-TW" altLang="zh-TW" sz="2800" dirty="0"/>
              <a:t>限定</a:t>
            </a:r>
            <a:r>
              <a:rPr lang="en-US" altLang="zh-TW" sz="2800" dirty="0"/>
              <a:t>$390(</a:t>
            </a:r>
            <a:r>
              <a:rPr lang="zh-TW" altLang="zh-TW" sz="2800" dirty="0"/>
              <a:t>含</a:t>
            </a:r>
            <a:r>
              <a:rPr lang="en-US" altLang="zh-TW" sz="2800" dirty="0"/>
              <a:t>)</a:t>
            </a:r>
            <a:r>
              <a:rPr lang="zh-TW" altLang="zh-TW" sz="2800" dirty="0"/>
              <a:t>以下口味</a:t>
            </a:r>
            <a:r>
              <a:rPr lang="en-US" altLang="zh-TW" sz="2800" dirty="0"/>
              <a:t>)+</a:t>
            </a:r>
            <a:r>
              <a:rPr lang="zh-TW" altLang="zh-TW" sz="2800" dirty="0"/>
              <a:t>黃金和風鱈魚塊</a:t>
            </a:r>
            <a:r>
              <a:rPr lang="en-US" altLang="zh-TW" sz="2800" dirty="0"/>
              <a:t>10</a:t>
            </a:r>
            <a:r>
              <a:rPr lang="zh-TW" altLang="zh-TW" sz="2800" dirty="0"/>
              <a:t>塊</a:t>
            </a:r>
            <a:r>
              <a:rPr lang="en-US" altLang="zh-TW" sz="2800" dirty="0"/>
              <a:t>+</a:t>
            </a:r>
            <a:r>
              <a:rPr lang="en-US" altLang="zh-TW" sz="2800" dirty="0" err="1"/>
              <a:t>1.25L</a:t>
            </a:r>
            <a:r>
              <a:rPr lang="zh-TW" altLang="zh-TW" sz="2800" dirty="0"/>
              <a:t>雪碧</a:t>
            </a:r>
            <a:r>
              <a:rPr lang="en-US" altLang="zh-TW" sz="2800" dirty="0"/>
              <a:t>1</a:t>
            </a:r>
            <a:r>
              <a:rPr lang="zh-TW" altLang="zh-TW" sz="2800" dirty="0"/>
              <a:t>瓶，送麻糬</a:t>
            </a:r>
            <a:r>
              <a:rPr lang="en-US" altLang="zh-TW" sz="2800" dirty="0" err="1"/>
              <a:t>QQ</a:t>
            </a:r>
            <a:r>
              <a:rPr lang="zh-TW" altLang="zh-TW" sz="2800" dirty="0"/>
              <a:t>球</a:t>
            </a:r>
            <a:r>
              <a:rPr lang="en-US" altLang="zh-TW" sz="2800" dirty="0"/>
              <a:t>4</a:t>
            </a:r>
            <a:r>
              <a:rPr lang="zh-TW" altLang="zh-TW" sz="2800" dirty="0"/>
              <a:t>顆</a:t>
            </a:r>
            <a:r>
              <a:rPr lang="en-US" altLang="zh-TW" sz="2800" dirty="0"/>
              <a:t>(</a:t>
            </a:r>
            <a:r>
              <a:rPr lang="zh-TW" altLang="zh-TW" sz="2800" dirty="0"/>
              <a:t>市價</a:t>
            </a:r>
            <a:r>
              <a:rPr lang="en-US" altLang="zh-TW" sz="2800" dirty="0"/>
              <a:t>$44)</a:t>
            </a:r>
            <a:r>
              <a:rPr lang="zh-TW" altLang="zh-TW" sz="2800" dirty="0"/>
              <a:t>，享優惠價</a:t>
            </a:r>
            <a:r>
              <a:rPr lang="en-US" altLang="zh-TW" sz="2800" dirty="0"/>
              <a:t>$329</a:t>
            </a:r>
            <a:r>
              <a:rPr lang="zh-TW" altLang="zh-TW" sz="2800" dirty="0"/>
              <a:t>。</a:t>
            </a:r>
          </a:p>
          <a:p>
            <a:pPr marL="0" indent="0">
              <a:buNone/>
            </a:pPr>
            <a:r>
              <a:rPr lang="zh-TW" altLang="zh-TW" sz="2800" dirty="0"/>
              <a:t>優惠券圖檔請至工會網站福利快訊內容下載</a:t>
            </a:r>
            <a:r>
              <a:rPr lang="en-US" altLang="zh-TW" sz="2800" dirty="0"/>
              <a:t>(https://</a:t>
            </a:r>
            <a:r>
              <a:rPr lang="en-US" altLang="zh-TW" sz="2800" dirty="0" err="1"/>
              <a:t>tinyurl.com</a:t>
            </a:r>
            <a:r>
              <a:rPr lang="en-US" altLang="zh-TW" sz="2800" dirty="0"/>
              <a:t>/</a:t>
            </a:r>
            <a:r>
              <a:rPr lang="en-US" altLang="zh-TW" sz="2800" dirty="0" err="1"/>
              <a:t>y3l4y5dm</a:t>
            </a:r>
            <a:r>
              <a:rPr lang="en-US" altLang="zh-TW" sz="2800" dirty="0"/>
              <a:t>)</a:t>
            </a:r>
            <a:r>
              <a:rPr lang="zh-TW" altLang="zh-TW" sz="2800" dirty="0"/>
              <a:t>，憑券可至全國門市使用，結帳前請出示實體優惠券或手機圖檔即可。</a:t>
            </a:r>
          </a:p>
        </p:txBody>
      </p:sp>
    </p:spTree>
    <p:extLst>
      <p:ext uri="{BB962C8B-B14F-4D97-AF65-F5344CB8AC3E}">
        <p14:creationId xmlns:p14="http://schemas.microsoft.com/office/powerpoint/2010/main" val="75872252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5788" y="765175"/>
            <a:ext cx="78486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副標題 2"/>
          <p:cNvSpPr txBox="1">
            <a:spLocks/>
          </p:cNvSpPr>
          <p:nvPr/>
        </p:nvSpPr>
        <p:spPr bwMode="auto">
          <a:xfrm>
            <a:off x="1136393" y="2780928"/>
            <a:ext cx="72659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b"/>
          <a:lstStyle>
            <a:lvl1pPr eaLnBrk="0" hangingPunct="0">
              <a:spcBef>
                <a:spcPct val="20000"/>
              </a:spcBef>
              <a:buChar char="•"/>
              <a:defRPr kumimoji="1" sz="3200">
                <a:solidFill>
                  <a:schemeClr val="tx1"/>
                </a:solidFill>
                <a:latin typeface="Verdana" pitchFamily="34" charset="0"/>
                <a:ea typeface="新細明體" pitchFamily="18" charset="-120"/>
              </a:defRPr>
            </a:lvl1pPr>
            <a:lvl2pPr marL="742950" indent="-285750" eaLnBrk="0" hangingPunct="0">
              <a:spcBef>
                <a:spcPct val="20000"/>
              </a:spcBef>
              <a:buChar char="–"/>
              <a:defRPr kumimoji="1" sz="2800">
                <a:solidFill>
                  <a:schemeClr val="tx1"/>
                </a:solidFill>
                <a:latin typeface="Verdana" pitchFamily="34" charset="0"/>
                <a:ea typeface="新細明體" pitchFamily="18" charset="-120"/>
              </a:defRPr>
            </a:lvl2pPr>
            <a:lvl3pPr marL="1143000" indent="-228600" eaLnBrk="0" hangingPunct="0">
              <a:spcBef>
                <a:spcPct val="20000"/>
              </a:spcBef>
              <a:buChar char="•"/>
              <a:defRPr kumimoji="1" sz="2400">
                <a:solidFill>
                  <a:schemeClr val="tx1"/>
                </a:solidFill>
                <a:latin typeface="Verdana" pitchFamily="34" charset="0"/>
                <a:ea typeface="新細明體" pitchFamily="18" charset="-120"/>
              </a:defRPr>
            </a:lvl3pPr>
            <a:lvl4pPr marL="1600200" indent="-228600" eaLnBrk="0" hangingPunct="0">
              <a:spcBef>
                <a:spcPct val="20000"/>
              </a:spcBef>
              <a:buChar char="–"/>
              <a:defRPr kumimoji="1" sz="2000">
                <a:solidFill>
                  <a:schemeClr val="tx1"/>
                </a:solidFill>
                <a:latin typeface="Verdana" pitchFamily="34" charset="0"/>
                <a:ea typeface="新細明體" pitchFamily="18" charset="-120"/>
              </a:defRPr>
            </a:lvl4pPr>
            <a:lvl5pPr marL="2057400" indent="-228600" eaLnBrk="0" hangingPunct="0">
              <a:spcBef>
                <a:spcPct val="20000"/>
              </a:spcBef>
              <a:buChar char="»"/>
              <a:defRPr kumimoji="1" sz="20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新細明體" pitchFamily="18" charset="-120"/>
              </a:defRPr>
            </a:lvl9pPr>
          </a:lstStyle>
          <a:p>
            <a:pPr algn="ctr" eaLnBrk="1" hangingPunct="1">
              <a:spcBef>
                <a:spcPct val="0"/>
              </a:spcBef>
              <a:buClr>
                <a:schemeClr val="accent1"/>
              </a:buClr>
              <a:buSzPct val="80000"/>
              <a:buFont typeface="Wingdings 2" pitchFamily="18" charset="2"/>
              <a:buNone/>
            </a:pPr>
            <a:r>
              <a:rPr lang="zh-TW" altLang="en-US" sz="6000" dirty="0">
                <a:solidFill>
                  <a:srgbClr val="333333"/>
                </a:solidFill>
                <a:latin typeface="標楷體" pitchFamily="65" charset="-120"/>
                <a:ea typeface="標楷體" pitchFamily="65" charset="-120"/>
                <a:cs typeface="Lucida Sans Unicode" pitchFamily="34" charset="0"/>
              </a:rPr>
              <a:t>工作</a:t>
            </a:r>
            <a:r>
              <a:rPr lang="zh-TW" altLang="en-US" sz="6000" dirty="0" smtClean="0">
                <a:solidFill>
                  <a:srgbClr val="333333"/>
                </a:solidFill>
                <a:latin typeface="標楷體" pitchFamily="65" charset="-120"/>
                <a:ea typeface="標楷體" pitchFamily="65" charset="-120"/>
                <a:cs typeface="Lucida Sans Unicode" pitchFamily="34" charset="0"/>
              </a:rPr>
              <a:t>報告</a:t>
            </a:r>
            <a:endParaRPr lang="en-US" altLang="zh-TW" sz="6000" dirty="0">
              <a:solidFill>
                <a:srgbClr val="333333"/>
              </a:solidFill>
              <a:latin typeface="標楷體" pitchFamily="65" charset="-120"/>
              <a:ea typeface="標楷體" pitchFamily="65" charset="-120"/>
              <a:cs typeface="Lucida Sans Unicode" pitchFamily="34" charset="0"/>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620687"/>
            <a:ext cx="8208912" cy="5832501"/>
          </a:xfrm>
        </p:spPr>
        <p:txBody>
          <a:bodyPr lIns="45720" rIns="45720"/>
          <a:lstStyle/>
          <a:p>
            <a:pPr marL="0" indent="0">
              <a:buNone/>
              <a:defRPr/>
            </a:pPr>
            <a:r>
              <a:rPr lang="zh-TW" altLang="en-US" dirty="0" smtClean="0">
                <a:latin typeface="標楷體" pitchFamily="65" charset="-120"/>
                <a:ea typeface="標楷體" pitchFamily="65" charset="-120"/>
              </a:rPr>
              <a:t>四、電信</a:t>
            </a:r>
            <a:r>
              <a:rPr lang="zh-TW" altLang="en-US" dirty="0">
                <a:latin typeface="標楷體" pitchFamily="65" charset="-120"/>
                <a:ea typeface="標楷體" pitchFamily="65" charset="-120"/>
              </a:rPr>
              <a:t>優惠</a:t>
            </a:r>
          </a:p>
          <a:p>
            <a:pPr marL="538163" indent="3175">
              <a:buNone/>
              <a:defRPr/>
            </a:pPr>
            <a:r>
              <a:rPr lang="zh-TW" altLang="en-US" sz="2800" dirty="0">
                <a:latin typeface="標楷體" pitchFamily="65" charset="-120"/>
                <a:ea typeface="標楷體" pitchFamily="65" charset="-120"/>
              </a:rPr>
              <a:t>工會提供</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中華電信</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台灣大哥大</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遠傳電信</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優惠方案，詳細內容請詳工會網站</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首</a:t>
            </a:r>
          </a:p>
          <a:p>
            <a:pPr marL="538163" indent="3175">
              <a:buNone/>
              <a:defRPr/>
            </a:pPr>
            <a:r>
              <a:rPr lang="zh-TW" altLang="en-US" sz="2800" dirty="0">
                <a:latin typeface="標楷體" pitchFamily="65" charset="-120"/>
                <a:ea typeface="標楷體" pitchFamily="65" charset="-120"/>
              </a:rPr>
              <a:t>頁</a:t>
            </a:r>
            <a:r>
              <a:rPr lang="en-US" altLang="zh-TW" sz="2800" dirty="0">
                <a:latin typeface="標楷體" pitchFamily="65" charset="-120"/>
                <a:ea typeface="標楷體" pitchFamily="65" charset="-120"/>
              </a:rPr>
              <a:t>-&gt;</a:t>
            </a:r>
            <a:r>
              <a:rPr lang="zh-TW" altLang="en-US" sz="2800" dirty="0">
                <a:latin typeface="標楷體" pitchFamily="65" charset="-120"/>
                <a:ea typeface="標楷體" pitchFamily="65" charset="-120"/>
              </a:rPr>
              <a:t>享樂會員</a:t>
            </a:r>
            <a:r>
              <a:rPr lang="en-US" altLang="zh-TW" sz="2800" dirty="0">
                <a:latin typeface="標楷體" pitchFamily="65" charset="-120"/>
                <a:ea typeface="標楷體" pitchFamily="65" charset="-120"/>
              </a:rPr>
              <a:t>-&gt;</a:t>
            </a:r>
            <a:r>
              <a:rPr lang="zh-TW" altLang="en-US" sz="2800" dirty="0">
                <a:latin typeface="標楷體" pitchFamily="65" charset="-120"/>
                <a:ea typeface="標楷體" pitchFamily="65" charset="-120"/>
              </a:rPr>
              <a:t>電信優惠</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，會員可自行辦理，請會長協助轉知，工會與電信公司保留內容</a:t>
            </a:r>
          </a:p>
          <a:p>
            <a:pPr marL="538163" indent="3175">
              <a:buNone/>
              <a:defRPr/>
            </a:pPr>
            <a:r>
              <a:rPr lang="zh-TW" altLang="en-US" sz="2800" dirty="0">
                <a:latin typeface="標楷體" pitchFamily="65" charset="-120"/>
                <a:ea typeface="標楷體" pitchFamily="65" charset="-120"/>
              </a:rPr>
              <a:t>修改及終止的權力。</a:t>
            </a:r>
          </a:p>
        </p:txBody>
      </p:sp>
    </p:spTree>
    <p:extLst>
      <p:ext uri="{BB962C8B-B14F-4D97-AF65-F5344CB8AC3E}">
        <p14:creationId xmlns:p14="http://schemas.microsoft.com/office/powerpoint/2010/main" val="2169951943"/>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4139952" y="5877272"/>
            <a:ext cx="4705400" cy="405692"/>
          </a:xfrm>
        </p:spPr>
        <p:txBody>
          <a:bodyPr/>
          <a:lstStyle/>
          <a:p>
            <a:r>
              <a:rPr lang="zh-TW" altLang="en-US" dirty="0" smtClean="0"/>
              <a:t>高雄市教師職業工會</a:t>
            </a:r>
            <a:endParaRPr lang="zh-TW" altLang="en-US" dirty="0"/>
          </a:p>
        </p:txBody>
      </p:sp>
      <p:sp>
        <p:nvSpPr>
          <p:cNvPr id="2" name="標題 1"/>
          <p:cNvSpPr>
            <a:spLocks noGrp="1"/>
          </p:cNvSpPr>
          <p:nvPr>
            <p:ph type="ctrTitle"/>
          </p:nvPr>
        </p:nvSpPr>
        <p:spPr>
          <a:xfrm>
            <a:off x="1763688" y="2060848"/>
            <a:ext cx="6192837" cy="1709192"/>
          </a:xfrm>
        </p:spPr>
        <p:txBody>
          <a:bodyPr/>
          <a:lstStyle/>
          <a:p>
            <a:r>
              <a:rPr lang="zh-TW" altLang="en-US" dirty="0"/>
              <a:t>我們只有團結</a:t>
            </a:r>
          </a:p>
        </p:txBody>
      </p:sp>
    </p:spTree>
    <p:extLst>
      <p:ext uri="{BB962C8B-B14F-4D97-AF65-F5344CB8AC3E}">
        <p14:creationId xmlns:p14="http://schemas.microsoft.com/office/powerpoint/2010/main" val="2099973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a:xfrm>
            <a:off x="467544" y="2564904"/>
            <a:ext cx="8229600" cy="1219200"/>
          </a:xfrm>
        </p:spPr>
        <p:txBody>
          <a:bodyPr/>
          <a:lstStyle/>
          <a:p>
            <a:r>
              <a:rPr lang="zh-TW" altLang="en-US" sz="5400" dirty="0"/>
              <a:t>會費比一比</a:t>
            </a:r>
          </a:p>
        </p:txBody>
      </p:sp>
    </p:spTree>
    <p:extLst>
      <p:ext uri="{BB962C8B-B14F-4D97-AF65-F5344CB8AC3E}">
        <p14:creationId xmlns:p14="http://schemas.microsoft.com/office/powerpoint/2010/main" val="19069508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橢圓 4"/>
          <p:cNvSpPr/>
          <p:nvPr/>
        </p:nvSpPr>
        <p:spPr>
          <a:xfrm>
            <a:off x="5713710" y="3068960"/>
            <a:ext cx="3034754"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70428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橢圓 4"/>
          <p:cNvSpPr/>
          <p:nvPr/>
        </p:nvSpPr>
        <p:spPr>
          <a:xfrm>
            <a:off x="1115616" y="3429000"/>
            <a:ext cx="633670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012723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橢圓 3"/>
          <p:cNvSpPr/>
          <p:nvPr/>
        </p:nvSpPr>
        <p:spPr>
          <a:xfrm>
            <a:off x="3563888" y="1340768"/>
            <a:ext cx="2448272"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3774138" y="2708920"/>
            <a:ext cx="2886093"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3715431" y="4005064"/>
            <a:ext cx="2448272"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3868688" y="5517232"/>
            <a:ext cx="3583632"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51589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p:txBody>
          <a:bodyPr/>
          <a:lstStyle/>
          <a:p>
            <a:endParaRPr lang="zh-TW"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83"/>
            <a:ext cx="91440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橢圓 4"/>
          <p:cNvSpPr/>
          <p:nvPr/>
        </p:nvSpPr>
        <p:spPr>
          <a:xfrm>
            <a:off x="2411760" y="2060848"/>
            <a:ext cx="6578669"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4481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私校團約：普門、樹德</a:t>
            </a:r>
            <a:endParaRPr lang="en-US" altLang="zh-TW" dirty="0" smtClean="0"/>
          </a:p>
          <a:p>
            <a:r>
              <a:rPr lang="zh-TW" altLang="en-US" dirty="0" smtClean="0"/>
              <a:t>導師加給併入考績</a:t>
            </a:r>
            <a:endParaRPr lang="en-US" altLang="zh-TW" dirty="0" smtClean="0"/>
          </a:p>
          <a:p>
            <a:r>
              <a:rPr lang="zh-TW" altLang="en-US" dirty="0"/>
              <a:t>課後輔導一定時數</a:t>
            </a:r>
            <a:r>
              <a:rPr lang="zh-TW" altLang="en-US" dirty="0" smtClean="0"/>
              <a:t>免稅</a:t>
            </a:r>
            <a:endParaRPr lang="en-US" altLang="zh-TW" dirty="0" smtClean="0"/>
          </a:p>
          <a:p>
            <a:r>
              <a:rPr lang="zh-TW" altLang="en-US" dirty="0"/>
              <a:t>特教評鑑四年一</a:t>
            </a:r>
            <a:r>
              <a:rPr lang="zh-TW" altLang="en-US" dirty="0" smtClean="0"/>
              <a:t>期</a:t>
            </a:r>
            <a:endParaRPr lang="en-US" altLang="zh-TW" dirty="0" smtClean="0"/>
          </a:p>
          <a:p>
            <a:r>
              <a:rPr lang="zh-TW" altLang="en-US" dirty="0"/>
              <a:t>淘汰不適任校長</a:t>
            </a:r>
            <a:endParaRPr lang="en-US" altLang="zh-TW" dirty="0" smtClean="0"/>
          </a:p>
          <a:p>
            <a:r>
              <a:rPr lang="zh-TW" altLang="en-US" dirty="0"/>
              <a:t>廣設公</a:t>
            </a:r>
            <a:r>
              <a:rPr lang="zh-TW" altLang="en-US" dirty="0" smtClean="0"/>
              <a:t>幼</a:t>
            </a:r>
            <a:r>
              <a:rPr lang="en-US" altLang="zh-TW" dirty="0" smtClean="0"/>
              <a:t>202</a:t>
            </a:r>
            <a:r>
              <a:rPr lang="zh-TW" altLang="en-US" dirty="0" smtClean="0"/>
              <a:t>班</a:t>
            </a:r>
            <a:endParaRPr lang="en-US" altLang="zh-TW" dirty="0" smtClean="0"/>
          </a:p>
          <a:p>
            <a:r>
              <a:rPr lang="en-US" altLang="zh-TW" dirty="0" smtClean="0"/>
              <a:t>…</a:t>
            </a:r>
            <a:endParaRPr lang="zh-TW" altLang="en-US" dirty="0"/>
          </a:p>
        </p:txBody>
      </p:sp>
      <p:sp>
        <p:nvSpPr>
          <p:cNvPr id="3" name="標題 2"/>
          <p:cNvSpPr>
            <a:spLocks noGrp="1"/>
          </p:cNvSpPr>
          <p:nvPr>
            <p:ph type="title"/>
          </p:nvPr>
        </p:nvSpPr>
        <p:spPr>
          <a:xfrm>
            <a:off x="323528" y="103188"/>
            <a:ext cx="8496943" cy="1314450"/>
          </a:xfrm>
        </p:spPr>
        <p:txBody>
          <a:bodyPr/>
          <a:lstStyle/>
          <a:p>
            <a:r>
              <a:rPr lang="zh-TW" altLang="en-US" sz="4000" dirty="0" smtClean="0"/>
              <a:t>我們做到了，別的組織做不到的事</a:t>
            </a:r>
            <a:endParaRPr lang="zh-TW" altLang="en-US" sz="4000" dirty="0"/>
          </a:p>
        </p:txBody>
      </p:sp>
    </p:spTree>
    <p:extLst>
      <p:ext uri="{BB962C8B-B14F-4D97-AF65-F5344CB8AC3E}">
        <p14:creationId xmlns:p14="http://schemas.microsoft.com/office/powerpoint/2010/main" val="23679699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16632"/>
            <a:ext cx="8712968" cy="6534726"/>
          </a:xfrm>
        </p:spPr>
      </p:pic>
    </p:spTree>
    <p:extLst>
      <p:ext uri="{BB962C8B-B14F-4D97-AF65-F5344CB8AC3E}">
        <p14:creationId xmlns:p14="http://schemas.microsoft.com/office/powerpoint/2010/main" val="1238869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67544" y="3068960"/>
            <a:ext cx="8229600" cy="1219200"/>
          </a:xfrm>
        </p:spPr>
        <p:txBody>
          <a:bodyPr>
            <a:normAutofit/>
          </a:bodyPr>
          <a:lstStyle/>
          <a:p>
            <a:r>
              <a:rPr lang="zh-TW" altLang="en-US" sz="3600" dirty="0">
                <a:solidFill>
                  <a:srgbClr val="FF0000"/>
                </a:solidFill>
              </a:rPr>
              <a:t>導師津貼變</a:t>
            </a:r>
            <a:r>
              <a:rPr lang="zh-TW" altLang="en-US" sz="3600" dirty="0" smtClean="0">
                <a:solidFill>
                  <a:srgbClr val="FF0000"/>
                </a:solidFill>
              </a:rPr>
              <a:t>加給，並納入考績獎金</a:t>
            </a:r>
            <a:endParaRPr lang="zh-TW" altLang="en-US" sz="3600" dirty="0">
              <a:solidFill>
                <a:srgbClr val="FF0000"/>
              </a:solidFill>
            </a:endParaRPr>
          </a:p>
        </p:txBody>
      </p:sp>
    </p:spTree>
    <p:extLst>
      <p:ext uri="{BB962C8B-B14F-4D97-AF65-F5344CB8AC3E}">
        <p14:creationId xmlns:p14="http://schemas.microsoft.com/office/powerpoint/2010/main" val="3434221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內容版面配置區 2"/>
          <p:cNvSpPr>
            <a:spLocks noGrp="1"/>
          </p:cNvSpPr>
          <p:nvPr>
            <p:ph idx="4294967295"/>
          </p:nvPr>
        </p:nvSpPr>
        <p:spPr>
          <a:xfrm>
            <a:off x="179512" y="332656"/>
            <a:ext cx="8856984" cy="6047953"/>
          </a:xfrm>
        </p:spPr>
        <p:txBody>
          <a:bodyPr/>
          <a:lstStyle/>
          <a:p>
            <a:pPr marL="182563" indent="0" eaLnBrk="1" hangingPunct="1">
              <a:buFontTx/>
              <a:buNone/>
              <a:defRPr/>
            </a:pPr>
            <a:r>
              <a:rPr lang="zh-TW" altLang="zh-TW" sz="4300" b="1" dirty="0" smtClean="0">
                <a:latin typeface="標楷體" pitchFamily="65" charset="-120"/>
                <a:ea typeface="標楷體" pitchFamily="65" charset="-120"/>
              </a:rPr>
              <a:t>壹、</a:t>
            </a:r>
            <a:r>
              <a:rPr lang="zh-TW" altLang="en-US" sz="4300" b="1" dirty="0" smtClean="0">
                <a:latin typeface="標楷體" pitchFamily="65" charset="-120"/>
                <a:ea typeface="標楷體" pitchFamily="65" charset="-120"/>
              </a:rPr>
              <a:t>教育政策</a:t>
            </a:r>
            <a:endParaRPr lang="zh-TW" altLang="zh-TW" sz="4300" b="1" dirty="0" smtClean="0">
              <a:latin typeface="標楷體" pitchFamily="65" charset="-120"/>
              <a:ea typeface="標楷體" pitchFamily="65" charset="-120"/>
            </a:endParaRPr>
          </a:p>
          <a:p>
            <a:pPr marL="182563" indent="0" eaLnBrk="1" hangingPunct="1">
              <a:buFontTx/>
              <a:buNone/>
              <a:defRPr/>
            </a:pPr>
            <a:r>
              <a:rPr lang="zh-TW" altLang="zh-TW" sz="3900" b="1" dirty="0" smtClean="0">
                <a:latin typeface="標楷體" pitchFamily="65" charset="-120"/>
                <a:ea typeface="標楷體" pitchFamily="65" charset="-120"/>
              </a:rPr>
              <a:t>一、</a:t>
            </a:r>
            <a:r>
              <a:rPr lang="zh-TW" altLang="en-US" sz="3900" b="1" dirty="0" smtClean="0">
                <a:latin typeface="標楷體" pitchFamily="65" charset="-120"/>
                <a:ea typeface="標楷體" pitchFamily="65" charset="-120"/>
              </a:rPr>
              <a:t>政策推動</a:t>
            </a:r>
            <a:endParaRPr lang="zh-TW" altLang="zh-TW" sz="3600" b="1" dirty="0" smtClean="0">
              <a:latin typeface="標楷體" pitchFamily="65" charset="-120"/>
              <a:ea typeface="標楷體" pitchFamily="65" charset="-120"/>
            </a:endParaRPr>
          </a:p>
          <a:p>
            <a:pPr marL="0" indent="0">
              <a:buNone/>
            </a:pPr>
            <a:r>
              <a:rPr lang="zh-TW" altLang="zh-TW" dirty="0">
                <a:latin typeface="標楷體" panose="03000509000000000000" pitchFamily="65" charset="-120"/>
                <a:ea typeface="標楷體" panose="03000509000000000000" pitchFamily="65" charset="-120"/>
              </a:rPr>
              <a:t>（一</a:t>
            </a:r>
            <a:r>
              <a:rPr lang="zh-TW" altLang="zh-TW" dirty="0" smtClean="0">
                <a:latin typeface="標楷體" panose="03000509000000000000" pitchFamily="65" charset="-120"/>
                <a:ea typeface="標楷體" panose="03000509000000000000" pitchFamily="65" charset="-120"/>
              </a:rPr>
              <a:t>）</a:t>
            </a:r>
            <a:r>
              <a:rPr lang="zh-TW" altLang="zh-TW" dirty="0"/>
              <a:t>提醒【公開授課】不得強迫全校</a:t>
            </a:r>
            <a:r>
              <a:rPr lang="zh-TW" altLang="zh-TW" dirty="0" smtClean="0"/>
              <a:t>實施</a:t>
            </a:r>
            <a:endParaRPr lang="en-US" altLang="zh-TW" dirty="0" smtClean="0"/>
          </a:p>
          <a:p>
            <a:pPr marL="0" indent="0">
              <a:buNone/>
            </a:pPr>
            <a:r>
              <a:rPr lang="zh-TW"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二</a:t>
            </a:r>
            <a:r>
              <a:rPr lang="zh-TW" altLang="zh-TW" dirty="0" smtClean="0">
                <a:latin typeface="標楷體" panose="03000509000000000000" pitchFamily="65" charset="-120"/>
                <a:ea typeface="標楷體" panose="03000509000000000000" pitchFamily="65" charset="-120"/>
              </a:rPr>
              <a:t>）</a:t>
            </a:r>
            <a:r>
              <a:rPr lang="zh-TW" altLang="zh-TW" dirty="0"/>
              <a:t>【因應怪獸家長研究小組</a:t>
            </a:r>
            <a:r>
              <a:rPr lang="zh-TW" altLang="zh-TW" dirty="0" smtClean="0"/>
              <a:t>】</a:t>
            </a:r>
            <a:endParaRPr lang="en-US" altLang="zh-TW" dirty="0" smtClean="0"/>
          </a:p>
          <a:p>
            <a:pPr marL="0" indent="0">
              <a:buNone/>
            </a:pPr>
            <a:r>
              <a:rPr lang="zh-TW" altLang="en-US" dirty="0" smtClean="0">
                <a:latin typeface="標楷體" panose="03000509000000000000" pitchFamily="65" charset="-120"/>
                <a:ea typeface="標楷體" panose="03000509000000000000" pitchFamily="65" charset="-120"/>
              </a:rPr>
              <a:t>（三）</a:t>
            </a:r>
            <a:r>
              <a:rPr lang="zh-TW" altLang="zh-TW" dirty="0"/>
              <a:t>推動【教師諮商輔導支持系統</a:t>
            </a:r>
            <a:r>
              <a:rPr lang="zh-TW" altLang="zh-TW" dirty="0" smtClean="0"/>
              <a:t>】</a:t>
            </a:r>
            <a:endParaRPr lang="en-US" altLang="zh-TW" dirty="0" smtClean="0"/>
          </a:p>
          <a:p>
            <a:pPr marL="0" indent="0">
              <a:buNone/>
            </a:pPr>
            <a:r>
              <a:rPr lang="zh-TW" altLang="en-US" dirty="0" smtClean="0">
                <a:latin typeface="標楷體" panose="03000509000000000000" pitchFamily="65" charset="-120"/>
                <a:ea typeface="標楷體" panose="03000509000000000000" pitchFamily="65" charset="-120"/>
              </a:rPr>
              <a:t>（四）</a:t>
            </a:r>
            <a:r>
              <a:rPr lang="zh-TW" altLang="zh-TW" dirty="0"/>
              <a:t>改善【特教資源班師生比</a:t>
            </a:r>
            <a:r>
              <a:rPr lang="zh-TW" altLang="zh-TW" dirty="0" smtClean="0"/>
              <a:t>】</a:t>
            </a:r>
            <a:endParaRPr lang="en-US" altLang="zh-TW" dirty="0" smtClean="0"/>
          </a:p>
          <a:p>
            <a:pPr marL="0" indent="0">
              <a:buNone/>
            </a:pPr>
            <a:r>
              <a:rPr lang="zh-TW" altLang="en-US"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五</a:t>
            </a:r>
            <a:r>
              <a:rPr lang="zh-TW" altLang="en-US" dirty="0" smtClean="0">
                <a:latin typeface="標楷體" panose="03000509000000000000" pitchFamily="65" charset="-120"/>
                <a:ea typeface="標楷體" panose="03000509000000000000" pitchFamily="65" charset="-120"/>
              </a:rPr>
              <a:t>）</a:t>
            </a:r>
            <a:r>
              <a:rPr lang="zh-TW" altLang="zh-TW" dirty="0"/>
              <a:t>【第十屆立法委員選舉】因應</a:t>
            </a:r>
            <a:r>
              <a:rPr lang="zh-TW" altLang="zh-TW" dirty="0" smtClean="0"/>
              <a:t>工作</a:t>
            </a:r>
            <a:endParaRPr lang="en-US" altLang="zh-TW" dirty="0" smtClean="0"/>
          </a:p>
          <a:p>
            <a:pPr marL="0" indent="0">
              <a:buNone/>
            </a:pPr>
            <a:r>
              <a:rPr lang="zh-TW" altLang="en-US" dirty="0" smtClean="0">
                <a:latin typeface="標楷體" panose="03000509000000000000" pitchFamily="65" charset="-120"/>
                <a:ea typeface="標楷體" panose="03000509000000000000" pitchFamily="65" charset="-120"/>
              </a:rPr>
              <a:t>（六）</a:t>
            </a:r>
            <a:r>
              <a:rPr lang="zh-TW" altLang="zh-TW" dirty="0" smtClean="0"/>
              <a:t>【</a:t>
            </a:r>
            <a:r>
              <a:rPr lang="zh-TW" altLang="en-US" dirty="0"/>
              <a:t>公</a:t>
            </a:r>
            <a:r>
              <a:rPr lang="zh-TW" altLang="en-US" dirty="0" smtClean="0"/>
              <a:t>幼確定增班</a:t>
            </a:r>
            <a:r>
              <a:rPr lang="en-US" altLang="zh-TW" dirty="0" smtClean="0"/>
              <a:t>202</a:t>
            </a:r>
            <a:r>
              <a:rPr lang="zh-TW" altLang="en-US" dirty="0" smtClean="0"/>
              <a:t>班，</a:t>
            </a:r>
            <a:r>
              <a:rPr lang="en-US" altLang="zh-TW" dirty="0" smtClean="0"/>
              <a:t>4647</a:t>
            </a:r>
            <a:r>
              <a:rPr lang="zh-TW" altLang="en-US" dirty="0" smtClean="0"/>
              <a:t>個名額</a:t>
            </a:r>
            <a:r>
              <a:rPr lang="zh-TW" altLang="zh-TW" dirty="0" smtClean="0"/>
              <a:t>】</a:t>
            </a:r>
            <a:endParaRPr lang="en-US" altLang="zh-TW" dirty="0" smtClean="0"/>
          </a:p>
          <a:p>
            <a:pPr marL="0" indent="0">
              <a:buNone/>
            </a:pPr>
            <a:r>
              <a:rPr lang="zh-TW" altLang="en-US" dirty="0">
                <a:latin typeface="標楷體" panose="03000509000000000000" pitchFamily="65" charset="-120"/>
                <a:ea typeface="標楷體" panose="03000509000000000000" pitchFamily="65" charset="-120"/>
              </a:rPr>
              <a:t>（六）</a:t>
            </a:r>
            <a:r>
              <a:rPr lang="zh-TW" altLang="en-US" dirty="0"/>
              <a:t>其他偶發事件</a:t>
            </a:r>
            <a:endParaRPr lang="zh-TW" altLang="zh-TW" dirty="0"/>
          </a:p>
          <a:p>
            <a:pPr marL="0" indent="0">
              <a:buNone/>
            </a:pPr>
            <a:endParaRPr lang="zh-TW" altLang="zh-TW" dirty="0"/>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771774"/>
            <a:ext cx="8229600" cy="3324225"/>
          </a:xfrm>
        </p:spPr>
        <p:txBody>
          <a:bodyPr>
            <a:normAutofit/>
          </a:bodyPr>
          <a:lstStyle/>
          <a:p>
            <a:r>
              <a:rPr lang="zh-TW" altLang="zh-TW" sz="3600" dirty="0"/>
              <a:t>教師法</a:t>
            </a:r>
            <a:r>
              <a:rPr lang="en-US" altLang="zh-TW" sz="3600" dirty="0"/>
              <a:t/>
            </a:r>
            <a:br>
              <a:rPr lang="en-US" altLang="zh-TW" sz="3600" dirty="0"/>
            </a:br>
            <a:r>
              <a:rPr lang="zh-TW" altLang="zh-TW" sz="3600" dirty="0"/>
              <a:t>第</a:t>
            </a:r>
            <a:r>
              <a:rPr lang="en-US" altLang="zh-TW" sz="3600" dirty="0"/>
              <a:t>36</a:t>
            </a:r>
            <a:r>
              <a:rPr lang="zh-TW" altLang="zh-TW" sz="3600" dirty="0"/>
              <a:t>條</a:t>
            </a:r>
            <a:r>
              <a:rPr lang="en-US" altLang="zh-TW" sz="3600" dirty="0"/>
              <a:t>	</a:t>
            </a:r>
            <a:r>
              <a:rPr lang="zh-TW" altLang="zh-TW" sz="3600" dirty="0"/>
              <a:t>教師之待遇，另以法律定之。</a:t>
            </a:r>
            <a:endParaRPr lang="zh-TW" altLang="en-US" sz="3600" dirty="0"/>
          </a:p>
        </p:txBody>
      </p:sp>
      <p:sp>
        <p:nvSpPr>
          <p:cNvPr id="2" name="標題 1"/>
          <p:cNvSpPr>
            <a:spLocks noGrp="1"/>
          </p:cNvSpPr>
          <p:nvPr>
            <p:ph type="title"/>
          </p:nvPr>
        </p:nvSpPr>
        <p:spPr>
          <a:xfrm>
            <a:off x="371475" y="280987"/>
            <a:ext cx="8229600" cy="1219200"/>
          </a:xfrm>
        </p:spPr>
        <p:txBody>
          <a:bodyPr>
            <a:normAutofit/>
          </a:bodyPr>
          <a:lstStyle/>
          <a:p>
            <a:r>
              <a:rPr lang="en-US" altLang="zh-TW" dirty="0" smtClean="0"/>
              <a:t>84.8.9</a:t>
            </a:r>
            <a:endParaRPr lang="zh-TW" altLang="en-US" dirty="0"/>
          </a:p>
        </p:txBody>
      </p:sp>
    </p:spTree>
    <p:extLst>
      <p:ext uri="{BB962C8B-B14F-4D97-AF65-F5344CB8AC3E}">
        <p14:creationId xmlns:p14="http://schemas.microsoft.com/office/powerpoint/2010/main" val="433314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加給：</a:t>
            </a:r>
            <a:r>
              <a:rPr lang="zh-TW" altLang="en-US" dirty="0"/>
              <a:t>指本薪（年功薪）以外，因所任職務種類、性質與服務地區</a:t>
            </a:r>
            <a:r>
              <a:rPr lang="zh-TW" altLang="en-US" dirty="0" smtClean="0"/>
              <a:t>之不同</a:t>
            </a:r>
            <a:r>
              <a:rPr lang="zh-TW" altLang="en-US" dirty="0"/>
              <a:t>，而另加之給與。</a:t>
            </a:r>
            <a:endParaRPr lang="en-US" altLang="zh-TW" dirty="0" smtClean="0"/>
          </a:p>
          <a:p>
            <a:r>
              <a:rPr lang="zh-TW" altLang="en-US" dirty="0" smtClean="0"/>
              <a:t>津貼：如交通津貼、導師津貼，隨著政府財政面臨可能取消的風險</a:t>
            </a:r>
            <a:endParaRPr lang="en-US" altLang="zh-TW" dirty="0" smtClean="0"/>
          </a:p>
          <a:p>
            <a:endParaRPr lang="zh-TW" altLang="en-US" dirty="0"/>
          </a:p>
        </p:txBody>
      </p:sp>
      <p:sp>
        <p:nvSpPr>
          <p:cNvPr id="3" name="標題 2"/>
          <p:cNvSpPr>
            <a:spLocks noGrp="1"/>
          </p:cNvSpPr>
          <p:nvPr>
            <p:ph type="title"/>
          </p:nvPr>
        </p:nvSpPr>
        <p:spPr/>
        <p:txBody>
          <a:bodyPr/>
          <a:lstStyle/>
          <a:p>
            <a:r>
              <a:rPr lang="zh-TW" altLang="en-US" dirty="0" smtClean="0"/>
              <a:t>法律小常識</a:t>
            </a:r>
            <a:endParaRPr lang="zh-TW" altLang="en-US" dirty="0"/>
          </a:p>
        </p:txBody>
      </p:sp>
    </p:spTree>
    <p:extLst>
      <p:ext uri="{BB962C8B-B14F-4D97-AF65-F5344CB8AC3E}">
        <p14:creationId xmlns:p14="http://schemas.microsoft.com/office/powerpoint/2010/main" val="11292218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0" indent="0">
              <a:buNone/>
            </a:pPr>
            <a:r>
              <a:rPr lang="zh-TW" altLang="en-US" sz="4800" dirty="0" smtClean="0"/>
              <a:t>大法官釋字</a:t>
            </a:r>
            <a:r>
              <a:rPr lang="en-US" altLang="zh-TW" sz="4800" dirty="0" smtClean="0"/>
              <a:t>707</a:t>
            </a:r>
            <a:r>
              <a:rPr lang="zh-TW" altLang="en-US" sz="4800" dirty="0" smtClean="0"/>
              <a:t>號解釋：</a:t>
            </a:r>
            <a:endParaRPr lang="en-US" altLang="zh-TW" sz="4800" dirty="0" smtClean="0"/>
          </a:p>
          <a:p>
            <a:pPr marL="0" indent="0">
              <a:buNone/>
            </a:pPr>
            <a:r>
              <a:rPr lang="zh-TW" altLang="zh-TW" sz="4800" dirty="0" smtClean="0"/>
              <a:t>「</a:t>
            </a:r>
            <a:r>
              <a:rPr lang="zh-TW" altLang="zh-TW" sz="4800" dirty="0"/>
              <a:t>公立學校教職員敘薪辦法</a:t>
            </a:r>
            <a:r>
              <a:rPr lang="zh-TW" altLang="zh-TW" sz="4800" dirty="0" smtClean="0"/>
              <a:t>」</a:t>
            </a:r>
            <a:r>
              <a:rPr lang="en-US" altLang="zh-TW" sz="4800" dirty="0" smtClean="0"/>
              <a:t>(</a:t>
            </a:r>
            <a:r>
              <a:rPr lang="en-US" altLang="zh-TW" sz="4800" dirty="0"/>
              <a:t>62.9.13</a:t>
            </a:r>
            <a:r>
              <a:rPr lang="en-US" altLang="zh-TW" sz="4800" dirty="0" smtClean="0"/>
              <a:t>)</a:t>
            </a:r>
            <a:r>
              <a:rPr lang="zh-TW" altLang="zh-TW" sz="4800" dirty="0" smtClean="0"/>
              <a:t>中</a:t>
            </a:r>
            <a:r>
              <a:rPr lang="zh-TW" altLang="zh-TW" sz="4800" dirty="0"/>
              <a:t>，有關公立高中以下學校的規定違憲，屆滿三年即失效</a:t>
            </a:r>
          </a:p>
          <a:p>
            <a:pPr marL="0" indent="0">
              <a:buNone/>
            </a:pPr>
            <a:endParaRPr lang="zh-TW" altLang="en-US" sz="4800" dirty="0"/>
          </a:p>
        </p:txBody>
      </p:sp>
      <p:sp>
        <p:nvSpPr>
          <p:cNvPr id="3" name="標題 2"/>
          <p:cNvSpPr>
            <a:spLocks noGrp="1"/>
          </p:cNvSpPr>
          <p:nvPr>
            <p:ph type="title"/>
          </p:nvPr>
        </p:nvSpPr>
        <p:spPr/>
        <p:txBody>
          <a:bodyPr/>
          <a:lstStyle/>
          <a:p>
            <a:r>
              <a:rPr lang="en-US" altLang="zh-TW" dirty="0"/>
              <a:t>101.12.29</a:t>
            </a:r>
            <a:endParaRPr lang="zh-TW" altLang="en-US" dirty="0"/>
          </a:p>
        </p:txBody>
      </p:sp>
    </p:spTree>
    <p:extLst>
      <p:ext uri="{BB962C8B-B14F-4D97-AF65-F5344CB8AC3E}">
        <p14:creationId xmlns:p14="http://schemas.microsoft.com/office/powerpoint/2010/main" val="16098145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zh-TW" sz="3600" dirty="0" smtClean="0"/>
              <a:t>全</a:t>
            </a:r>
            <a:r>
              <a:rPr lang="zh-TW" altLang="zh-TW" sz="3600" dirty="0"/>
              <a:t>教總委請黃昭順</a:t>
            </a:r>
            <a:r>
              <a:rPr lang="zh-TW" altLang="zh-TW" sz="3600" dirty="0" smtClean="0"/>
              <a:t>委員提出</a:t>
            </a:r>
            <a:r>
              <a:rPr lang="zh-TW" altLang="zh-TW" sz="3600" dirty="0"/>
              <a:t>全版本法律案，遠早於行政院院版送立院審議時間，</a:t>
            </a:r>
            <a:r>
              <a:rPr lang="zh-TW" altLang="zh-TW" sz="3600" b="1" dirty="0"/>
              <a:t>包含公私校教師待遇一致、導師費納入職務加給均入法</a:t>
            </a:r>
            <a:endParaRPr lang="zh-TW" altLang="zh-TW" sz="3600" dirty="0"/>
          </a:p>
          <a:p>
            <a:endParaRPr lang="zh-TW" altLang="en-US" sz="3600" dirty="0"/>
          </a:p>
        </p:txBody>
      </p:sp>
      <p:sp>
        <p:nvSpPr>
          <p:cNvPr id="3" name="標題 2"/>
          <p:cNvSpPr>
            <a:spLocks noGrp="1"/>
          </p:cNvSpPr>
          <p:nvPr>
            <p:ph type="title"/>
          </p:nvPr>
        </p:nvSpPr>
        <p:spPr/>
        <p:txBody>
          <a:bodyPr/>
          <a:lstStyle/>
          <a:p>
            <a:r>
              <a:rPr lang="en-US" altLang="zh-TW" dirty="0"/>
              <a:t>103.4.18</a:t>
            </a:r>
            <a:endParaRPr lang="zh-TW" altLang="en-US" dirty="0"/>
          </a:p>
        </p:txBody>
      </p:sp>
    </p:spTree>
    <p:extLst>
      <p:ext uri="{BB962C8B-B14F-4D97-AF65-F5344CB8AC3E}">
        <p14:creationId xmlns:p14="http://schemas.microsoft.com/office/powerpoint/2010/main" val="38259325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Autofit/>
          </a:bodyPr>
          <a:lstStyle/>
          <a:p>
            <a:r>
              <a:rPr lang="en-US" altLang="zh-TW" sz="3600" dirty="0"/>
              <a:t>	</a:t>
            </a:r>
            <a:r>
              <a:rPr lang="zh-TW" altLang="zh-TW" sz="3600" dirty="0"/>
              <a:t>立法院司法法制委員會、教育文化委員會今天聯席審查通過「教師待遇條例」，聯席會由呂學樟委員擔任主席，</a:t>
            </a:r>
            <a:r>
              <a:rPr lang="zh-TW" altLang="zh-TW" sz="3600" b="1" dirty="0"/>
              <a:t>決議無須經朝野協商、逕付二三讀</a:t>
            </a:r>
            <a:r>
              <a:rPr lang="zh-TW" altLang="zh-TW" sz="3600" dirty="0"/>
              <a:t>。</a:t>
            </a:r>
            <a:r>
              <a:rPr lang="en-US" altLang="zh-TW" sz="3600" dirty="0"/>
              <a:t/>
            </a:r>
            <a:br>
              <a:rPr lang="en-US" altLang="zh-TW" sz="3600" dirty="0"/>
            </a:br>
            <a:r>
              <a:rPr lang="en-US" altLang="zh-TW" sz="3600" dirty="0"/>
              <a:t>       </a:t>
            </a:r>
            <a:r>
              <a:rPr lang="zh-TW" altLang="zh-TW" sz="3600" dirty="0"/>
              <a:t>其中，第</a:t>
            </a:r>
            <a:r>
              <a:rPr lang="en-US" altLang="zh-TW" sz="3600" dirty="0"/>
              <a:t>13</a:t>
            </a:r>
            <a:r>
              <a:rPr lang="zh-TW" altLang="zh-TW" sz="3600" dirty="0"/>
              <a:t>條通過委員版修正文字，</a:t>
            </a:r>
            <a:r>
              <a:rPr lang="zh-TW" altLang="zh-TW" sz="3600" b="1" dirty="0"/>
              <a:t>將導師或特殊教育者納入「職務加給」</a:t>
            </a:r>
            <a:r>
              <a:rPr lang="zh-TW" altLang="zh-TW" sz="3600" dirty="0"/>
              <a:t>（院版條文原為津貼），第</a:t>
            </a:r>
            <a:r>
              <a:rPr lang="en-US" altLang="zh-TW" sz="3600" dirty="0"/>
              <a:t>14</a:t>
            </a:r>
            <a:r>
              <a:rPr lang="zh-TW" altLang="zh-TW" sz="3600" dirty="0"/>
              <a:t>條併同修正。</a:t>
            </a:r>
          </a:p>
          <a:p>
            <a:endParaRPr lang="zh-TW" altLang="en-US" sz="3600" dirty="0"/>
          </a:p>
        </p:txBody>
      </p:sp>
      <p:sp>
        <p:nvSpPr>
          <p:cNvPr id="3" name="標題 2"/>
          <p:cNvSpPr>
            <a:spLocks noGrp="1"/>
          </p:cNvSpPr>
          <p:nvPr>
            <p:ph type="title"/>
          </p:nvPr>
        </p:nvSpPr>
        <p:spPr/>
        <p:txBody>
          <a:bodyPr/>
          <a:lstStyle/>
          <a:p>
            <a:r>
              <a:rPr lang="en-US" altLang="zh-TW" dirty="0"/>
              <a:t>103.4.27</a:t>
            </a:r>
            <a:endParaRPr lang="zh-TW" altLang="en-US" dirty="0"/>
          </a:p>
        </p:txBody>
      </p:sp>
    </p:spTree>
    <p:extLst>
      <p:ext uri="{BB962C8B-B14F-4D97-AF65-F5344CB8AC3E}">
        <p14:creationId xmlns:p14="http://schemas.microsoft.com/office/powerpoint/2010/main" val="30748937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sz="4800" dirty="0"/>
              <a:t>	</a:t>
            </a:r>
            <a:r>
              <a:rPr lang="zh-TW" altLang="zh-TW" sz="4800" dirty="0"/>
              <a:t>教師待遇條例三讀通過</a:t>
            </a:r>
          </a:p>
          <a:p>
            <a:endParaRPr lang="zh-TW" altLang="en-US" sz="4800" dirty="0"/>
          </a:p>
        </p:txBody>
      </p:sp>
      <p:sp>
        <p:nvSpPr>
          <p:cNvPr id="3" name="標題 2"/>
          <p:cNvSpPr>
            <a:spLocks noGrp="1"/>
          </p:cNvSpPr>
          <p:nvPr>
            <p:ph type="title"/>
          </p:nvPr>
        </p:nvSpPr>
        <p:spPr/>
        <p:txBody>
          <a:bodyPr/>
          <a:lstStyle/>
          <a:p>
            <a:r>
              <a:rPr lang="en-US" altLang="zh-TW" dirty="0"/>
              <a:t>103.5.22</a:t>
            </a:r>
            <a:endParaRPr lang="zh-TW" altLang="en-US" dirty="0"/>
          </a:p>
        </p:txBody>
      </p:sp>
    </p:spTree>
    <p:extLst>
      <p:ext uri="{BB962C8B-B14F-4D97-AF65-F5344CB8AC3E}">
        <p14:creationId xmlns:p14="http://schemas.microsoft.com/office/powerpoint/2010/main" val="14513307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zh-TW" sz="4800" dirty="0" smtClean="0"/>
              <a:t>促使</a:t>
            </a:r>
            <a:r>
              <a:rPr lang="zh-TW" altLang="zh-TW" sz="4800" dirty="0"/>
              <a:t>國教署發文各縣市，要求「</a:t>
            </a:r>
            <a:r>
              <a:rPr lang="zh-TW" altLang="zh-TW" sz="4800" b="1" u="sng" dirty="0"/>
              <a:t>考績獎金應納入導師費及特教加給</a:t>
            </a:r>
            <a:r>
              <a:rPr lang="zh-TW" altLang="zh-TW" sz="4800" dirty="0"/>
              <a:t>」。</a:t>
            </a:r>
          </a:p>
          <a:p>
            <a:endParaRPr lang="zh-TW" altLang="en-US" sz="4800" dirty="0"/>
          </a:p>
        </p:txBody>
      </p:sp>
      <p:sp>
        <p:nvSpPr>
          <p:cNvPr id="3" name="標題 2"/>
          <p:cNvSpPr>
            <a:spLocks noGrp="1"/>
          </p:cNvSpPr>
          <p:nvPr>
            <p:ph type="title"/>
          </p:nvPr>
        </p:nvSpPr>
        <p:spPr/>
        <p:txBody>
          <a:bodyPr/>
          <a:lstStyle/>
          <a:p>
            <a:r>
              <a:rPr lang="en-US" altLang="zh-TW" dirty="0"/>
              <a:t>105.2.25</a:t>
            </a:r>
            <a:endParaRPr lang="zh-TW" altLang="en-US" dirty="0"/>
          </a:p>
        </p:txBody>
      </p:sp>
    </p:spTree>
    <p:extLst>
      <p:ext uri="{BB962C8B-B14F-4D97-AF65-F5344CB8AC3E}">
        <p14:creationId xmlns:p14="http://schemas.microsoft.com/office/powerpoint/2010/main" val="42453363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sz="4800" dirty="0">
                <a:solidFill>
                  <a:srgbClr val="FF0000"/>
                </a:solidFill>
              </a:rPr>
              <a:t>105</a:t>
            </a:r>
            <a:r>
              <a:rPr lang="zh-TW" altLang="zh-TW" sz="4800" dirty="0">
                <a:solidFill>
                  <a:srgbClr val="FF0000"/>
                </a:solidFill>
              </a:rPr>
              <a:t>年，考績獎金多了導師職務加給</a:t>
            </a:r>
            <a:r>
              <a:rPr lang="en-US" altLang="zh-TW" sz="4800" dirty="0">
                <a:solidFill>
                  <a:srgbClr val="FF0000"/>
                </a:solidFill>
              </a:rPr>
              <a:t>3000</a:t>
            </a:r>
            <a:r>
              <a:rPr lang="zh-TW" altLang="zh-TW" sz="4800" dirty="0">
                <a:solidFill>
                  <a:srgbClr val="FF0000"/>
                </a:solidFill>
              </a:rPr>
              <a:t>及特教加給約</a:t>
            </a:r>
            <a:r>
              <a:rPr lang="en-US" altLang="zh-TW" sz="4800" dirty="0" smtClean="0">
                <a:solidFill>
                  <a:srgbClr val="FF0000"/>
                </a:solidFill>
              </a:rPr>
              <a:t>1600</a:t>
            </a:r>
            <a:endParaRPr lang="zh-TW" altLang="zh-TW" sz="4800" dirty="0">
              <a:solidFill>
                <a:srgbClr val="FF0000"/>
              </a:solidFill>
            </a:endParaRPr>
          </a:p>
        </p:txBody>
      </p:sp>
      <p:sp>
        <p:nvSpPr>
          <p:cNvPr id="3" name="標題 2"/>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42256949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66973" y="2726656"/>
            <a:ext cx="8229600" cy="1219200"/>
          </a:xfrm>
        </p:spPr>
        <p:txBody>
          <a:bodyPr>
            <a:normAutofit/>
          </a:bodyPr>
          <a:lstStyle/>
          <a:p>
            <a:r>
              <a:rPr lang="zh-TW" altLang="en-US" sz="4800" dirty="0" smtClean="0">
                <a:solidFill>
                  <a:srgbClr val="FF0000"/>
                </a:solidFill>
              </a:rPr>
              <a:t>課後輔導及第八節免稅時數</a:t>
            </a:r>
            <a:endParaRPr lang="zh-TW" altLang="en-US" sz="4800" dirty="0">
              <a:solidFill>
                <a:srgbClr val="FF0000"/>
              </a:solidFill>
            </a:endParaRPr>
          </a:p>
        </p:txBody>
      </p:sp>
    </p:spTree>
    <p:extLst>
      <p:ext uri="{BB962C8B-B14F-4D97-AF65-F5344CB8AC3E}">
        <p14:creationId xmlns:p14="http://schemas.microsoft.com/office/powerpoint/2010/main" val="18107669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sz="4400" dirty="0" smtClean="0"/>
              <a:t>70*60/45&gt;92(</a:t>
            </a:r>
            <a:r>
              <a:rPr lang="zh-TW" altLang="en-US" sz="4400" dirty="0" smtClean="0"/>
              <a:t>節</a:t>
            </a:r>
            <a:r>
              <a:rPr lang="en-US" altLang="zh-TW" sz="4400" dirty="0" smtClean="0"/>
              <a:t>)</a:t>
            </a:r>
            <a:r>
              <a:rPr lang="zh-TW" altLang="en-US" sz="4400" dirty="0" smtClean="0"/>
              <a:t>每個月，免稅額度</a:t>
            </a:r>
            <a:r>
              <a:rPr lang="en-US" altLang="zh-TW" sz="4400" dirty="0" smtClean="0">
                <a:solidFill>
                  <a:srgbClr val="FF0000"/>
                </a:solidFill>
              </a:rPr>
              <a:t>36800</a:t>
            </a:r>
          </a:p>
          <a:p>
            <a:r>
              <a:rPr lang="zh-TW" altLang="en-US" sz="4400" dirty="0" smtClean="0"/>
              <a:t>就算每天上第八節，課稅全免</a:t>
            </a:r>
            <a:endParaRPr lang="zh-TW" altLang="zh-TW" sz="4400" dirty="0"/>
          </a:p>
          <a:p>
            <a:endParaRPr lang="zh-TW" altLang="en-US" sz="4400" dirty="0"/>
          </a:p>
        </p:txBody>
      </p:sp>
      <p:sp>
        <p:nvSpPr>
          <p:cNvPr id="3" name="標題 2"/>
          <p:cNvSpPr>
            <a:spLocks noGrp="1"/>
          </p:cNvSpPr>
          <p:nvPr>
            <p:ph type="title"/>
          </p:nvPr>
        </p:nvSpPr>
        <p:spPr/>
        <p:txBody>
          <a:bodyPr>
            <a:normAutofit/>
          </a:bodyPr>
          <a:lstStyle/>
          <a:p>
            <a:r>
              <a:rPr lang="en-US" altLang="zh-TW" sz="4000" dirty="0"/>
              <a:t>101.6.20	</a:t>
            </a:r>
            <a:r>
              <a:rPr lang="zh-TW" altLang="zh-TW" sz="4000" dirty="0"/>
              <a:t>課後輔導每月</a:t>
            </a:r>
            <a:r>
              <a:rPr lang="en-US" altLang="zh-TW" sz="4000" dirty="0"/>
              <a:t>70</a:t>
            </a:r>
            <a:r>
              <a:rPr lang="zh-TW" altLang="zh-TW" sz="4000" dirty="0"/>
              <a:t>小時內免稅，超過勞工</a:t>
            </a:r>
            <a:r>
              <a:rPr lang="en-US" altLang="zh-TW" sz="4000" dirty="0"/>
              <a:t>46</a:t>
            </a:r>
            <a:r>
              <a:rPr lang="zh-TW" altLang="zh-TW" sz="4000" dirty="0"/>
              <a:t>小時上限</a:t>
            </a:r>
            <a:r>
              <a:rPr lang="zh-TW" altLang="zh-TW" sz="4000" dirty="0" smtClean="0"/>
              <a:t>。</a:t>
            </a:r>
            <a:endParaRPr lang="zh-TW" altLang="en-US" dirty="0"/>
          </a:p>
        </p:txBody>
      </p:sp>
    </p:spTree>
    <p:extLst>
      <p:ext uri="{BB962C8B-B14F-4D97-AF65-F5344CB8AC3E}">
        <p14:creationId xmlns:p14="http://schemas.microsoft.com/office/powerpoint/2010/main" val="2457594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內容版面配置區 2"/>
          <p:cNvSpPr>
            <a:spLocks noGrp="1"/>
          </p:cNvSpPr>
          <p:nvPr>
            <p:ph idx="4294967295"/>
          </p:nvPr>
        </p:nvSpPr>
        <p:spPr>
          <a:xfrm>
            <a:off x="323528" y="548680"/>
            <a:ext cx="8280920" cy="5975945"/>
          </a:xfrm>
        </p:spPr>
        <p:txBody>
          <a:bodyPr/>
          <a:lstStyle/>
          <a:p>
            <a:pPr marL="182563" indent="0" eaLnBrk="1" hangingPunct="1">
              <a:buFontTx/>
              <a:buNone/>
              <a:defRPr/>
            </a:pPr>
            <a:r>
              <a:rPr lang="zh-TW" altLang="en-US" sz="4400" b="1" dirty="0" smtClean="0">
                <a:latin typeface="標楷體" pitchFamily="65" charset="-120"/>
                <a:ea typeface="標楷體" pitchFamily="65" charset="-120"/>
              </a:rPr>
              <a:t>二、</a:t>
            </a:r>
            <a:r>
              <a:rPr lang="zh-TW" altLang="zh-TW" sz="4400" b="1" dirty="0">
                <a:latin typeface="標楷體" panose="03000509000000000000" pitchFamily="65" charset="-120"/>
                <a:ea typeface="標楷體" panose="03000509000000000000" pitchFamily="65" charset="-120"/>
              </a:rPr>
              <a:t>參加各項政策會議</a:t>
            </a:r>
            <a:endParaRPr lang="en-US" altLang="zh-TW" sz="4400" b="1" dirty="0">
              <a:latin typeface="標楷體" panose="03000509000000000000" pitchFamily="65" charset="-120"/>
              <a:ea typeface="標楷體" panose="03000509000000000000" pitchFamily="65" charset="-120"/>
            </a:endParaRPr>
          </a:p>
          <a:p>
            <a:r>
              <a:rPr lang="en-US" altLang="zh-TW" sz="2800" kern="1200" dirty="0" smtClean="0">
                <a:latin typeface="標楷體" panose="03000509000000000000" pitchFamily="65" charset="-120"/>
                <a:ea typeface="標楷體" panose="03000509000000000000" pitchFamily="65" charset="-120"/>
              </a:rPr>
              <a:t>9-10</a:t>
            </a:r>
            <a:r>
              <a:rPr lang="zh-TW" altLang="en-US" sz="2800" kern="1200" dirty="0" smtClean="0">
                <a:latin typeface="標楷體" panose="03000509000000000000" pitchFamily="65" charset="-120"/>
                <a:ea typeface="標楷體" panose="03000509000000000000" pitchFamily="65" charset="-120"/>
              </a:rPr>
              <a:t>月</a:t>
            </a:r>
            <a:r>
              <a:rPr lang="zh-TW" altLang="en-US" sz="2800" kern="1200" dirty="0">
                <a:latin typeface="標楷體" panose="03000509000000000000" pitchFamily="65" charset="-120"/>
                <a:ea typeface="標楷體" panose="03000509000000000000" pitchFamily="65" charset="-120"/>
              </a:rPr>
              <a:t>計</a:t>
            </a:r>
            <a:r>
              <a:rPr lang="zh-TW" altLang="en-US" sz="2800" kern="1200" dirty="0" smtClean="0">
                <a:latin typeface="標楷體" panose="03000509000000000000" pitchFamily="65" charset="-120"/>
                <a:ea typeface="標楷體" panose="03000509000000000000" pitchFamily="65" charset="-120"/>
              </a:rPr>
              <a:t>有</a:t>
            </a:r>
            <a:r>
              <a:rPr lang="zh-TW" altLang="zh-TW" sz="2800" dirty="0"/>
              <a:t>「研修「高雄市高級中等以下學校校外教學活動實施要點更名</a:t>
            </a:r>
            <a:r>
              <a:rPr lang="en-US" altLang="zh-TW" sz="2800" dirty="0"/>
              <a:t>(</a:t>
            </a:r>
            <a:r>
              <a:rPr lang="zh-TW" altLang="zh-TW" sz="2800" dirty="0"/>
              <a:t>草案</a:t>
            </a:r>
            <a:r>
              <a:rPr lang="en-US" altLang="zh-TW" sz="2800" dirty="0"/>
              <a:t>)</a:t>
            </a:r>
            <a:r>
              <a:rPr lang="zh-TW" altLang="zh-TW" sz="2800" dirty="0"/>
              <a:t>」會議」</a:t>
            </a:r>
            <a:r>
              <a:rPr lang="zh-TW" altLang="en-US" sz="2800" kern="1200" dirty="0" smtClean="0">
                <a:latin typeface="標楷體" panose="03000509000000000000" pitchFamily="65" charset="-120"/>
                <a:ea typeface="標楷體" panose="03000509000000000000" pitchFamily="65" charset="-120"/>
              </a:rPr>
              <a:t>等</a:t>
            </a:r>
            <a:r>
              <a:rPr lang="en-US" altLang="zh-TW" sz="2800" kern="1200" dirty="0" smtClean="0">
                <a:latin typeface="標楷體" panose="03000509000000000000" pitchFamily="65" charset="-120"/>
                <a:ea typeface="標楷體" panose="03000509000000000000" pitchFamily="65" charset="-120"/>
              </a:rPr>
              <a:t>10</a:t>
            </a:r>
            <a:r>
              <a:rPr lang="zh-TW" altLang="en-US" sz="2800" kern="1200" dirty="0" smtClean="0">
                <a:latin typeface="標楷體" panose="03000509000000000000" pitchFamily="65" charset="-120"/>
                <a:ea typeface="標楷體" panose="03000509000000000000" pitchFamily="65" charset="-120"/>
              </a:rPr>
              <a:t>項次</a:t>
            </a:r>
            <a:r>
              <a:rPr lang="zh-TW" altLang="en-US" sz="2800" kern="1200" dirty="0">
                <a:latin typeface="標楷體" panose="03000509000000000000" pitchFamily="65" charset="-120"/>
                <a:ea typeface="標楷體" panose="03000509000000000000" pitchFamily="65" charset="-120"/>
              </a:rPr>
              <a:t>會議，共</a:t>
            </a:r>
            <a:r>
              <a:rPr lang="zh-TW" altLang="en-US" sz="2800" kern="1200" dirty="0" smtClean="0">
                <a:latin typeface="標楷體" panose="03000509000000000000" pitchFamily="65" charset="-120"/>
                <a:ea typeface="標楷體" panose="03000509000000000000" pitchFamily="65" charset="-120"/>
              </a:rPr>
              <a:t>派出</a:t>
            </a:r>
            <a:r>
              <a:rPr lang="en-US" altLang="zh-TW" sz="2800" kern="1200" dirty="0" smtClean="0">
                <a:latin typeface="標楷體" panose="03000509000000000000" pitchFamily="65" charset="-120"/>
                <a:ea typeface="標楷體" panose="03000509000000000000" pitchFamily="65" charset="-120"/>
              </a:rPr>
              <a:t>11</a:t>
            </a:r>
            <a:r>
              <a:rPr lang="zh-TW" altLang="en-US" sz="2800" kern="1200" dirty="0" smtClean="0">
                <a:latin typeface="標楷體" panose="03000509000000000000" pitchFamily="65" charset="-120"/>
                <a:ea typeface="標楷體" panose="03000509000000000000" pitchFamily="65" charset="-120"/>
              </a:rPr>
              <a:t>人次</a:t>
            </a:r>
            <a:r>
              <a:rPr lang="zh-TW" altLang="en-US" sz="2800" kern="1200" dirty="0">
                <a:latin typeface="標楷體" panose="03000509000000000000" pitchFamily="65" charset="-120"/>
                <a:ea typeface="標楷體" panose="03000509000000000000" pitchFamily="65" charset="-120"/>
              </a:rPr>
              <a:t>代表本會出席會議。（＊會議報告詳見本會網站</a:t>
            </a:r>
            <a:r>
              <a:rPr lang="en-US" altLang="zh-TW" sz="2800" kern="1200" dirty="0">
                <a:latin typeface="標楷體" panose="03000509000000000000" pitchFamily="65" charset="-120"/>
                <a:ea typeface="標楷體" panose="03000509000000000000" pitchFamily="65" charset="-120"/>
              </a:rPr>
              <a:t>【</a:t>
            </a:r>
            <a:r>
              <a:rPr lang="zh-TW" altLang="en-US" sz="2800" kern="1200" dirty="0">
                <a:latin typeface="標楷體" panose="03000509000000000000" pitchFamily="65" charset="-120"/>
                <a:ea typeface="標楷體" panose="03000509000000000000" pitchFamily="65" charset="-120"/>
              </a:rPr>
              <a:t>會議專區</a:t>
            </a:r>
            <a:r>
              <a:rPr lang="en-US" altLang="zh-TW" sz="2800" kern="1200" dirty="0">
                <a:latin typeface="標楷體" panose="03000509000000000000" pitchFamily="65" charset="-120"/>
                <a:ea typeface="標楷體" panose="03000509000000000000" pitchFamily="65" charset="-120"/>
              </a:rPr>
              <a:t>】</a:t>
            </a:r>
            <a:r>
              <a:rPr lang="zh-TW" altLang="en-US" sz="2800" kern="1200" dirty="0" smtClean="0">
                <a:latin typeface="標楷體" panose="03000509000000000000" pitchFamily="65" charset="-120"/>
                <a:ea typeface="標楷體" panose="03000509000000000000" pitchFamily="65" charset="-120"/>
              </a:rPr>
              <a:t>）</a:t>
            </a:r>
            <a:endParaRPr lang="en-US" altLang="zh-TW" sz="2800" kern="1200" dirty="0" smtClean="0">
              <a:latin typeface="標楷體" panose="03000509000000000000" pitchFamily="65" charset="-120"/>
              <a:ea typeface="標楷體" panose="03000509000000000000" pitchFamily="65" charset="-120"/>
            </a:endParaRPr>
          </a:p>
          <a:p>
            <a:pPr marL="0" indent="0">
              <a:buNone/>
            </a:pPr>
            <a:r>
              <a:rPr lang="zh-TW" altLang="en-US" sz="4400" b="1" dirty="0" smtClean="0">
                <a:latin typeface="標楷體" pitchFamily="65" charset="-120"/>
                <a:ea typeface="標楷體" pitchFamily="65" charset="-120"/>
              </a:rPr>
              <a:t> </a:t>
            </a:r>
            <a:endParaRPr lang="en-US" altLang="zh-TW" sz="4400" b="1" dirty="0" smtClean="0">
              <a:latin typeface="標楷體" panose="03000509000000000000" pitchFamily="65" charset="-120"/>
              <a:ea typeface="標楷體" panose="03000509000000000000" pitchFamily="65" charset="-120"/>
            </a:endParaRPr>
          </a:p>
          <a:p>
            <a:endParaRPr lang="en-US" altLang="zh-TW" sz="2800" kern="1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94681849"/>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85000" lnSpcReduction="20000"/>
          </a:bodyPr>
          <a:lstStyle/>
          <a:p>
            <a:pPr marL="0" indent="0">
              <a:buNone/>
            </a:pPr>
            <a:r>
              <a:rPr lang="zh-TW" altLang="en-US" dirty="0" smtClean="0"/>
              <a:t>一、</a:t>
            </a:r>
            <a:r>
              <a:rPr lang="zh-TW" altLang="zh-TW" dirty="0" smtClean="0"/>
              <a:t>兼</a:t>
            </a:r>
            <a:r>
              <a:rPr lang="zh-TW" altLang="zh-TW" dirty="0"/>
              <a:t>行政教師：所得全數課稅。</a:t>
            </a:r>
          </a:p>
          <a:p>
            <a:pPr marL="0" indent="0">
              <a:buNone/>
            </a:pPr>
            <a:r>
              <a:rPr lang="zh-TW" altLang="zh-TW" dirty="0"/>
              <a:t>二、未兼行政教師：</a:t>
            </a:r>
          </a:p>
          <a:p>
            <a:pPr marL="0" indent="0">
              <a:buNone/>
            </a:pPr>
            <a:r>
              <a:rPr lang="en-US" altLang="zh-TW" dirty="0" smtClean="0"/>
              <a:t>1</a:t>
            </a:r>
            <a:r>
              <a:rPr lang="en-US" altLang="zh-TW" dirty="0"/>
              <a:t>.</a:t>
            </a:r>
            <a:r>
              <a:rPr lang="zh-TW" altLang="zh-TW" dirty="0" smtClean="0"/>
              <a:t>暑假</a:t>
            </a:r>
            <a:r>
              <a:rPr lang="en-US" altLang="zh-TW" dirty="0" smtClean="0"/>
              <a:t>7</a:t>
            </a:r>
            <a:r>
              <a:rPr lang="zh-TW" altLang="en-US" dirty="0" smtClean="0"/>
              <a:t>月</a:t>
            </a:r>
            <a:r>
              <a:rPr lang="zh-TW" altLang="zh-TW" dirty="0" smtClean="0"/>
              <a:t>：</a:t>
            </a:r>
            <a:r>
              <a:rPr lang="zh-TW" altLang="zh-TW" dirty="0"/>
              <a:t>每月</a:t>
            </a:r>
            <a:r>
              <a:rPr lang="en-US" altLang="zh-TW" dirty="0"/>
              <a:t>25</a:t>
            </a:r>
            <a:r>
              <a:rPr lang="zh-TW" altLang="zh-TW" dirty="0"/>
              <a:t>小時內免課稅，超過部分需課稅。</a:t>
            </a:r>
          </a:p>
          <a:p>
            <a:pPr marL="0" indent="0">
              <a:buNone/>
            </a:pPr>
            <a:r>
              <a:rPr lang="en-US" altLang="zh-TW" dirty="0"/>
              <a:t>               </a:t>
            </a:r>
            <a:r>
              <a:rPr lang="zh-TW" altLang="zh-TW" dirty="0"/>
              <a:t>計算方式：</a:t>
            </a:r>
            <a:r>
              <a:rPr lang="en-US" altLang="zh-TW" dirty="0"/>
              <a:t>25</a:t>
            </a:r>
            <a:r>
              <a:rPr lang="zh-TW" altLang="zh-TW" dirty="0"/>
              <a:t>小時</a:t>
            </a:r>
            <a:r>
              <a:rPr lang="en-US" altLang="zh-TW" dirty="0"/>
              <a:t>*60</a:t>
            </a:r>
            <a:r>
              <a:rPr lang="zh-TW" altLang="zh-TW" dirty="0"/>
              <a:t>分鐘</a:t>
            </a:r>
            <a:r>
              <a:rPr lang="en-US" altLang="zh-TW" dirty="0"/>
              <a:t>/45</a:t>
            </a:r>
            <a:r>
              <a:rPr lang="zh-TW" altLang="zh-TW" dirty="0"/>
              <a:t>分鐘</a:t>
            </a:r>
            <a:r>
              <a:rPr lang="en-US" altLang="zh-TW" dirty="0"/>
              <a:t>=33</a:t>
            </a:r>
            <a:r>
              <a:rPr lang="zh-TW" altLang="zh-TW" dirty="0"/>
              <a:t>節免課稅。</a:t>
            </a:r>
          </a:p>
          <a:p>
            <a:pPr marL="0" indent="0">
              <a:buNone/>
            </a:pPr>
            <a:r>
              <a:rPr lang="zh-TW" altLang="en-US" dirty="0" smtClean="0"/>
              <a:t>   </a:t>
            </a:r>
            <a:r>
              <a:rPr lang="en-US" altLang="zh-TW" dirty="0"/>
              <a:t>            33</a:t>
            </a:r>
            <a:r>
              <a:rPr lang="zh-TW" altLang="zh-TW" dirty="0"/>
              <a:t>節</a:t>
            </a:r>
            <a:r>
              <a:rPr lang="en-US" altLang="zh-TW" dirty="0"/>
              <a:t>*360</a:t>
            </a:r>
            <a:r>
              <a:rPr lang="zh-TW" altLang="zh-TW" dirty="0"/>
              <a:t>元</a:t>
            </a:r>
            <a:r>
              <a:rPr lang="en-US" altLang="zh-TW" dirty="0"/>
              <a:t>=</a:t>
            </a:r>
            <a:r>
              <a:rPr lang="en-US" altLang="zh-TW" dirty="0">
                <a:solidFill>
                  <a:srgbClr val="FF0000"/>
                </a:solidFill>
              </a:rPr>
              <a:t>11880</a:t>
            </a:r>
            <a:r>
              <a:rPr lang="zh-TW" altLang="zh-TW" dirty="0"/>
              <a:t>元</a:t>
            </a:r>
            <a:r>
              <a:rPr lang="en-US" altLang="zh-TW" dirty="0"/>
              <a:t>(</a:t>
            </a:r>
            <a:r>
              <a:rPr lang="zh-TW" altLang="zh-TW" dirty="0"/>
              <a:t>免稅額度</a:t>
            </a:r>
            <a:r>
              <a:rPr lang="en-US" altLang="zh-TW" dirty="0"/>
              <a:t>)</a:t>
            </a:r>
            <a:endParaRPr lang="zh-TW" altLang="zh-TW" dirty="0"/>
          </a:p>
          <a:p>
            <a:pPr marL="0" indent="0">
              <a:buNone/>
            </a:pPr>
            <a:r>
              <a:rPr lang="en-US" altLang="zh-TW" dirty="0" smtClean="0"/>
              <a:t>2</a:t>
            </a:r>
            <a:r>
              <a:rPr lang="en-US" altLang="zh-TW" dirty="0"/>
              <a:t>.</a:t>
            </a:r>
            <a:r>
              <a:rPr lang="zh-TW" altLang="zh-TW" dirty="0"/>
              <a:t>寒假期間：</a:t>
            </a:r>
            <a:r>
              <a:rPr lang="en-US" altLang="zh-TW" dirty="0"/>
              <a:t>15</a:t>
            </a:r>
            <a:r>
              <a:rPr lang="zh-TW" altLang="zh-TW" dirty="0"/>
              <a:t>小時內免課稅，超過部分需課稅。</a:t>
            </a:r>
          </a:p>
          <a:p>
            <a:pPr marL="0" indent="0">
              <a:buNone/>
            </a:pPr>
            <a:r>
              <a:rPr lang="en-US" altLang="zh-TW" dirty="0"/>
              <a:t>               </a:t>
            </a:r>
            <a:r>
              <a:rPr lang="zh-TW" altLang="zh-TW" dirty="0"/>
              <a:t>計算方式：</a:t>
            </a:r>
            <a:r>
              <a:rPr lang="en-US" altLang="zh-TW" dirty="0"/>
              <a:t>15</a:t>
            </a:r>
            <a:r>
              <a:rPr lang="zh-TW" altLang="zh-TW" dirty="0"/>
              <a:t>小時</a:t>
            </a:r>
            <a:r>
              <a:rPr lang="en-US" altLang="zh-TW" dirty="0"/>
              <a:t>*60</a:t>
            </a:r>
            <a:r>
              <a:rPr lang="zh-TW" altLang="zh-TW" dirty="0"/>
              <a:t>分鐘</a:t>
            </a:r>
            <a:r>
              <a:rPr lang="en-US" altLang="zh-TW" dirty="0"/>
              <a:t>/45</a:t>
            </a:r>
            <a:r>
              <a:rPr lang="zh-TW" altLang="zh-TW" dirty="0"/>
              <a:t>分鐘</a:t>
            </a:r>
            <a:r>
              <a:rPr lang="en-US" altLang="zh-TW" dirty="0"/>
              <a:t>=20</a:t>
            </a:r>
            <a:r>
              <a:rPr lang="zh-TW" altLang="zh-TW" dirty="0"/>
              <a:t>節免課稅。</a:t>
            </a:r>
          </a:p>
          <a:p>
            <a:pPr marL="0" indent="0">
              <a:buNone/>
            </a:pPr>
            <a:r>
              <a:rPr lang="en-US" altLang="zh-TW" dirty="0"/>
              <a:t>                20</a:t>
            </a:r>
            <a:r>
              <a:rPr lang="zh-TW" altLang="zh-TW" dirty="0"/>
              <a:t>節</a:t>
            </a:r>
            <a:r>
              <a:rPr lang="en-US" altLang="zh-TW" dirty="0"/>
              <a:t>*360</a:t>
            </a:r>
            <a:r>
              <a:rPr lang="zh-TW" altLang="zh-TW" dirty="0"/>
              <a:t>元</a:t>
            </a:r>
            <a:r>
              <a:rPr lang="en-US" altLang="zh-TW" dirty="0"/>
              <a:t>=</a:t>
            </a:r>
            <a:r>
              <a:rPr lang="en-US" altLang="zh-TW" dirty="0">
                <a:solidFill>
                  <a:srgbClr val="FF0000"/>
                </a:solidFill>
              </a:rPr>
              <a:t>7200</a:t>
            </a:r>
            <a:r>
              <a:rPr lang="zh-TW" altLang="zh-TW" dirty="0"/>
              <a:t>元</a:t>
            </a:r>
            <a:r>
              <a:rPr lang="en-US" altLang="zh-TW" dirty="0"/>
              <a:t>(</a:t>
            </a:r>
            <a:r>
              <a:rPr lang="zh-TW" altLang="zh-TW" dirty="0"/>
              <a:t>免稅額度</a:t>
            </a:r>
            <a:r>
              <a:rPr lang="en-US" altLang="zh-TW" dirty="0"/>
              <a:t>)</a:t>
            </a:r>
            <a:endParaRPr lang="zh-TW" altLang="zh-TW" dirty="0"/>
          </a:p>
          <a:p>
            <a:pPr marL="0" indent="0">
              <a:buNone/>
            </a:pPr>
            <a:endParaRPr lang="zh-TW" altLang="en-US" dirty="0"/>
          </a:p>
        </p:txBody>
      </p:sp>
      <p:sp>
        <p:nvSpPr>
          <p:cNvPr id="3" name="標題 2"/>
          <p:cNvSpPr>
            <a:spLocks noGrp="1"/>
          </p:cNvSpPr>
          <p:nvPr>
            <p:ph type="title"/>
          </p:nvPr>
        </p:nvSpPr>
        <p:spPr/>
        <p:txBody>
          <a:bodyPr>
            <a:normAutofit/>
          </a:bodyPr>
          <a:lstStyle/>
          <a:p>
            <a:r>
              <a:rPr lang="en-US" altLang="zh-TW" dirty="0"/>
              <a:t>101.10.4</a:t>
            </a:r>
            <a:r>
              <a:rPr lang="zh-TW" altLang="zh-TW" dirty="0"/>
              <a:t>寒暑假</a:t>
            </a:r>
            <a:r>
              <a:rPr lang="zh-TW" altLang="zh-TW" b="1" dirty="0"/>
              <a:t>【暑假每月</a:t>
            </a:r>
            <a:r>
              <a:rPr lang="en-US" altLang="zh-TW" b="1" dirty="0"/>
              <a:t>25</a:t>
            </a:r>
            <a:r>
              <a:rPr lang="zh-TW" altLang="zh-TW" b="1" dirty="0"/>
              <a:t>小時，寒假</a:t>
            </a:r>
            <a:r>
              <a:rPr lang="en-US" altLang="zh-TW" b="1" dirty="0"/>
              <a:t>15</a:t>
            </a:r>
            <a:r>
              <a:rPr lang="zh-TW" altLang="zh-TW" b="1" dirty="0"/>
              <a:t>小時】輔導課</a:t>
            </a:r>
            <a:r>
              <a:rPr lang="zh-TW" altLang="zh-TW" b="1" dirty="0" smtClean="0"/>
              <a:t>免稅</a:t>
            </a:r>
            <a:endParaRPr lang="zh-TW" altLang="en-US" dirty="0"/>
          </a:p>
        </p:txBody>
      </p:sp>
    </p:spTree>
    <p:extLst>
      <p:ext uri="{BB962C8B-B14F-4D97-AF65-F5344CB8AC3E}">
        <p14:creationId xmlns:p14="http://schemas.microsoft.com/office/powerpoint/2010/main" val="7044852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標題 2"/>
          <p:cNvSpPr>
            <a:spLocks noGrp="1"/>
          </p:cNvSpPr>
          <p:nvPr>
            <p:ph type="title"/>
          </p:nvPr>
        </p:nvSpPr>
        <p:spPr>
          <a:xfrm>
            <a:off x="467544" y="3284984"/>
            <a:ext cx="8229600" cy="1219200"/>
          </a:xfrm>
        </p:spPr>
        <p:txBody>
          <a:bodyPr/>
          <a:lstStyle/>
          <a:p>
            <a:r>
              <a:rPr lang="zh-TW" altLang="en-US" dirty="0" smtClean="0">
                <a:solidFill>
                  <a:srgbClr val="FF0000"/>
                </a:solidFill>
              </a:rPr>
              <a:t>特教評鑑從</a:t>
            </a:r>
            <a:r>
              <a:rPr lang="en-US" altLang="zh-TW" dirty="0" smtClean="0">
                <a:solidFill>
                  <a:srgbClr val="FF0000"/>
                </a:solidFill>
              </a:rPr>
              <a:t>3</a:t>
            </a:r>
            <a:r>
              <a:rPr lang="zh-TW" altLang="en-US" dirty="0" smtClean="0">
                <a:solidFill>
                  <a:srgbClr val="FF0000"/>
                </a:solidFill>
              </a:rPr>
              <a:t>年改為</a:t>
            </a:r>
            <a:r>
              <a:rPr lang="en-US" altLang="zh-TW" dirty="0" smtClean="0">
                <a:solidFill>
                  <a:srgbClr val="FF0000"/>
                </a:solidFill>
              </a:rPr>
              <a:t>4</a:t>
            </a:r>
            <a:r>
              <a:rPr lang="zh-TW" altLang="en-US" dirty="0" smtClean="0">
                <a:solidFill>
                  <a:srgbClr val="FF0000"/>
                </a:solidFill>
              </a:rPr>
              <a:t>年</a:t>
            </a:r>
            <a:endParaRPr lang="zh-TW" altLang="en-US" dirty="0">
              <a:solidFill>
                <a:srgbClr val="FF0000"/>
              </a:solidFill>
            </a:endParaRPr>
          </a:p>
        </p:txBody>
      </p:sp>
    </p:spTree>
    <p:extLst>
      <p:ext uri="{BB962C8B-B14F-4D97-AF65-F5344CB8AC3E}">
        <p14:creationId xmlns:p14="http://schemas.microsoft.com/office/powerpoint/2010/main" val="28146187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sz="3200" dirty="0"/>
              <a:t>【20171006</a:t>
            </a:r>
            <a:r>
              <a:rPr lang="zh-TW" altLang="en-US" sz="3200" dirty="0"/>
              <a:t>全教總新聞稿</a:t>
            </a:r>
            <a:r>
              <a:rPr lang="en-US" altLang="zh-TW" sz="3200" dirty="0"/>
              <a:t>】</a:t>
            </a:r>
            <a:r>
              <a:rPr lang="zh-TW" altLang="en-US" sz="3200" dirty="0"/>
              <a:t>特教評鑑融入校務評鑑　特殊教育推動會更好  </a:t>
            </a:r>
            <a:r>
              <a:rPr lang="en-US" altLang="zh-TW" sz="3200" dirty="0">
                <a:hlinkClick r:id="rId2"/>
              </a:rPr>
              <a:t>https://</a:t>
            </a:r>
            <a:r>
              <a:rPr lang="en-US" altLang="zh-TW" sz="3200" dirty="0" err="1">
                <a:hlinkClick r:id="rId2"/>
              </a:rPr>
              <a:t>reurl.cc</a:t>
            </a:r>
            <a:r>
              <a:rPr lang="en-US" altLang="zh-TW" sz="3200" dirty="0">
                <a:hlinkClick r:id="rId2"/>
              </a:rPr>
              <a:t>/</a:t>
            </a:r>
            <a:r>
              <a:rPr lang="en-US" altLang="zh-TW" sz="3200" dirty="0" err="1">
                <a:hlinkClick r:id="rId2"/>
              </a:rPr>
              <a:t>bRA1l</a:t>
            </a:r>
            <a:r>
              <a:rPr lang="en-US" altLang="zh-TW" sz="3200" dirty="0">
                <a:hlinkClick r:id="rId2"/>
              </a:rPr>
              <a:t> </a:t>
            </a:r>
            <a:endParaRPr lang="en-US" altLang="zh-TW" sz="3200" dirty="0"/>
          </a:p>
          <a:p>
            <a:r>
              <a:rPr lang="en-US" altLang="zh-TW" sz="3200" dirty="0"/>
              <a:t> 【20181023</a:t>
            </a:r>
            <a:r>
              <a:rPr lang="zh-TW" altLang="en-US" sz="3200" dirty="0"/>
              <a:t>行政院新聞</a:t>
            </a:r>
            <a:r>
              <a:rPr lang="en-US" altLang="zh-TW" sz="3200" dirty="0"/>
              <a:t>】</a:t>
            </a:r>
            <a:r>
              <a:rPr lang="zh-TW" altLang="en-US" sz="3200" dirty="0"/>
              <a:t>行政院會將於</a:t>
            </a:r>
            <a:r>
              <a:rPr lang="en-US" altLang="zh-TW" sz="3200" dirty="0"/>
              <a:t>25</a:t>
            </a:r>
            <a:r>
              <a:rPr lang="zh-TW" altLang="en-US" sz="3200" dirty="0"/>
              <a:t>日討論特殊教育法修正草案，為讓特教教師行政減量</a:t>
            </a:r>
            <a:r>
              <a:rPr lang="zh-TW" altLang="en-US" sz="3200" dirty="0" smtClean="0"/>
              <a:t>，有</a:t>
            </a:r>
            <a:r>
              <a:rPr lang="zh-TW" altLang="en-US" sz="3200" dirty="0"/>
              <a:t>更多時間可以照顧學生，擬將現行</a:t>
            </a:r>
            <a:r>
              <a:rPr lang="en-US" altLang="zh-TW" sz="3200" dirty="0"/>
              <a:t>3</a:t>
            </a:r>
            <a:r>
              <a:rPr lang="zh-TW" altLang="en-US" sz="3200" dirty="0"/>
              <a:t>年一次的特教評鑑，修改為</a:t>
            </a:r>
            <a:r>
              <a:rPr lang="en-US" altLang="zh-TW" sz="3200" dirty="0"/>
              <a:t>4</a:t>
            </a:r>
            <a:r>
              <a:rPr lang="zh-TW" altLang="en-US" sz="3200" dirty="0"/>
              <a:t>年一次。 </a:t>
            </a:r>
            <a:r>
              <a:rPr lang="en-US" altLang="zh-TW" sz="3200" dirty="0">
                <a:hlinkClick r:id="rId3"/>
              </a:rPr>
              <a:t>https://</a:t>
            </a:r>
            <a:r>
              <a:rPr lang="en-US" altLang="zh-TW" sz="3200" dirty="0" err="1">
                <a:hlinkClick r:id="rId3"/>
              </a:rPr>
              <a:t>reurl.cc</a:t>
            </a:r>
            <a:r>
              <a:rPr lang="en-US" altLang="zh-TW" sz="3200" dirty="0">
                <a:hlinkClick r:id="rId3"/>
              </a:rPr>
              <a:t>/</a:t>
            </a:r>
            <a:r>
              <a:rPr lang="en-US" altLang="zh-TW" sz="3200" dirty="0" err="1">
                <a:hlinkClick r:id="rId3"/>
              </a:rPr>
              <a:t>EzeOg</a:t>
            </a:r>
            <a:endParaRPr lang="en-US" altLang="zh-TW" sz="3200" dirty="0"/>
          </a:p>
          <a:p>
            <a:pPr marL="0" indent="0">
              <a:buNone/>
            </a:pPr>
            <a:endParaRPr lang="zh-TW" altLang="en-US" sz="3200" dirty="0"/>
          </a:p>
        </p:txBody>
      </p:sp>
    </p:spTree>
    <p:extLst>
      <p:ext uri="{BB962C8B-B14F-4D97-AF65-F5344CB8AC3E}">
        <p14:creationId xmlns:p14="http://schemas.microsoft.com/office/powerpoint/2010/main" val="25725287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6016" y="116632"/>
            <a:ext cx="8131968"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48587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196752"/>
            <a:ext cx="7344816" cy="5508612"/>
          </a:xfrm>
        </p:spPr>
      </p:pic>
    </p:spTree>
    <p:extLst>
      <p:ext uri="{BB962C8B-B14F-4D97-AF65-F5344CB8AC3E}">
        <p14:creationId xmlns:p14="http://schemas.microsoft.com/office/powerpoint/2010/main" val="3325360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124744"/>
            <a:ext cx="8229600" cy="4572000"/>
          </a:xfrm>
        </p:spPr>
        <p:txBody>
          <a:bodyPr>
            <a:noAutofit/>
          </a:bodyPr>
          <a:lstStyle/>
          <a:p>
            <a:r>
              <a:rPr lang="en-US" altLang="zh-TW" sz="2800" dirty="0"/>
              <a:t>105.06.02</a:t>
            </a:r>
            <a:r>
              <a:rPr lang="zh-TW" altLang="en-US" sz="2800" dirty="0"/>
              <a:t>，完成</a:t>
            </a:r>
            <a:r>
              <a:rPr lang="en-US" altLang="zh-TW" sz="2800" dirty="0"/>
              <a:t>《</a:t>
            </a:r>
            <a:r>
              <a:rPr lang="zh-TW" altLang="en-US" sz="2800" dirty="0">
                <a:hlinkClick r:id="rId2"/>
              </a:rPr>
              <a:t>高雄市「家長對幼兒園需求」問卷調查報告</a:t>
            </a:r>
            <a:r>
              <a:rPr lang="en-US" altLang="zh-TW" sz="2800" dirty="0"/>
              <a:t>》</a:t>
            </a:r>
            <a:r>
              <a:rPr lang="zh-TW" altLang="en-US" sz="2800" dirty="0"/>
              <a:t>，超過九成（</a:t>
            </a:r>
            <a:r>
              <a:rPr lang="en-US" altLang="zh-TW" sz="2800" dirty="0"/>
              <a:t>93</a:t>
            </a:r>
            <a:r>
              <a:rPr lang="zh-TW" altLang="en-US" sz="2800" dirty="0"/>
              <a:t>％）的家長認同「應該積極推動公幼增班」。</a:t>
            </a:r>
          </a:p>
          <a:p>
            <a:r>
              <a:rPr lang="en-US" altLang="zh-TW" sz="2800" dirty="0"/>
              <a:t>105.06.06</a:t>
            </a:r>
            <a:r>
              <a:rPr lang="zh-TW" altLang="en-US" sz="2800" dirty="0"/>
              <a:t>，與市議員陳信瑜共同召開</a:t>
            </a:r>
            <a:r>
              <a:rPr lang="zh-TW" altLang="en-US" sz="2800" dirty="0">
                <a:hlinkClick r:id="rId3"/>
              </a:rPr>
              <a:t>「公幼搶不進，不敢生小孩！」記者會</a:t>
            </a:r>
            <a:r>
              <a:rPr lang="zh-TW" altLang="en-US" sz="2800" dirty="0"/>
              <a:t>，呼籲高雄市政府盡速增設公幼。</a:t>
            </a:r>
          </a:p>
          <a:p>
            <a:r>
              <a:rPr lang="en-US" altLang="zh-TW" sz="2800" dirty="0"/>
              <a:t>105.10.19</a:t>
            </a:r>
            <a:r>
              <a:rPr lang="zh-TW" altLang="en-US" sz="2800" dirty="0"/>
              <a:t>，高雄市議會進行教育部門質詢，本會委請市議員陳信瑜質詢教育局，要求提高本市公幼容量。</a:t>
            </a:r>
          </a:p>
          <a:p>
            <a:r>
              <a:rPr lang="en-US" altLang="zh-TW" sz="2800" dirty="0"/>
              <a:t>105.12.30</a:t>
            </a:r>
            <a:r>
              <a:rPr lang="zh-TW" altLang="en-US" sz="2800" dirty="0"/>
              <a:t>，本會理事長董書攸於</a:t>
            </a:r>
            <a:r>
              <a:rPr lang="zh-TW" altLang="en-US" sz="2800" dirty="0">
                <a:hlinkClick r:id="rId4"/>
              </a:rPr>
              <a:t>教審會正式提案</a:t>
            </a:r>
            <a:r>
              <a:rPr lang="zh-TW" altLang="en-US" sz="2800" dirty="0"/>
              <a:t>，要求市府提高本市公幼容量</a:t>
            </a:r>
            <a:r>
              <a:rPr lang="zh-TW" altLang="en-US" sz="2800" dirty="0" smtClean="0"/>
              <a:t>。</a:t>
            </a:r>
            <a:endParaRPr lang="zh-TW" altLang="en-US" sz="2800" dirty="0"/>
          </a:p>
        </p:txBody>
      </p:sp>
      <p:sp>
        <p:nvSpPr>
          <p:cNvPr id="3" name="標題 2"/>
          <p:cNvSpPr>
            <a:spLocks noGrp="1"/>
          </p:cNvSpPr>
          <p:nvPr>
            <p:ph type="title"/>
          </p:nvPr>
        </p:nvSpPr>
        <p:spPr>
          <a:xfrm>
            <a:off x="457200" y="152400"/>
            <a:ext cx="8229600" cy="828328"/>
          </a:xfrm>
        </p:spPr>
        <p:txBody>
          <a:bodyPr/>
          <a:lstStyle/>
          <a:p>
            <a:r>
              <a:rPr lang="zh-TW" altLang="en-US" dirty="0" smtClean="0">
                <a:solidFill>
                  <a:srgbClr val="FF0000"/>
                </a:solidFill>
              </a:rPr>
              <a:t>爭取廣設公幼的過程</a:t>
            </a:r>
            <a:r>
              <a:rPr lang="en-US" altLang="zh-TW" dirty="0" smtClean="0">
                <a:solidFill>
                  <a:srgbClr val="FF0000"/>
                </a:solidFill>
              </a:rPr>
              <a:t>-1</a:t>
            </a:r>
            <a:endParaRPr lang="zh-TW" altLang="en-US" dirty="0">
              <a:solidFill>
                <a:srgbClr val="FF0000"/>
              </a:solidFill>
            </a:endParaRPr>
          </a:p>
        </p:txBody>
      </p:sp>
    </p:spTree>
    <p:extLst>
      <p:ext uri="{BB962C8B-B14F-4D97-AF65-F5344CB8AC3E}">
        <p14:creationId xmlns:p14="http://schemas.microsoft.com/office/powerpoint/2010/main" val="18070470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85000" lnSpcReduction="20000"/>
          </a:bodyPr>
          <a:lstStyle/>
          <a:p>
            <a:r>
              <a:rPr lang="en-US" altLang="zh-TW" sz="2800" dirty="0"/>
              <a:t>106.04.10</a:t>
            </a:r>
            <a:r>
              <a:rPr lang="zh-TW" altLang="en-US" sz="2800" dirty="0"/>
              <a:t>，本會與市議員陳信瑜於市議會共同召開「</a:t>
            </a:r>
            <a:r>
              <a:rPr lang="zh-TW" altLang="en-US" sz="2800" dirty="0">
                <a:hlinkClick r:id="rId2"/>
              </a:rPr>
              <a:t>公幼大幅增班？一切攏係假！</a:t>
            </a:r>
            <a:r>
              <a:rPr lang="zh-TW" altLang="en-US" sz="2800" dirty="0"/>
              <a:t>」記者會，批評市府「增設公幼」之政策跳票。</a:t>
            </a:r>
          </a:p>
          <a:p>
            <a:r>
              <a:rPr lang="en-US" altLang="zh-TW" sz="2800" dirty="0"/>
              <a:t>106.04.27</a:t>
            </a:r>
            <a:r>
              <a:rPr lang="zh-TW" altLang="en-US" sz="2800" dirty="0"/>
              <a:t>，本會於市議會簡報室舉行「廣設公幼 全民護幼」說明會，並發出新聞稿</a:t>
            </a:r>
            <a:r>
              <a:rPr lang="en-US" altLang="zh-TW" sz="2800" dirty="0"/>
              <a:t>《</a:t>
            </a:r>
            <a:r>
              <a:rPr lang="zh-TW" altLang="en-US" sz="2800" dirty="0">
                <a:hlinkClick r:id="rId3"/>
              </a:rPr>
              <a:t>生養小孩負擔重，家長要求廣設公幼</a:t>
            </a:r>
            <a:r>
              <a:rPr lang="en-US" altLang="zh-TW" sz="2800" dirty="0"/>
              <a:t>》</a:t>
            </a:r>
            <a:r>
              <a:rPr lang="zh-TW" altLang="en-US" sz="2800" dirty="0"/>
              <a:t>。</a:t>
            </a:r>
          </a:p>
          <a:p>
            <a:r>
              <a:rPr lang="en-US" altLang="zh-TW" sz="2800" dirty="0"/>
              <a:t>106.05.09</a:t>
            </a:r>
            <a:r>
              <a:rPr lang="zh-TW" altLang="en-US" sz="2800" dirty="0"/>
              <a:t>，本會陪同上百位家長到高雄市議會陳情，要求「恢復今年原本要增設的</a:t>
            </a:r>
            <a:r>
              <a:rPr lang="en-US" altLang="zh-TW" sz="2800" dirty="0"/>
              <a:t>17</a:t>
            </a:r>
            <a:r>
              <a:rPr lang="zh-TW" altLang="en-US" sz="2800" dirty="0"/>
              <a:t>班公幼」，並發出新聞稿</a:t>
            </a:r>
            <a:r>
              <a:rPr lang="en-US" altLang="zh-TW" sz="2800" dirty="0"/>
              <a:t>《</a:t>
            </a:r>
            <a:r>
              <a:rPr lang="zh-TW" altLang="en-US" sz="2800" dirty="0">
                <a:hlinkClick r:id="rId4"/>
              </a:rPr>
              <a:t>向市長陳情，家長怒吼還我公幼</a:t>
            </a:r>
            <a:r>
              <a:rPr lang="en-US" altLang="zh-TW" sz="2800" dirty="0"/>
              <a:t>》</a:t>
            </a:r>
            <a:r>
              <a:rPr lang="zh-TW" altLang="en-US" sz="2800" dirty="0"/>
              <a:t>。</a:t>
            </a:r>
          </a:p>
          <a:p>
            <a:r>
              <a:rPr lang="en-US" altLang="zh-TW" sz="2800" dirty="0"/>
              <a:t>107.06.19</a:t>
            </a:r>
            <a:r>
              <a:rPr lang="zh-TW" altLang="en-US" sz="2800" dirty="0"/>
              <a:t>，本會理事長率幹部陪同北嶺國小附幼的家長至教育局遞送陳情書，呼籲市政府：「比路竹區需求更大的其他地區公幼也應該增班！」並發出新聞稿</a:t>
            </a:r>
            <a:r>
              <a:rPr lang="en-US" altLang="zh-TW" sz="2800" dirty="0"/>
              <a:t>《</a:t>
            </a:r>
            <a:r>
              <a:rPr lang="zh-TW" altLang="en-US" sz="2800" dirty="0">
                <a:hlinkClick r:id="rId5"/>
              </a:rPr>
              <a:t>教保空間要合法，市區公幼要增班</a:t>
            </a:r>
            <a:r>
              <a:rPr lang="en-US" altLang="zh-TW" sz="2800" dirty="0"/>
              <a:t>》</a:t>
            </a:r>
            <a:r>
              <a:rPr lang="zh-TW" altLang="en-US" sz="2800" dirty="0"/>
              <a:t>。</a:t>
            </a:r>
          </a:p>
          <a:p>
            <a:endParaRPr lang="zh-TW" altLang="en-US" dirty="0"/>
          </a:p>
        </p:txBody>
      </p:sp>
      <p:sp>
        <p:nvSpPr>
          <p:cNvPr id="3" name="標題 2"/>
          <p:cNvSpPr>
            <a:spLocks noGrp="1"/>
          </p:cNvSpPr>
          <p:nvPr>
            <p:ph type="title"/>
          </p:nvPr>
        </p:nvSpPr>
        <p:spPr/>
        <p:txBody>
          <a:bodyPr/>
          <a:lstStyle/>
          <a:p>
            <a:r>
              <a:rPr lang="zh-TW" altLang="en-US" dirty="0">
                <a:solidFill>
                  <a:srgbClr val="FF0000"/>
                </a:solidFill>
              </a:rPr>
              <a:t>爭取廣設公幼的過程</a:t>
            </a:r>
            <a:r>
              <a:rPr lang="en-US" altLang="zh-TW" dirty="0" smtClean="0">
                <a:solidFill>
                  <a:srgbClr val="FF0000"/>
                </a:solidFill>
              </a:rPr>
              <a:t>-2</a:t>
            </a:r>
            <a:endParaRPr lang="zh-TW" altLang="en-US" dirty="0"/>
          </a:p>
        </p:txBody>
      </p:sp>
    </p:spTree>
    <p:extLst>
      <p:ext uri="{BB962C8B-B14F-4D97-AF65-F5344CB8AC3E}">
        <p14:creationId xmlns:p14="http://schemas.microsoft.com/office/powerpoint/2010/main" val="19030335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20000"/>
          </a:bodyPr>
          <a:lstStyle/>
          <a:p>
            <a:r>
              <a:rPr lang="en-US" altLang="zh-TW" sz="2400" dirty="0"/>
              <a:t>107.09.19</a:t>
            </a:r>
            <a:r>
              <a:rPr lang="zh-TW" altLang="en-US" sz="2400" dirty="0"/>
              <a:t>，本會理事會通過「</a:t>
            </a:r>
            <a:r>
              <a:rPr lang="en-US" altLang="zh-TW" sz="2400" dirty="0">
                <a:hlinkClick r:id="rId2"/>
              </a:rPr>
              <a:t>2018 </a:t>
            </a:r>
            <a:r>
              <a:rPr lang="en-US" altLang="zh-TW" sz="2400" dirty="0" err="1">
                <a:hlinkClick r:id="rId2"/>
              </a:rPr>
              <a:t>KTU</a:t>
            </a:r>
            <a:r>
              <a:rPr lang="zh-TW" altLang="en-US" sz="2400" dirty="0">
                <a:hlinkClick r:id="rId2"/>
              </a:rPr>
              <a:t>教育政策訴求</a:t>
            </a:r>
            <a:r>
              <a:rPr lang="zh-TW" altLang="en-US" sz="2400" dirty="0"/>
              <a:t>」，其中訴求</a:t>
            </a:r>
            <a:r>
              <a:rPr lang="en-US" altLang="zh-TW" sz="2400" dirty="0"/>
              <a:t>2</a:t>
            </a:r>
            <a:r>
              <a:rPr lang="zh-TW" altLang="en-US" sz="2400" dirty="0"/>
              <a:t>為</a:t>
            </a:r>
            <a:r>
              <a:rPr lang="en-US" altLang="zh-TW" sz="2400" dirty="0"/>
              <a:t>【</a:t>
            </a:r>
            <a:r>
              <a:rPr lang="zh-TW" altLang="en-US" sz="2400" dirty="0"/>
              <a:t>提高公共化幼兒園佔比至</a:t>
            </a:r>
            <a:r>
              <a:rPr lang="en-US" altLang="zh-TW" sz="2400" dirty="0"/>
              <a:t>40</a:t>
            </a:r>
            <a:r>
              <a:rPr lang="zh-TW" altLang="en-US" sz="2400" dirty="0"/>
              <a:t>％</a:t>
            </a:r>
            <a:r>
              <a:rPr lang="en-US" altLang="zh-TW" sz="2400" dirty="0"/>
              <a:t>】</a:t>
            </a:r>
            <a:r>
              <a:rPr lang="zh-TW" altLang="en-US" sz="2400" dirty="0"/>
              <a:t>；之後寄給市長及市議員候選人簽署。</a:t>
            </a:r>
          </a:p>
          <a:p>
            <a:r>
              <a:rPr lang="en-US" altLang="zh-TW" sz="2400" dirty="0"/>
              <a:t>107.10.13</a:t>
            </a:r>
            <a:r>
              <a:rPr lang="zh-TW" altLang="en-US" sz="2400" dirty="0"/>
              <a:t>，本會舉辦「</a:t>
            </a:r>
            <a:r>
              <a:rPr lang="zh-TW" altLang="en-US" sz="2400" dirty="0">
                <a:hlinkClick r:id="rId3"/>
              </a:rPr>
              <a:t>第三屆高雄市長候選人教育政見說明會</a:t>
            </a:r>
            <a:r>
              <a:rPr lang="zh-TW" altLang="en-US" sz="2400" dirty="0"/>
              <a:t>」，並請四位候選人當場簽署本會政策訴求。</a:t>
            </a:r>
          </a:p>
          <a:p>
            <a:r>
              <a:rPr lang="en-US" altLang="zh-TW" sz="2400" dirty="0"/>
              <a:t>107.10.27</a:t>
            </a:r>
            <a:r>
              <a:rPr lang="zh-TW" altLang="en-US" sz="2400" dirty="0"/>
              <a:t>，本會與全國教保產業工會、高雄市教保人員職業工會、高雄市輔育人員職業工會共同舉辦「</a:t>
            </a:r>
            <a:r>
              <a:rPr lang="zh-TW" altLang="en-US" sz="2400" dirty="0">
                <a:hlinkClick r:id="rId4"/>
              </a:rPr>
              <a:t>搶救公共托育，減輕育兒負擔</a:t>
            </a:r>
            <a:r>
              <a:rPr lang="zh-TW" altLang="en-US" sz="2400" dirty="0"/>
              <a:t>」論壇。市長候選人陳其邁及</a:t>
            </a:r>
            <a:r>
              <a:rPr lang="en-US" altLang="zh-TW" sz="2400" dirty="0"/>
              <a:t>11</a:t>
            </a:r>
            <a:r>
              <a:rPr lang="zh-TW" altLang="en-US" sz="2400" dirty="0"/>
              <a:t>位市議員候選人到場發表托育政見。</a:t>
            </a:r>
          </a:p>
          <a:p>
            <a:r>
              <a:rPr lang="en-US" altLang="zh-TW" sz="2400" dirty="0"/>
              <a:t>108.05.16</a:t>
            </a:r>
            <a:r>
              <a:rPr lang="zh-TW" altLang="en-US" sz="2400" dirty="0"/>
              <a:t>，市議員陳致中接受本會委託，於市政總質詢針對「高雄公幼比是六都之末，近兩年公幼又是零成長，私幼學費漲」質詢市府團隊。</a:t>
            </a:r>
          </a:p>
          <a:p>
            <a:r>
              <a:rPr lang="en-US" altLang="zh-TW" sz="2400" dirty="0"/>
              <a:t>108.07.30</a:t>
            </a:r>
            <a:r>
              <a:rPr lang="zh-TW" altLang="en-US" sz="2400" dirty="0"/>
              <a:t>，本會理事長董書攸出席教審會，</a:t>
            </a:r>
            <a:r>
              <a:rPr lang="zh-TW" altLang="en-US" sz="2400" dirty="0">
                <a:hlinkClick r:id="rId5"/>
              </a:rPr>
              <a:t>教育局專案報告</a:t>
            </a:r>
            <a:r>
              <a:rPr lang="zh-TW" altLang="en-US" sz="2400" dirty="0"/>
              <a:t>表示：「</a:t>
            </a:r>
            <a:r>
              <a:rPr lang="en-US" altLang="zh-TW" sz="2400" dirty="0"/>
              <a:t>108-110</a:t>
            </a:r>
            <a:r>
              <a:rPr lang="zh-TW" altLang="en-US" sz="2400" dirty="0"/>
              <a:t>學年將增設公幼</a:t>
            </a:r>
            <a:r>
              <a:rPr lang="en-US" altLang="zh-TW" sz="2400" dirty="0"/>
              <a:t>202</a:t>
            </a:r>
            <a:r>
              <a:rPr lang="zh-TW" altLang="en-US" sz="2400" dirty="0"/>
              <a:t>班」。</a:t>
            </a:r>
          </a:p>
          <a:p>
            <a:endParaRPr lang="zh-TW" altLang="en-US" dirty="0"/>
          </a:p>
        </p:txBody>
      </p:sp>
      <p:sp>
        <p:nvSpPr>
          <p:cNvPr id="3" name="標題 2"/>
          <p:cNvSpPr>
            <a:spLocks noGrp="1"/>
          </p:cNvSpPr>
          <p:nvPr>
            <p:ph type="title"/>
          </p:nvPr>
        </p:nvSpPr>
        <p:spPr/>
        <p:txBody>
          <a:bodyPr/>
          <a:lstStyle/>
          <a:p>
            <a:r>
              <a:rPr lang="zh-TW" altLang="en-US" dirty="0">
                <a:solidFill>
                  <a:srgbClr val="FF0000"/>
                </a:solidFill>
              </a:rPr>
              <a:t>爭取廣設公幼的過程</a:t>
            </a:r>
            <a:r>
              <a:rPr lang="en-US" altLang="zh-TW" dirty="0" smtClean="0">
                <a:solidFill>
                  <a:srgbClr val="FF0000"/>
                </a:solidFill>
              </a:rPr>
              <a:t>-3</a:t>
            </a:r>
            <a:endParaRPr lang="zh-TW" altLang="en-US" dirty="0"/>
          </a:p>
        </p:txBody>
      </p:sp>
    </p:spTree>
    <p:extLst>
      <p:ext uri="{BB962C8B-B14F-4D97-AF65-F5344CB8AC3E}">
        <p14:creationId xmlns:p14="http://schemas.microsoft.com/office/powerpoint/2010/main" val="25227409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只好一講再講</a:t>
            </a:r>
            <a:endParaRPr lang="zh-TW" altLang="en-US" dirty="0"/>
          </a:p>
        </p:txBody>
      </p:sp>
      <p:sp>
        <p:nvSpPr>
          <p:cNvPr id="5" name="內容版面配置區 4"/>
          <p:cNvSpPr>
            <a:spLocks noGrp="1"/>
          </p:cNvSpPr>
          <p:nvPr>
            <p:ph idx="1"/>
          </p:nvPr>
        </p:nvSpPr>
        <p:spPr>
          <a:xfrm>
            <a:off x="457200" y="2708920"/>
            <a:ext cx="8229600" cy="1584176"/>
          </a:xfrm>
        </p:spPr>
        <p:txBody>
          <a:bodyPr/>
          <a:lstStyle/>
          <a:p>
            <a:pPr marL="0" indent="0">
              <a:buNone/>
            </a:pPr>
            <a:r>
              <a:rPr lang="zh-TW" altLang="en-US" dirty="0"/>
              <a:t>米蘭．昆德拉</a:t>
            </a:r>
            <a:r>
              <a:rPr lang="zh-TW" altLang="en-US" dirty="0" smtClean="0"/>
              <a:t>：</a:t>
            </a:r>
            <a:endParaRPr lang="en-US" altLang="zh-TW" dirty="0" smtClean="0"/>
          </a:p>
          <a:p>
            <a:pPr marL="0" indent="0">
              <a:buNone/>
            </a:pPr>
            <a:r>
              <a:rPr lang="zh-TW" altLang="en-US" dirty="0" smtClean="0"/>
              <a:t>「</a:t>
            </a:r>
            <a:r>
              <a:rPr lang="zh-TW" altLang="en-US" dirty="0"/>
              <a:t>人類對抗權力的鬥爭，就是記憶與遺忘的鬥爭。」</a:t>
            </a:r>
          </a:p>
        </p:txBody>
      </p:sp>
    </p:spTree>
    <p:extLst>
      <p:ext uri="{BB962C8B-B14F-4D97-AF65-F5344CB8AC3E}">
        <p14:creationId xmlns:p14="http://schemas.microsoft.com/office/powerpoint/2010/main" val="7254588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7941"/>
            <a:ext cx="9172056" cy="6875941"/>
          </a:xfrm>
        </p:spPr>
      </p:pic>
    </p:spTree>
    <p:extLst>
      <p:ext uri="{BB962C8B-B14F-4D97-AF65-F5344CB8AC3E}">
        <p14:creationId xmlns:p14="http://schemas.microsoft.com/office/powerpoint/2010/main" val="3136712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332656"/>
            <a:ext cx="8568952" cy="6571030"/>
          </a:xfrm>
          <a:prstGeom prst="rect">
            <a:avLst/>
          </a:prstGeom>
        </p:spPr>
        <p:txBody>
          <a:bodyPr wrap="square">
            <a:spAutoFit/>
          </a:bodyPr>
          <a:lstStyle/>
          <a:p>
            <a:r>
              <a:rPr lang="zh-TW" altLang="zh-TW" sz="4300" b="1" dirty="0">
                <a:latin typeface="標楷體" panose="03000509000000000000" pitchFamily="65" charset="-120"/>
                <a:ea typeface="標楷體" panose="03000509000000000000" pitchFamily="65" charset="-120"/>
              </a:rPr>
              <a:t>貳、教學研發</a:t>
            </a:r>
            <a:endParaRPr lang="zh-TW" altLang="zh-TW" sz="4300" dirty="0">
              <a:latin typeface="標楷體" panose="03000509000000000000" pitchFamily="65" charset="-120"/>
              <a:ea typeface="標楷體" panose="03000509000000000000" pitchFamily="65" charset="-120"/>
            </a:endParaRPr>
          </a:p>
          <a:p>
            <a:pPr marL="742950" indent="-742950">
              <a:buFont typeface="+mj-ea"/>
              <a:buAutoNum type="ea1ChtPeriod"/>
            </a:pPr>
            <a:r>
              <a:rPr lang="zh-TW" altLang="en-US" sz="3900" b="1" dirty="0" smtClean="0">
                <a:latin typeface="標楷體" panose="03000509000000000000" pitchFamily="65" charset="-120"/>
                <a:ea typeface="標楷體" panose="03000509000000000000" pitchFamily="65" charset="-120"/>
              </a:rPr>
              <a:t>樹立</a:t>
            </a:r>
            <a:r>
              <a:rPr lang="zh-TW" altLang="en-US" sz="3900" b="1" dirty="0">
                <a:latin typeface="標楷體" panose="03000509000000000000" pitchFamily="65" charset="-120"/>
                <a:ea typeface="標楷體" panose="03000509000000000000" pitchFamily="65" charset="-120"/>
              </a:rPr>
              <a:t>教學典範彰顯教師專業形象舉辦</a:t>
            </a:r>
            <a:r>
              <a:rPr lang="en-US" altLang="zh-TW" sz="3900" b="1" dirty="0">
                <a:latin typeface="標楷體" panose="03000509000000000000" pitchFamily="65" charset="-120"/>
                <a:ea typeface="標楷體" panose="03000509000000000000" pitchFamily="65" charset="-120"/>
              </a:rPr>
              <a:t>SUPER</a:t>
            </a:r>
            <a:r>
              <a:rPr lang="zh-TW" altLang="en-US" sz="3900" b="1" dirty="0">
                <a:latin typeface="標楷體" panose="03000509000000000000" pitchFamily="65" charset="-120"/>
                <a:ea typeface="標楷體" panose="03000509000000000000" pitchFamily="65" charset="-120"/>
              </a:rPr>
              <a:t>教師獎</a:t>
            </a:r>
            <a:r>
              <a:rPr lang="zh-TW" altLang="en-US" sz="3900" b="1" dirty="0" smtClean="0">
                <a:latin typeface="標楷體" panose="03000509000000000000" pitchFamily="65" charset="-120"/>
                <a:ea typeface="標楷體" panose="03000509000000000000" pitchFamily="65" charset="-120"/>
              </a:rPr>
              <a:t>：</a:t>
            </a:r>
            <a:endParaRPr lang="en-US" altLang="zh-TW" sz="3900" b="1" dirty="0" smtClean="0">
              <a:latin typeface="標楷體" panose="03000509000000000000" pitchFamily="65" charset="-120"/>
              <a:ea typeface="標楷體" panose="03000509000000000000" pitchFamily="65" charset="-120"/>
            </a:endParaRPr>
          </a:p>
          <a:p>
            <a:r>
              <a:rPr lang="en-US" altLang="zh-TW" sz="2000" dirty="0"/>
              <a:t>1</a:t>
            </a:r>
            <a:r>
              <a:rPr lang="zh-TW" altLang="zh-TW" sz="2000" dirty="0"/>
              <a:t>、</a:t>
            </a:r>
            <a:r>
              <a:rPr lang="en-US" altLang="zh-TW" sz="2000" dirty="0"/>
              <a:t>9/7</a:t>
            </a:r>
            <a:r>
              <a:rPr lang="zh-TW" altLang="zh-TW" sz="2000" dirty="0"/>
              <a:t>，理事長代表出席睽違了</a:t>
            </a:r>
            <a:r>
              <a:rPr lang="en-US" altLang="zh-TW" sz="2000" dirty="0"/>
              <a:t>11</a:t>
            </a:r>
            <a:r>
              <a:rPr lang="zh-TW" altLang="zh-TW" sz="2000" dirty="0"/>
              <a:t>年後重新盛大舉辦的第二屆「桃園市</a:t>
            </a:r>
            <a:r>
              <a:rPr lang="en-US" altLang="zh-TW" sz="2000" dirty="0"/>
              <a:t>108</a:t>
            </a:r>
            <a:r>
              <a:rPr lang="zh-TW" altLang="zh-TW" sz="2000" dirty="0"/>
              <a:t>年度</a:t>
            </a:r>
            <a:r>
              <a:rPr lang="en-US" altLang="zh-TW" sz="2000" dirty="0"/>
              <a:t>Super</a:t>
            </a:r>
            <a:r>
              <a:rPr lang="zh-TW" altLang="zh-TW" sz="2000" dirty="0"/>
              <a:t>教師頒獎典禮」。</a:t>
            </a:r>
          </a:p>
          <a:p>
            <a:r>
              <a:rPr lang="en-US" altLang="zh-TW" sz="2000" dirty="0"/>
              <a:t>2</a:t>
            </a:r>
            <a:r>
              <a:rPr lang="zh-TW" altLang="zh-TW" sz="2000" dirty="0"/>
              <a:t>、</a:t>
            </a:r>
            <a:r>
              <a:rPr lang="en-US" altLang="zh-TW" sz="2000" dirty="0"/>
              <a:t>9/21</a:t>
            </a:r>
            <a:r>
              <a:rPr lang="zh-TW" altLang="zh-TW" sz="2000" dirty="0"/>
              <a:t>，周益村副理事長率領本會</a:t>
            </a:r>
            <a:r>
              <a:rPr lang="en-US" altLang="zh-TW" sz="2000" dirty="0"/>
              <a:t>SUPER</a:t>
            </a:r>
            <a:r>
              <a:rPr lang="zh-TW" altLang="zh-TW" sz="2000" dirty="0"/>
              <a:t>教師團隊參加全國</a:t>
            </a:r>
            <a:r>
              <a:rPr lang="en-US" altLang="zh-TW" sz="2000" dirty="0"/>
              <a:t>SUPER</a:t>
            </a:r>
            <a:r>
              <a:rPr lang="zh-TW" altLang="zh-TW" sz="2000" dirty="0"/>
              <a:t>教師獎頒獎典禮。</a:t>
            </a:r>
          </a:p>
          <a:p>
            <a:r>
              <a:rPr lang="en-US" altLang="zh-TW" sz="2000" dirty="0"/>
              <a:t>3</a:t>
            </a:r>
            <a:r>
              <a:rPr lang="zh-TW" altLang="zh-TW" sz="2000" dirty="0"/>
              <a:t>、</a:t>
            </a:r>
            <a:r>
              <a:rPr lang="en-US" altLang="zh-TW" sz="2000" dirty="0"/>
              <a:t>9/28</a:t>
            </a:r>
            <a:r>
              <a:rPr lang="zh-TW" altLang="zh-TW" sz="2000" dirty="0"/>
              <a:t>，</a:t>
            </a:r>
            <a:r>
              <a:rPr lang="en-US" altLang="zh-TW" sz="2000" dirty="0"/>
              <a:t>SUPER</a:t>
            </a:r>
            <a:r>
              <a:rPr lang="zh-TW" altLang="zh-TW" sz="2000" dirty="0"/>
              <a:t>教師獎邁入</a:t>
            </a:r>
            <a:r>
              <a:rPr lang="en-US" altLang="zh-TW" sz="2000" dirty="0"/>
              <a:t>20</a:t>
            </a:r>
            <a:r>
              <a:rPr lang="zh-TW" altLang="zh-TW" sz="2000" dirty="0"/>
              <a:t>年，特擇定教師節當天於高雄女中演藝廳舉辦頒獎典禮暨</a:t>
            </a:r>
            <a:r>
              <a:rPr lang="en-US" altLang="zh-TW" sz="2000" dirty="0"/>
              <a:t>20</a:t>
            </a:r>
            <a:r>
              <a:rPr lang="zh-TW" altLang="zh-TW" sz="2000" dirty="0"/>
              <a:t>週年慶祝活動，同時揭曉今年度【</a:t>
            </a:r>
            <a:r>
              <a:rPr lang="en-US" altLang="zh-TW" sz="2000" dirty="0"/>
              <a:t>Special</a:t>
            </a:r>
            <a:r>
              <a:rPr lang="zh-TW" altLang="zh-TW" sz="2000" dirty="0"/>
              <a:t>教師】及【</a:t>
            </a:r>
            <a:r>
              <a:rPr lang="en-US" altLang="zh-TW" sz="2000" dirty="0"/>
              <a:t>SUPER</a:t>
            </a:r>
            <a:r>
              <a:rPr lang="zh-TW" altLang="zh-TW" sz="2000" dirty="0"/>
              <a:t>教師】得獎名單。感謝各得主學校親師生團隊、歷屆</a:t>
            </a:r>
            <a:r>
              <a:rPr lang="en-US" altLang="zh-TW" sz="2000" dirty="0"/>
              <a:t>SUPER</a:t>
            </a:r>
            <a:r>
              <a:rPr lang="zh-TW" altLang="zh-TW" sz="2000" dirty="0"/>
              <a:t>教師、教育局長、勞工局長、議員、立委、家長團體、校長團體、各界嘉賓以及全教總理事長率領基隆、新北、桃園、嘉義、台南、屏東教師組織共襄盛舉參與盛會。</a:t>
            </a:r>
          </a:p>
          <a:p>
            <a:r>
              <a:rPr lang="en-US" altLang="zh-TW" sz="2000" dirty="0"/>
              <a:t>4</a:t>
            </a:r>
            <a:r>
              <a:rPr lang="zh-TW" altLang="zh-TW" sz="2000" dirty="0"/>
              <a:t>、</a:t>
            </a:r>
            <a:r>
              <a:rPr lang="en-US" altLang="zh-TW" sz="2000" dirty="0"/>
              <a:t>9/28</a:t>
            </a:r>
            <a:r>
              <a:rPr lang="zh-TW" altLang="zh-TW" sz="2000" dirty="0"/>
              <a:t>，用生命感動生命、用靈魂啟發靈魂、歷屆</a:t>
            </a:r>
            <a:r>
              <a:rPr lang="en-US" altLang="zh-TW" sz="2000" dirty="0"/>
              <a:t>SUPER</a:t>
            </a:r>
            <a:r>
              <a:rPr lang="zh-TW" altLang="zh-TW" sz="2000" dirty="0"/>
              <a:t>教師感動豐盛心語傳承的</a:t>
            </a:r>
            <a:r>
              <a:rPr lang="en-US" altLang="zh-TW" sz="2000" dirty="0"/>
              <a:t>Special/SUPER</a:t>
            </a:r>
            <a:r>
              <a:rPr lang="zh-TW" altLang="zh-TW" sz="2000" dirty="0"/>
              <a:t>教師</a:t>
            </a:r>
            <a:r>
              <a:rPr lang="en-US" altLang="zh-TW" sz="2000" dirty="0"/>
              <a:t>(</a:t>
            </a:r>
            <a:r>
              <a:rPr lang="zh-TW" altLang="zh-TW" sz="2000" dirty="0"/>
              <a:t>獎</a:t>
            </a:r>
            <a:r>
              <a:rPr lang="en-US" altLang="zh-TW" sz="2000" dirty="0"/>
              <a:t>)</a:t>
            </a:r>
            <a:r>
              <a:rPr lang="zh-TW" altLang="zh-TW" sz="2000" dirty="0"/>
              <a:t>節，精彩活動報導詳會網、</a:t>
            </a:r>
            <a:r>
              <a:rPr lang="en-US" altLang="zh-TW" sz="2000" dirty="0"/>
              <a:t>FB</a:t>
            </a:r>
            <a:r>
              <a:rPr lang="zh-TW" altLang="zh-TW" sz="2000" dirty="0"/>
              <a:t>粉絲專頁及會長</a:t>
            </a:r>
            <a:r>
              <a:rPr lang="en-US" altLang="zh-TW" sz="2000" dirty="0"/>
              <a:t>line</a:t>
            </a:r>
            <a:r>
              <a:rPr lang="zh-TW" altLang="zh-TW" sz="2000" dirty="0"/>
              <a:t>群組。</a:t>
            </a:r>
          </a:p>
          <a:p>
            <a:r>
              <a:rPr lang="en-US" altLang="zh-TW" sz="2000" dirty="0"/>
              <a:t>5</a:t>
            </a:r>
            <a:r>
              <a:rPr lang="zh-TW" altLang="zh-TW" sz="2000" dirty="0"/>
              <a:t>、即日起至</a:t>
            </a:r>
            <a:r>
              <a:rPr lang="en-US" altLang="zh-TW" sz="2000" dirty="0"/>
              <a:t>109/3/20</a:t>
            </a:r>
            <a:r>
              <a:rPr lang="zh-TW" altLang="zh-TW" sz="2000" dirty="0"/>
              <a:t>，</a:t>
            </a:r>
            <a:r>
              <a:rPr lang="en-US" altLang="zh-TW" sz="2000" dirty="0"/>
              <a:t>109</a:t>
            </a:r>
            <a:r>
              <a:rPr lang="zh-TW" altLang="zh-TW" sz="2000" dirty="0"/>
              <a:t>年度</a:t>
            </a:r>
            <a:r>
              <a:rPr lang="en-US" altLang="zh-TW" sz="2000" dirty="0"/>
              <a:t>SUPER</a:t>
            </a:r>
            <a:r>
              <a:rPr lang="zh-TW" altLang="zh-TW" sz="2000" dirty="0"/>
              <a:t>教師獎推薦報名啟動，詳本會網站。</a:t>
            </a:r>
            <a:endParaRPr lang="zh-TW" altLang="zh-TW" dirty="0"/>
          </a:p>
        </p:txBody>
      </p:sp>
    </p:spTree>
    <p:extLst>
      <p:ext uri="{BB962C8B-B14F-4D97-AF65-F5344CB8AC3E}">
        <p14:creationId xmlns:p14="http://schemas.microsoft.com/office/powerpoint/2010/main" val="3273477099"/>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26293"/>
            <a:ext cx="4968552" cy="6863037"/>
          </a:xfrm>
        </p:spPr>
      </p:pic>
    </p:spTree>
    <p:extLst>
      <p:ext uri="{BB962C8B-B14F-4D97-AF65-F5344CB8AC3E}">
        <p14:creationId xmlns:p14="http://schemas.microsoft.com/office/powerpoint/2010/main" val="3477550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16632"/>
            <a:ext cx="4968552" cy="6671141"/>
          </a:xfrm>
        </p:spPr>
      </p:pic>
    </p:spTree>
    <p:extLst>
      <p:ext uri="{BB962C8B-B14F-4D97-AF65-F5344CB8AC3E}">
        <p14:creationId xmlns:p14="http://schemas.microsoft.com/office/powerpoint/2010/main" val="27393719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188640"/>
            <a:ext cx="4824536" cy="6450633"/>
          </a:xfrm>
        </p:spPr>
      </p:pic>
    </p:spTree>
    <p:extLst>
      <p:ext uri="{BB962C8B-B14F-4D97-AF65-F5344CB8AC3E}">
        <p14:creationId xmlns:p14="http://schemas.microsoft.com/office/powerpoint/2010/main" val="18105785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a:xfrm>
            <a:off x="467544" y="2852936"/>
            <a:ext cx="8229600" cy="1219200"/>
          </a:xfrm>
        </p:spPr>
        <p:txBody>
          <a:bodyPr/>
          <a:lstStyle/>
          <a:p>
            <a:r>
              <a:rPr lang="zh-TW" altLang="en-US" sz="5400" dirty="0" smtClean="0"/>
              <a:t>讓我們，團結在一起</a:t>
            </a:r>
            <a:endParaRPr lang="zh-TW" altLang="en-US" sz="5400" dirty="0"/>
          </a:p>
        </p:txBody>
      </p:sp>
    </p:spTree>
    <p:extLst>
      <p:ext uri="{BB962C8B-B14F-4D97-AF65-F5344CB8AC3E}">
        <p14:creationId xmlns:p14="http://schemas.microsoft.com/office/powerpoint/2010/main" val="414415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內容版面配置區 2"/>
          <p:cNvSpPr>
            <a:spLocks noGrp="1"/>
          </p:cNvSpPr>
          <p:nvPr>
            <p:ph idx="4294967295"/>
          </p:nvPr>
        </p:nvSpPr>
        <p:spPr>
          <a:xfrm>
            <a:off x="179389" y="404813"/>
            <a:ext cx="8353051" cy="6192837"/>
          </a:xfrm>
        </p:spPr>
        <p:txBody>
          <a:bodyPr/>
          <a:lstStyle/>
          <a:p>
            <a:pPr marL="0" indent="0">
              <a:spcBef>
                <a:spcPct val="0"/>
              </a:spcBef>
              <a:buNone/>
            </a:pPr>
            <a:r>
              <a:rPr lang="zh-TW" altLang="zh-TW" sz="3900" b="1" kern="1200" dirty="0">
                <a:latin typeface="標楷體" panose="03000509000000000000" pitchFamily="65" charset="-120"/>
                <a:ea typeface="標楷體" panose="03000509000000000000" pitchFamily="65" charset="-120"/>
              </a:rPr>
              <a:t>二、教學研發團隊運作概況：</a:t>
            </a:r>
          </a:p>
          <a:p>
            <a:pPr marL="0" indent="0">
              <a:spcBef>
                <a:spcPct val="0"/>
              </a:spcBef>
              <a:buNone/>
            </a:pPr>
            <a:r>
              <a:rPr lang="zh-TW" altLang="zh-TW" sz="3900" b="1" kern="1200" dirty="0">
                <a:latin typeface="標楷體" panose="03000509000000000000" pitchFamily="65" charset="-120"/>
                <a:ea typeface="標楷體" panose="03000509000000000000" pitchFamily="65" charset="-120"/>
              </a:rPr>
              <a:t>（一）環境、性平教育推動：</a:t>
            </a:r>
          </a:p>
          <a:p>
            <a:pPr marL="0" indent="0">
              <a:buNone/>
            </a:pPr>
            <a:r>
              <a:rPr lang="en-US" altLang="zh-TW" dirty="0"/>
              <a:t>1</a:t>
            </a:r>
            <a:r>
              <a:rPr lang="zh-TW" altLang="zh-TW" dirty="0"/>
              <a:t>、</a:t>
            </a:r>
            <a:r>
              <a:rPr lang="en-US" altLang="zh-TW" dirty="0"/>
              <a:t>8/30</a:t>
            </a:r>
            <a:r>
              <a:rPr lang="zh-TW" altLang="zh-TW" dirty="0"/>
              <a:t>起至</a:t>
            </a:r>
            <a:r>
              <a:rPr lang="en-US" altLang="zh-TW" dirty="0"/>
              <a:t>10/30</a:t>
            </a:r>
            <a:r>
              <a:rPr lang="zh-TW" altLang="zh-TW" dirty="0"/>
              <a:t>止，</a:t>
            </a:r>
            <a:r>
              <a:rPr lang="en-US" altLang="zh-TW" dirty="0"/>
              <a:t>108</a:t>
            </a:r>
            <a:r>
              <a:rPr lang="zh-TW" altLang="zh-TW" dirty="0"/>
              <a:t>「咱糧學堂」受理申請種子，請把握最後機會，數量有限，送完為止。詳情見全教總網站</a:t>
            </a:r>
            <a:r>
              <a:rPr lang="en-US" altLang="zh-TW" dirty="0"/>
              <a:t>https://</a:t>
            </a:r>
            <a:r>
              <a:rPr lang="en-US" altLang="zh-TW" dirty="0" err="1"/>
              <a:t>tinyurl.com</a:t>
            </a:r>
            <a:r>
              <a:rPr lang="en-US" altLang="zh-TW" dirty="0"/>
              <a:t>/</a:t>
            </a:r>
            <a:r>
              <a:rPr lang="en-US" altLang="zh-TW" dirty="0" err="1"/>
              <a:t>y4kwuxno</a:t>
            </a:r>
            <a:r>
              <a:rPr lang="zh-TW" altLang="zh-TW" dirty="0"/>
              <a:t>。</a:t>
            </a:r>
          </a:p>
          <a:p>
            <a:pPr marL="0" indent="0">
              <a:buNone/>
            </a:pPr>
            <a:r>
              <a:rPr lang="en-US" altLang="zh-TW" dirty="0"/>
              <a:t>2</a:t>
            </a:r>
            <a:r>
              <a:rPr lang="zh-TW" altLang="zh-TW" dirty="0"/>
              <a:t>、</a:t>
            </a:r>
            <a:r>
              <a:rPr lang="en-US" altLang="zh-TW" dirty="0"/>
              <a:t>9/8</a:t>
            </a:r>
            <a:r>
              <a:rPr lang="zh-TW" altLang="zh-TW" dirty="0"/>
              <a:t>，周益村副理事長代表出席</a:t>
            </a:r>
            <a:r>
              <a:rPr lang="en-US" altLang="zh-TW" dirty="0"/>
              <a:t>2019</a:t>
            </a:r>
            <a:r>
              <a:rPr lang="zh-TW" altLang="zh-TW" dirty="0"/>
              <a:t>第六屆台灣國際酷兒影展閉幕活動。</a:t>
            </a:r>
          </a:p>
          <a:p>
            <a:pPr marL="0" indent="0">
              <a:buNone/>
            </a:pPr>
            <a:r>
              <a:rPr lang="en-US" altLang="zh-TW" dirty="0"/>
              <a:t>3</a:t>
            </a:r>
            <a:r>
              <a:rPr lang="zh-TW" altLang="zh-TW" dirty="0"/>
              <a:t>、</a:t>
            </a:r>
            <a:r>
              <a:rPr lang="en-US" altLang="zh-TW" dirty="0"/>
              <a:t>10/21</a:t>
            </a:r>
            <a:r>
              <a:rPr lang="zh-TW" altLang="zh-TW" dirty="0"/>
              <a:t>，張俊銘副理事長代表參與全教總於前金國小咱糧學堂大手牽小手活動。</a:t>
            </a:r>
            <a:endParaRPr lang="zh-TW" altLang="zh-TW" sz="4000" dirty="0"/>
          </a:p>
        </p:txBody>
      </p:sp>
    </p:spTree>
    <p:extLst>
      <p:ext uri="{BB962C8B-B14F-4D97-AF65-F5344CB8AC3E}">
        <p14:creationId xmlns:p14="http://schemas.microsoft.com/office/powerpoint/2010/main" val="217075549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內容版面配置區 2"/>
          <p:cNvSpPr>
            <a:spLocks noGrp="1"/>
          </p:cNvSpPr>
          <p:nvPr>
            <p:ph idx="4294967295"/>
          </p:nvPr>
        </p:nvSpPr>
        <p:spPr>
          <a:xfrm>
            <a:off x="179389" y="404813"/>
            <a:ext cx="8353051" cy="6192837"/>
          </a:xfrm>
        </p:spPr>
        <p:txBody>
          <a:bodyPr/>
          <a:lstStyle/>
          <a:p>
            <a:pPr marL="182563" indent="0">
              <a:buNone/>
              <a:defRPr/>
            </a:pPr>
            <a:r>
              <a:rPr lang="en-US" altLang="zh-TW" sz="3600" b="1" kern="1200" dirty="0" smtClean="0">
                <a:latin typeface="標楷體" panose="03000509000000000000" pitchFamily="65" charset="-120"/>
                <a:ea typeface="標楷體" panose="03000509000000000000" pitchFamily="65" charset="-120"/>
              </a:rPr>
              <a:t>(</a:t>
            </a:r>
            <a:r>
              <a:rPr lang="zh-TW" altLang="en-US" sz="3600" b="1" kern="1200" dirty="0" smtClean="0">
                <a:latin typeface="標楷體" panose="03000509000000000000" pitchFamily="65" charset="-120"/>
                <a:ea typeface="標楷體" panose="03000509000000000000" pitchFamily="65" charset="-120"/>
              </a:rPr>
              <a:t>二</a:t>
            </a:r>
            <a:r>
              <a:rPr lang="en-US" altLang="zh-TW" sz="3600" b="1" kern="1200" dirty="0" smtClean="0">
                <a:latin typeface="標楷體" panose="03000509000000000000" pitchFamily="65" charset="-120"/>
                <a:ea typeface="標楷體" panose="03000509000000000000" pitchFamily="65" charset="-120"/>
              </a:rPr>
              <a:t>)</a:t>
            </a:r>
            <a:r>
              <a:rPr lang="zh-TW" altLang="en-US" sz="3600" b="1" kern="1200" dirty="0" smtClean="0">
                <a:latin typeface="標楷體" panose="03000509000000000000" pitchFamily="65" charset="-120"/>
                <a:ea typeface="標楷體" panose="03000509000000000000" pitchFamily="65" charset="-120"/>
              </a:rPr>
              <a:t>、全</a:t>
            </a:r>
            <a:r>
              <a:rPr lang="zh-TW" altLang="en-US" sz="3600" b="1" kern="1200" dirty="0">
                <a:latin typeface="標楷體" panose="03000509000000000000" pitchFamily="65" charset="-120"/>
                <a:ea typeface="標楷體" panose="03000509000000000000" pitchFamily="65" charset="-120"/>
              </a:rPr>
              <a:t>教會教師專業發展支持系統：</a:t>
            </a:r>
            <a:endParaRPr lang="en-US" altLang="zh-TW" sz="3600" b="1" kern="1200" dirty="0">
              <a:latin typeface="標楷體" panose="03000509000000000000" pitchFamily="65" charset="-120"/>
              <a:ea typeface="標楷體" panose="03000509000000000000" pitchFamily="65" charset="-120"/>
            </a:endParaRPr>
          </a:p>
          <a:p>
            <a:pPr marL="0" indent="0">
              <a:buNone/>
            </a:pPr>
            <a:r>
              <a:rPr lang="en-US" altLang="zh-TW" sz="2400" dirty="0"/>
              <a:t>1</a:t>
            </a:r>
            <a:r>
              <a:rPr lang="zh-TW" altLang="zh-TW" sz="2400" dirty="0"/>
              <a:t>、</a:t>
            </a:r>
            <a:r>
              <a:rPr lang="en-US" altLang="zh-TW" sz="2400" dirty="0"/>
              <a:t>9/12</a:t>
            </a:r>
            <a:r>
              <a:rPr lang="zh-TW" altLang="zh-TW" sz="2400" dirty="0"/>
              <a:t>、</a:t>
            </a:r>
            <a:r>
              <a:rPr lang="en-US" altLang="zh-TW" sz="2400" dirty="0"/>
              <a:t>9/17</a:t>
            </a:r>
            <a:r>
              <a:rPr lang="zh-TW" altLang="zh-TW" sz="2400" dirty="0"/>
              <a:t>、</a:t>
            </a:r>
            <a:r>
              <a:rPr lang="en-US" altLang="zh-TW" sz="2400" dirty="0"/>
              <a:t>10/17</a:t>
            </a:r>
            <a:r>
              <a:rPr lang="zh-TW" altLang="zh-TW" sz="2400" dirty="0"/>
              <a:t>，召開教學研發中心教學小組會議。</a:t>
            </a:r>
          </a:p>
          <a:p>
            <a:pPr marL="0" indent="0">
              <a:buNone/>
            </a:pPr>
            <a:r>
              <a:rPr lang="en-US" altLang="zh-TW" sz="2400" dirty="0"/>
              <a:t>2</a:t>
            </a:r>
            <a:r>
              <a:rPr lang="zh-TW" altLang="zh-TW" sz="2400" dirty="0"/>
              <a:t>、</a:t>
            </a:r>
            <a:r>
              <a:rPr lang="en-US" altLang="zh-TW" sz="2400" dirty="0"/>
              <a:t>8/20-9/20</a:t>
            </a:r>
            <a:r>
              <a:rPr lang="zh-TW" altLang="zh-TW" sz="2400" dirty="0"/>
              <a:t>，全教會第三期高雄輔諮基地班期末成果彙整上傳全教會教師專業發展支持系統分享平台。</a:t>
            </a:r>
          </a:p>
          <a:p>
            <a:pPr marL="0" indent="0">
              <a:buNone/>
            </a:pPr>
            <a:r>
              <a:rPr lang="en-US" altLang="zh-TW" sz="2400" dirty="0"/>
              <a:t>3</a:t>
            </a:r>
            <a:r>
              <a:rPr lang="zh-TW" altLang="zh-TW" sz="2400" dirty="0"/>
              <a:t>、</a:t>
            </a:r>
            <a:r>
              <a:rPr lang="en-US" altLang="zh-TW" sz="2400" dirty="0"/>
              <a:t>9/16-9/30</a:t>
            </a:r>
            <a:r>
              <a:rPr lang="zh-TW" altLang="zh-TW" sz="2400" dirty="0"/>
              <a:t>，第四期高雄輔諮基地班</a:t>
            </a:r>
            <a:r>
              <a:rPr lang="en-US" altLang="zh-TW" sz="2400" dirty="0"/>
              <a:t>108</a:t>
            </a:r>
            <a:r>
              <a:rPr lang="zh-TW" altLang="zh-TW" sz="2400" dirty="0"/>
              <a:t>學年上學期行事曆提交彙整。</a:t>
            </a:r>
          </a:p>
          <a:p>
            <a:pPr marL="0" indent="0">
              <a:buNone/>
            </a:pPr>
            <a:r>
              <a:rPr lang="en-US" altLang="zh-TW" sz="2400" dirty="0"/>
              <a:t>4</a:t>
            </a:r>
            <a:r>
              <a:rPr lang="zh-TW" altLang="zh-TW" sz="2400" dirty="0"/>
              <a:t>、</a:t>
            </a:r>
            <a:r>
              <a:rPr lang="en-US" altLang="zh-TW" sz="2400" dirty="0"/>
              <a:t>9/20</a:t>
            </a:r>
            <a:r>
              <a:rPr lang="zh-TW" altLang="zh-TW" sz="2400" dirty="0"/>
              <a:t>起，《夢想從「基地」出發》系列報導，每二週報導一次</a:t>
            </a:r>
            <a:r>
              <a:rPr lang="en-US" altLang="zh-TW" sz="2400" dirty="0"/>
              <a:t>,</a:t>
            </a:r>
            <a:r>
              <a:rPr lang="zh-TW" altLang="zh-TW" sz="2400" dirty="0"/>
              <a:t>每次報導一基地班，分享</a:t>
            </a:r>
            <a:r>
              <a:rPr lang="en-US" altLang="zh-TW" sz="2400" dirty="0"/>
              <a:t>106</a:t>
            </a:r>
            <a:r>
              <a:rPr lang="zh-TW" altLang="zh-TW" sz="2400" dirty="0"/>
              <a:t>年起，全教會會員夥伴們自發組成的專業發展及支持陪伴體系</a:t>
            </a:r>
            <a:r>
              <a:rPr lang="en-US" altLang="zh-TW" sz="2400" dirty="0"/>
              <a:t>,</a:t>
            </a:r>
            <a:r>
              <a:rPr lang="zh-TW" altLang="zh-TW" sz="2400" dirty="0"/>
              <a:t>團隊共創、共學、共好的教學歷程。</a:t>
            </a:r>
          </a:p>
          <a:p>
            <a:pPr marL="0" indent="0">
              <a:buNone/>
            </a:pPr>
            <a:r>
              <a:rPr lang="en-US" altLang="zh-TW" sz="2400" dirty="0"/>
              <a:t>5</a:t>
            </a:r>
            <a:r>
              <a:rPr lang="zh-TW" altLang="zh-TW" sz="2400" dirty="0"/>
              <a:t>、</a:t>
            </a:r>
            <a:r>
              <a:rPr lang="en-US" altLang="zh-TW" sz="2400" dirty="0"/>
              <a:t>10/15</a:t>
            </a:r>
            <a:r>
              <a:rPr lang="zh-TW" altLang="zh-TW" sz="2400" dirty="0"/>
              <a:t>，邀集第四期高雄輔諮教師於</a:t>
            </a:r>
            <a:r>
              <a:rPr lang="en-US" altLang="zh-TW" sz="2400" dirty="0"/>
              <a:t>11/29</a:t>
            </a:r>
            <a:r>
              <a:rPr lang="zh-TW" altLang="zh-TW" sz="2400" dirty="0"/>
              <a:t>回流共聚專業對話。</a:t>
            </a:r>
          </a:p>
          <a:p>
            <a:pPr marL="0" indent="0">
              <a:buNone/>
            </a:pPr>
            <a:r>
              <a:rPr lang="en-US" altLang="zh-TW" sz="2400" dirty="0"/>
              <a:t>6</a:t>
            </a:r>
            <a:r>
              <a:rPr lang="zh-TW" altLang="zh-TW" sz="2400" dirty="0"/>
              <a:t>、</a:t>
            </a:r>
            <a:r>
              <a:rPr lang="en-US" altLang="zh-TW" sz="2400" dirty="0"/>
              <a:t>10/21</a:t>
            </a:r>
            <a:r>
              <a:rPr lang="zh-TW" altLang="zh-TW" sz="2400" dirty="0"/>
              <a:t>，理事長代表參加第四期全國輔諮小組會議。</a:t>
            </a:r>
            <a:endParaRPr lang="zh-TW" altLang="zh-TW" sz="2800" dirty="0"/>
          </a:p>
        </p:txBody>
      </p:sp>
    </p:spTree>
    <p:extLst>
      <p:ext uri="{BB962C8B-B14F-4D97-AF65-F5344CB8AC3E}">
        <p14:creationId xmlns:p14="http://schemas.microsoft.com/office/powerpoint/2010/main" val="33407522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內容版面配置區 2"/>
          <p:cNvSpPr>
            <a:spLocks noGrp="1"/>
          </p:cNvSpPr>
          <p:nvPr>
            <p:ph idx="4294967295"/>
          </p:nvPr>
        </p:nvSpPr>
        <p:spPr>
          <a:xfrm>
            <a:off x="251521" y="404664"/>
            <a:ext cx="8784975" cy="6192688"/>
          </a:xfrm>
        </p:spPr>
        <p:txBody>
          <a:bodyPr/>
          <a:lstStyle/>
          <a:p>
            <a:pPr marL="182563" indent="0">
              <a:buNone/>
            </a:pPr>
            <a:r>
              <a:rPr lang="zh-TW" altLang="en-US" sz="3900" b="1" dirty="0" smtClean="0">
                <a:latin typeface="標楷體" pitchFamily="65" charset="-120"/>
                <a:ea typeface="標楷體" pitchFamily="65" charset="-120"/>
              </a:rPr>
              <a:t>三</a:t>
            </a:r>
            <a:r>
              <a:rPr lang="zh-TW" altLang="en-US" sz="3900" b="1" dirty="0">
                <a:latin typeface="標楷體" pitchFamily="65" charset="-120"/>
                <a:ea typeface="標楷體" pitchFamily="65" charset="-120"/>
              </a:rPr>
              <a:t>、教師進修成長課程舉辦與規劃：</a:t>
            </a:r>
          </a:p>
          <a:p>
            <a:pPr marL="0" indent="0">
              <a:buNone/>
            </a:pPr>
            <a:r>
              <a:rPr lang="en-US" altLang="zh-TW" sz="2800" dirty="0"/>
              <a:t>1</a:t>
            </a:r>
            <a:r>
              <a:rPr lang="zh-TW" altLang="zh-TW" sz="2800" dirty="0"/>
              <a:t>、</a:t>
            </a:r>
            <a:r>
              <a:rPr lang="en-US" altLang="zh-TW" sz="2800" dirty="0"/>
              <a:t>10/26-27</a:t>
            </a:r>
            <a:r>
              <a:rPr lang="zh-TW" altLang="zh-TW" sz="2800" dirty="0"/>
              <a:t>、</a:t>
            </a:r>
            <a:r>
              <a:rPr lang="en-US" altLang="zh-TW" sz="2800" dirty="0"/>
              <a:t>11/30-12/1</a:t>
            </a:r>
            <a:r>
              <a:rPr lang="zh-TW" altLang="zh-TW" sz="2800" dirty="0"/>
              <a:t>、</a:t>
            </a:r>
            <a:r>
              <a:rPr lang="en-US" altLang="zh-TW" sz="2800" dirty="0"/>
              <a:t>12/28-29</a:t>
            </a:r>
            <a:r>
              <a:rPr lang="zh-TW" altLang="zh-TW" sz="2800" dirty="0"/>
              <a:t>（六</a:t>
            </a:r>
            <a:r>
              <a:rPr lang="en-US" altLang="zh-TW" sz="2800" dirty="0"/>
              <a:t>-</a:t>
            </a:r>
            <a:r>
              <a:rPr lang="zh-TW" altLang="zh-TW" sz="2800" dirty="0"/>
              <a:t>日），舉辦全程共</a:t>
            </a:r>
            <a:r>
              <a:rPr lang="en-US" altLang="zh-TW" sz="2800" dirty="0"/>
              <a:t>6</a:t>
            </a:r>
            <a:r>
              <a:rPr lang="zh-TW" altLang="zh-TW" sz="2800" dirty="0"/>
              <a:t>日的【薩提爾成長模式</a:t>
            </a:r>
            <a:r>
              <a:rPr lang="en-US" altLang="zh-TW" sz="2800" dirty="0"/>
              <a:t>-</a:t>
            </a:r>
            <a:r>
              <a:rPr lang="zh-TW" altLang="zh-TW" sz="2800" dirty="0"/>
              <a:t>教師群自我成長工作坊第</a:t>
            </a:r>
            <a:r>
              <a:rPr lang="en-US" altLang="zh-TW" sz="2800" dirty="0"/>
              <a:t>3+4</a:t>
            </a:r>
            <a:r>
              <a:rPr lang="zh-TW" altLang="zh-TW" sz="2800" dirty="0"/>
              <a:t>階Ⅲ】課程。</a:t>
            </a:r>
          </a:p>
          <a:p>
            <a:pPr marL="0" indent="0">
              <a:buNone/>
            </a:pPr>
            <a:r>
              <a:rPr lang="en-US" altLang="zh-TW" sz="2800" dirty="0"/>
              <a:t>2</a:t>
            </a:r>
            <a:r>
              <a:rPr lang="zh-TW" altLang="zh-TW" sz="2800" dirty="0"/>
              <a:t>、</a:t>
            </a:r>
            <a:r>
              <a:rPr lang="en-US" altLang="zh-TW" sz="2800" dirty="0"/>
              <a:t>11/29</a:t>
            </a:r>
            <a:r>
              <a:rPr lang="zh-TW" altLang="zh-TW" sz="2800" dirty="0"/>
              <a:t>，舉辦全教會專發支持系統第四期高雄輔諮教師回流共聚專業對話。</a:t>
            </a:r>
          </a:p>
          <a:p>
            <a:pPr marL="0" indent="0">
              <a:buNone/>
            </a:pPr>
            <a:r>
              <a:rPr lang="en-US" altLang="zh-TW" sz="2800" dirty="0"/>
              <a:t>3</a:t>
            </a:r>
            <a:r>
              <a:rPr lang="zh-TW" altLang="zh-TW" sz="2800" dirty="0"/>
              <a:t>、</a:t>
            </a:r>
            <a:r>
              <a:rPr lang="en-US" altLang="zh-TW" sz="2800" dirty="0"/>
              <a:t>12/25</a:t>
            </a:r>
            <a:r>
              <a:rPr lang="zh-TW" altLang="zh-TW" sz="2800" dirty="0"/>
              <a:t>，舉辦全教會專發支持系統第四期輔諮基地班上學期成果分享會。</a:t>
            </a:r>
          </a:p>
        </p:txBody>
      </p:sp>
    </p:spTree>
    <p:extLst>
      <p:ext uri="{BB962C8B-B14F-4D97-AF65-F5344CB8AC3E}">
        <p14:creationId xmlns:p14="http://schemas.microsoft.com/office/powerpoint/2010/main" val="398470967"/>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9944</TotalTime>
  <Words>2920</Words>
  <Application>Microsoft Office PowerPoint</Application>
  <PresentationFormat>如螢幕大小 (4:3)</PresentationFormat>
  <Paragraphs>201</Paragraphs>
  <Slides>63</Slides>
  <Notes>0</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63</vt:i4>
      </vt:variant>
    </vt:vector>
  </HeadingPairs>
  <TitlesOfParts>
    <vt:vector size="75" baseType="lpstr">
      <vt:lpstr>華康中圓體</vt:lpstr>
      <vt:lpstr>新細明體</vt:lpstr>
      <vt:lpstr>新細明體-ExtB</vt:lpstr>
      <vt:lpstr>標楷體</vt:lpstr>
      <vt:lpstr>Arial</vt:lpstr>
      <vt:lpstr>Calibri</vt:lpstr>
      <vt:lpstr>Lucida Sans Unicode</vt:lpstr>
      <vt:lpstr>Times New Roman</vt:lpstr>
      <vt:lpstr>Verdana</vt:lpstr>
      <vt:lpstr>Wingdings</vt:lpstr>
      <vt:lpstr>Wingdings 2</vt:lpstr>
      <vt:lpstr>Balloons</vt:lpstr>
      <vt:lpstr>PowerPoint 簡報</vt:lpstr>
      <vt:lpstr>議　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申訴諮詢服務</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有關各校訂定之公開授課實施計畫，請大家回去檢視一下，關於家長的部分，是如何訂定？ 　也請大家將貴校訂定的公開授課實施計畫寄給會裡彙整，供各校參考~ 　　    ※檔案請寄政策中心信箱 　　　 →ktaerdc@gmail.com </vt:lpstr>
      <vt:lpstr>PowerPoint 簡報</vt:lpstr>
      <vt:lpstr>PowerPoint 簡報</vt:lpstr>
      <vt:lpstr>PowerPoint 簡報</vt:lpstr>
      <vt:lpstr>PowerPoint 簡報</vt:lpstr>
      <vt:lpstr>PowerPoint 簡報</vt:lpstr>
      <vt:lpstr>我們只有團結</vt:lpstr>
      <vt:lpstr>會費比一比</vt:lpstr>
      <vt:lpstr>PowerPoint 簡報</vt:lpstr>
      <vt:lpstr>PowerPoint 簡報</vt:lpstr>
      <vt:lpstr>PowerPoint 簡報</vt:lpstr>
      <vt:lpstr>PowerPoint 簡報</vt:lpstr>
      <vt:lpstr>我們做到了，別的組織做不到的事</vt:lpstr>
      <vt:lpstr>PowerPoint 簡報</vt:lpstr>
      <vt:lpstr>導師津貼變加給，並納入考績獎金</vt:lpstr>
      <vt:lpstr>84.8.9</vt:lpstr>
      <vt:lpstr>法律小常識</vt:lpstr>
      <vt:lpstr>101.12.29</vt:lpstr>
      <vt:lpstr>103.4.18</vt:lpstr>
      <vt:lpstr>103.4.27</vt:lpstr>
      <vt:lpstr>103.5.22</vt:lpstr>
      <vt:lpstr>105.2.25</vt:lpstr>
      <vt:lpstr>PowerPoint 簡報</vt:lpstr>
      <vt:lpstr>課後輔導及第八節免稅時數</vt:lpstr>
      <vt:lpstr>101.6.20 課後輔導每月70小時內免稅，超過勞工46小時上限。</vt:lpstr>
      <vt:lpstr>101.10.4寒暑假【暑假每月25小時，寒假15小時】輔導課免稅</vt:lpstr>
      <vt:lpstr>特教評鑑從3年改為4年</vt:lpstr>
      <vt:lpstr>PowerPoint 簡報</vt:lpstr>
      <vt:lpstr>PowerPoint 簡報</vt:lpstr>
      <vt:lpstr>PowerPoint 簡報</vt:lpstr>
      <vt:lpstr>爭取廣設公幼的過程-1</vt:lpstr>
      <vt:lpstr>爭取廣設公幼的過程-2</vt:lpstr>
      <vt:lpstr>爭取廣設公幼的過程-3</vt:lpstr>
      <vt:lpstr>只好一講再講</vt:lpstr>
      <vt:lpstr>PowerPoint 簡報</vt:lpstr>
      <vt:lpstr>PowerPoint 簡報</vt:lpstr>
      <vt:lpstr>PowerPoint 簡報</vt:lpstr>
      <vt:lpstr>PowerPoint 簡報</vt:lpstr>
      <vt:lpstr>讓我們，團結在一起</vt:lpstr>
    </vt:vector>
  </TitlesOfParts>
  <Company>SYNNEX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社團法人高雄市教師會 第六屆第二次會員代表大會</dc:title>
  <dc:creator>user</dc:creator>
  <cp:lastModifiedBy>KTA-12</cp:lastModifiedBy>
  <cp:revision>567</cp:revision>
  <dcterms:created xsi:type="dcterms:W3CDTF">2007-06-04T05:46:45Z</dcterms:created>
  <dcterms:modified xsi:type="dcterms:W3CDTF">2019-11-01T02:10:51Z</dcterms:modified>
</cp:coreProperties>
</file>