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1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handoutMasterIdLst>
    <p:handoutMasterId r:id="rId109"/>
  </p:handoutMasterIdLst>
  <p:sldIdLst>
    <p:sldId id="630" r:id="rId2"/>
    <p:sldId id="556" r:id="rId3"/>
    <p:sldId id="559" r:id="rId4"/>
    <p:sldId id="555" r:id="rId5"/>
    <p:sldId id="631" r:id="rId6"/>
    <p:sldId id="459" r:id="rId7"/>
    <p:sldId id="620" r:id="rId8"/>
    <p:sldId id="562" r:id="rId9"/>
    <p:sldId id="659" r:id="rId10"/>
    <p:sldId id="500" r:id="rId11"/>
    <p:sldId id="563" r:id="rId12"/>
    <p:sldId id="461" r:id="rId13"/>
    <p:sldId id="501" r:id="rId14"/>
    <p:sldId id="564" r:id="rId15"/>
    <p:sldId id="502" r:id="rId16"/>
    <p:sldId id="466" r:id="rId17"/>
    <p:sldId id="565" r:id="rId18"/>
    <p:sldId id="503" r:id="rId19"/>
    <p:sldId id="566" r:id="rId20"/>
    <p:sldId id="505" r:id="rId21"/>
    <p:sldId id="567" r:id="rId22"/>
    <p:sldId id="504" r:id="rId23"/>
    <p:sldId id="614" r:id="rId24"/>
    <p:sldId id="636" r:id="rId25"/>
    <p:sldId id="643" r:id="rId26"/>
    <p:sldId id="644" r:id="rId27"/>
    <p:sldId id="577" r:id="rId28"/>
    <p:sldId id="640" r:id="rId29"/>
    <p:sldId id="641" r:id="rId30"/>
    <p:sldId id="491" r:id="rId31"/>
    <p:sldId id="516" r:id="rId32"/>
    <p:sldId id="579" r:id="rId33"/>
    <p:sldId id="581" r:id="rId34"/>
    <p:sldId id="578" r:id="rId35"/>
    <p:sldId id="634" r:id="rId36"/>
    <p:sldId id="635" r:id="rId37"/>
    <p:sldId id="637" r:id="rId38"/>
    <p:sldId id="638" r:id="rId39"/>
    <p:sldId id="639" r:id="rId40"/>
    <p:sldId id="642" r:id="rId41"/>
    <p:sldId id="633" r:id="rId42"/>
    <p:sldId id="632" r:id="rId43"/>
    <p:sldId id="624" r:id="rId44"/>
    <p:sldId id="625" r:id="rId45"/>
    <p:sldId id="626" r:id="rId46"/>
    <p:sldId id="627" r:id="rId47"/>
    <p:sldId id="646" r:id="rId48"/>
    <p:sldId id="621" r:id="rId49"/>
    <p:sldId id="645" r:id="rId50"/>
    <p:sldId id="623" r:id="rId51"/>
    <p:sldId id="517" r:id="rId52"/>
    <p:sldId id="518" r:id="rId53"/>
    <p:sldId id="582" r:id="rId54"/>
    <p:sldId id="591" r:id="rId55"/>
    <p:sldId id="592" r:id="rId56"/>
    <p:sldId id="593" r:id="rId57"/>
    <p:sldId id="594" r:id="rId58"/>
    <p:sldId id="595" r:id="rId59"/>
    <p:sldId id="596" r:id="rId60"/>
    <p:sldId id="597" r:id="rId61"/>
    <p:sldId id="590" r:id="rId62"/>
    <p:sldId id="530" r:id="rId63"/>
    <p:sldId id="531" r:id="rId64"/>
    <p:sldId id="532" r:id="rId65"/>
    <p:sldId id="533" r:id="rId66"/>
    <p:sldId id="534" r:id="rId67"/>
    <p:sldId id="535" r:id="rId68"/>
    <p:sldId id="598" r:id="rId69"/>
    <p:sldId id="536" r:id="rId70"/>
    <p:sldId id="537" r:id="rId71"/>
    <p:sldId id="538" r:id="rId72"/>
    <p:sldId id="539" r:id="rId73"/>
    <p:sldId id="541" r:id="rId74"/>
    <p:sldId id="542" r:id="rId75"/>
    <p:sldId id="543" r:id="rId76"/>
    <p:sldId id="601" r:id="rId77"/>
    <p:sldId id="600" r:id="rId78"/>
    <p:sldId id="602" r:id="rId79"/>
    <p:sldId id="544" r:id="rId80"/>
    <p:sldId id="545" r:id="rId81"/>
    <p:sldId id="546" r:id="rId82"/>
    <p:sldId id="547" r:id="rId83"/>
    <p:sldId id="548" r:id="rId84"/>
    <p:sldId id="549" r:id="rId85"/>
    <p:sldId id="550" r:id="rId86"/>
    <p:sldId id="551" r:id="rId87"/>
    <p:sldId id="603" r:id="rId88"/>
    <p:sldId id="604" r:id="rId89"/>
    <p:sldId id="605" r:id="rId90"/>
    <p:sldId id="606" r:id="rId91"/>
    <p:sldId id="607" r:id="rId92"/>
    <p:sldId id="608" r:id="rId93"/>
    <p:sldId id="609" r:id="rId94"/>
    <p:sldId id="610" r:id="rId95"/>
    <p:sldId id="611" r:id="rId96"/>
    <p:sldId id="612" r:id="rId97"/>
    <p:sldId id="652" r:id="rId98"/>
    <p:sldId id="651" r:id="rId99"/>
    <p:sldId id="650" r:id="rId100"/>
    <p:sldId id="648" r:id="rId101"/>
    <p:sldId id="649" r:id="rId102"/>
    <p:sldId id="653" r:id="rId103"/>
    <p:sldId id="655" r:id="rId104"/>
    <p:sldId id="656" r:id="rId105"/>
    <p:sldId id="657" r:id="rId106"/>
    <p:sldId id="658" r:id="rId107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7BBEC"/>
    <a:srgbClr val="2015AB"/>
    <a:srgbClr val="A5FDAF"/>
    <a:srgbClr val="E4A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7" autoAdjust="0"/>
    <p:restoredTop sz="94660"/>
  </p:normalViewPr>
  <p:slideViewPr>
    <p:cSldViewPr>
      <p:cViewPr>
        <p:scale>
          <a:sx n="40" d="100"/>
          <a:sy n="40" d="100"/>
        </p:scale>
        <p:origin x="-31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4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403FB-FD53-4135-9502-DDDA591D49A1}" type="doc">
      <dgm:prSet loTypeId="urn:microsoft.com/office/officeart/2005/8/layout/vList5" loCatId="list" qsTypeId="urn:microsoft.com/office/officeart/2005/8/quickstyle/3d1" qsCatId="3D" csTypeId="urn:microsoft.com/office/officeart/2005/8/colors/colorful1#38" csCatId="colorful" phldr="1"/>
      <dgm:spPr/>
      <dgm:t>
        <a:bodyPr/>
        <a:lstStyle/>
        <a:p>
          <a:endParaRPr lang="zh-TW" altLang="en-US"/>
        </a:p>
      </dgm:t>
    </dgm:pt>
    <dgm:pt modelId="{12E34701-B71E-4698-A523-6161984FF9D6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優先</a:t>
          </a:r>
          <a:endParaRPr lang="en-US" altLang="zh-TW" sz="32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免試</a:t>
          </a:r>
          <a:endParaRPr lang="en-US" altLang="zh-TW" sz="32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2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學校 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7DEB4C0C-8681-491A-BA04-7CA8A7C4E8C7}" type="parTrans" cxnId="{91C26EB4-DBE1-44A2-9A72-C6616E16483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2650FDD-D27C-4FC3-B3E6-DB277267F2C6}" type="sibTrans" cxnId="{91C26EB4-DBE1-44A2-9A72-C6616E16483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F1C3F74-BF4B-4675-8FF6-CF52AA7FE8D7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國中依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就讀人數比率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、距離、交通、生活圈等因素獲得指定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可調整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之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所公立高級中等學校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含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2~3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所公立高中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，為優先入學學校。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高職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386B21B-66AE-4095-815E-0D36F8B2ABF5}" type="parTrans" cxnId="{68B51AC2-9681-44B2-B751-DA313B7335B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9D2AD2E-3C55-4C72-913B-0C2AF5D30261}" type="sibTrans" cxnId="{68B51AC2-9681-44B2-B751-DA313B7335B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76429A1-CFB1-44E5-A42C-2BDEC425FBCE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鼓勵就近入學及均衡城鄉差距。</a:t>
          </a:r>
          <a:endParaRPr lang="zh-TW" altLang="en-US" sz="24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5915C70-2D9F-43E8-80FC-951264752F32}" type="parTrans" cxnId="{0C34A316-CC1A-4B44-A576-867FFE7196E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1FE05A9-7409-40E8-8C93-62A1B2444FE3}" type="sibTrans" cxnId="{0C34A316-CC1A-4B44-A576-867FFE7196E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42ED4E2-B3E7-41F7-9CC5-606ED67A00F6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佔各高級中等學校免試入學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招生名額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30%~50%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為原則</a:t>
          </a:r>
          <a:endParaRPr lang="zh-TW" altLang="en-US" sz="24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7C4A474-7925-44EE-BF0C-B260CD2331B6}" type="parTrans" cxnId="{B1298B91-0E2C-4695-9BE7-3B3EF3827E88}">
      <dgm:prSet/>
      <dgm:spPr/>
      <dgm:t>
        <a:bodyPr/>
        <a:lstStyle/>
        <a:p>
          <a:endParaRPr lang="zh-TW" altLang="en-US"/>
        </a:p>
      </dgm:t>
    </dgm:pt>
    <dgm:pt modelId="{4D024B77-C971-49EC-84A0-2716939F8116}" type="sibTrans" cxnId="{B1298B91-0E2C-4695-9BE7-3B3EF3827E88}">
      <dgm:prSet/>
      <dgm:spPr/>
      <dgm:t>
        <a:bodyPr/>
        <a:lstStyle/>
        <a:p>
          <a:endParaRPr lang="zh-TW" altLang="en-US"/>
        </a:p>
      </dgm:t>
    </dgm:pt>
    <dgm:pt modelId="{0DE939FF-C369-4ED0-AD4F-A339D1CFC39F}" type="pres">
      <dgm:prSet presAssocID="{FD8403FB-FD53-4135-9502-DDDA591D49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D8B0CB4-7D06-45DA-A41E-54C3E83BA010}" type="pres">
      <dgm:prSet presAssocID="{12E34701-B71E-4698-A523-6161984FF9D6}" presName="linNode" presStyleCnt="0"/>
      <dgm:spPr/>
      <dgm:t>
        <a:bodyPr/>
        <a:lstStyle/>
        <a:p>
          <a:endParaRPr lang="zh-TW" altLang="en-US"/>
        </a:p>
      </dgm:t>
    </dgm:pt>
    <dgm:pt modelId="{66CB3A5F-DCC4-4089-8323-FA71C19FC751}" type="pres">
      <dgm:prSet presAssocID="{12E34701-B71E-4698-A523-6161984FF9D6}" presName="parentText" presStyleLbl="node1" presStyleIdx="0" presStyleCnt="1" custScaleX="66664" custScaleY="91716" custLinFactNeighborX="-811" custLinFactNeighborY="-68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2AAD52-5F46-4E51-B9AC-E88A0D55771F}" type="pres">
      <dgm:prSet presAssocID="{12E34701-B71E-4698-A523-6161984FF9D6}" presName="descendantText" presStyleLbl="alignAccFollowNode1" presStyleIdx="0" presStyleCnt="1" custScaleX="131965" custScaleY="125122" custLinFactNeighborX="35" custLinFactNeighborY="-1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1298B91-0E2C-4695-9BE7-3B3EF3827E88}" srcId="{12E34701-B71E-4698-A523-6161984FF9D6}" destId="{D42ED4E2-B3E7-41F7-9CC5-606ED67A00F6}" srcOrd="2" destOrd="0" parTransId="{C7C4A474-7925-44EE-BF0C-B260CD2331B6}" sibTransId="{4D024B77-C971-49EC-84A0-2716939F8116}"/>
    <dgm:cxn modelId="{68B51AC2-9681-44B2-B751-DA313B7335B1}" srcId="{12E34701-B71E-4698-A523-6161984FF9D6}" destId="{0F1C3F74-BF4B-4675-8FF6-CF52AA7FE8D7}" srcOrd="1" destOrd="0" parTransId="{C386B21B-66AE-4095-815E-0D36F8B2ABF5}" sibTransId="{89D2AD2E-3C55-4C72-913B-0C2AF5D30261}"/>
    <dgm:cxn modelId="{BF24BC1D-2C9F-4B92-8F34-0BF5FC444C0D}" type="presOf" srcId="{F76429A1-CFB1-44E5-A42C-2BDEC425FBCE}" destId="{CE2AAD52-5F46-4E51-B9AC-E88A0D55771F}" srcOrd="0" destOrd="0" presId="urn:microsoft.com/office/officeart/2005/8/layout/vList5"/>
    <dgm:cxn modelId="{E7A4FF45-CA79-4BFE-9FDB-EB55F7E0E6E3}" type="presOf" srcId="{FD8403FB-FD53-4135-9502-DDDA591D49A1}" destId="{0DE939FF-C369-4ED0-AD4F-A339D1CFC39F}" srcOrd="0" destOrd="0" presId="urn:microsoft.com/office/officeart/2005/8/layout/vList5"/>
    <dgm:cxn modelId="{9C365962-6301-4B96-941C-FC1EFC7BEC3A}" type="presOf" srcId="{12E34701-B71E-4698-A523-6161984FF9D6}" destId="{66CB3A5F-DCC4-4089-8323-FA71C19FC751}" srcOrd="0" destOrd="0" presId="urn:microsoft.com/office/officeart/2005/8/layout/vList5"/>
    <dgm:cxn modelId="{E78C5DFF-1686-4422-B66E-EED2078F300E}" type="presOf" srcId="{0F1C3F74-BF4B-4675-8FF6-CF52AA7FE8D7}" destId="{CE2AAD52-5F46-4E51-B9AC-E88A0D55771F}" srcOrd="0" destOrd="1" presId="urn:microsoft.com/office/officeart/2005/8/layout/vList5"/>
    <dgm:cxn modelId="{91C26EB4-DBE1-44A2-9A72-C6616E164837}" srcId="{FD8403FB-FD53-4135-9502-DDDA591D49A1}" destId="{12E34701-B71E-4698-A523-6161984FF9D6}" srcOrd="0" destOrd="0" parTransId="{7DEB4C0C-8681-491A-BA04-7CA8A7C4E8C7}" sibTransId="{32650FDD-D27C-4FC3-B3E6-DB277267F2C6}"/>
    <dgm:cxn modelId="{0C34A316-CC1A-4B44-A576-867FFE7196ED}" srcId="{12E34701-B71E-4698-A523-6161984FF9D6}" destId="{F76429A1-CFB1-44E5-A42C-2BDEC425FBCE}" srcOrd="0" destOrd="0" parTransId="{55915C70-2D9F-43E8-80FC-951264752F32}" sibTransId="{A1FE05A9-7409-40E8-8C93-62A1B2444FE3}"/>
    <dgm:cxn modelId="{7A1CAB98-C43D-40E5-9698-7BBCCBB1DFBF}" type="presOf" srcId="{D42ED4E2-B3E7-41F7-9CC5-606ED67A00F6}" destId="{CE2AAD52-5F46-4E51-B9AC-E88A0D55771F}" srcOrd="0" destOrd="2" presId="urn:microsoft.com/office/officeart/2005/8/layout/vList5"/>
    <dgm:cxn modelId="{E8523C0A-5280-4F84-9909-1824FC34ED3F}" type="presParOf" srcId="{0DE939FF-C369-4ED0-AD4F-A339D1CFC39F}" destId="{5D8B0CB4-7D06-45DA-A41E-54C3E83BA010}" srcOrd="0" destOrd="0" presId="urn:microsoft.com/office/officeart/2005/8/layout/vList5"/>
    <dgm:cxn modelId="{EE99C958-C704-4BDC-8264-8316B08B0B44}" type="presParOf" srcId="{5D8B0CB4-7D06-45DA-A41E-54C3E83BA010}" destId="{66CB3A5F-DCC4-4089-8323-FA71C19FC751}" srcOrd="0" destOrd="0" presId="urn:microsoft.com/office/officeart/2005/8/layout/vList5"/>
    <dgm:cxn modelId="{32B64CA4-B507-4EC2-A176-3AFD45F65344}" type="presParOf" srcId="{5D8B0CB4-7D06-45DA-A41E-54C3E83BA010}" destId="{CE2AAD52-5F46-4E51-B9AC-E88A0D55771F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2270D6-0FAE-419A-B1B3-E1163D6E30E5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2A6CDD8-30DD-4B7C-83E5-B5EC9CACA8F4}">
      <dgm:prSet/>
      <dgm:spPr>
        <a:solidFill>
          <a:srgbClr val="92D050"/>
        </a:solidFill>
      </dgm:spPr>
      <dgm:t>
        <a:bodyPr/>
        <a:lstStyle/>
        <a:p>
          <a:r>
            <a:rPr lang="en-US" altLang="zh-TW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訂定獎勵辦法，激勵學生參加語言檢定</a:t>
          </a:r>
          <a:endParaRPr lang="zh-TW" altLang="en-US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0705A43D-1B11-4592-8448-08C2F15BF0C5}" type="parTrans" cxnId="{070FA2F9-8E90-43D5-B375-68AF2BB23244}">
      <dgm:prSet/>
      <dgm:spPr/>
      <dgm:t>
        <a:bodyPr/>
        <a:lstStyle/>
        <a:p>
          <a:endParaRPr lang="zh-TW" altLang="en-US"/>
        </a:p>
      </dgm:t>
    </dgm:pt>
    <dgm:pt modelId="{809AC231-0EF5-43C8-AB64-E8573EC83D1D}" type="sibTrans" cxnId="{070FA2F9-8E90-43D5-B375-68AF2BB23244}">
      <dgm:prSet/>
      <dgm:spPr/>
      <dgm:t>
        <a:bodyPr/>
        <a:lstStyle/>
        <a:p>
          <a:endParaRPr lang="zh-TW" altLang="en-US"/>
        </a:p>
      </dgm:t>
    </dgm:pt>
    <dgm:pt modelId="{2B85AAF9-4E10-4623-84F2-2ACCBAC5683F}">
      <dgm:prSet/>
      <dgm:spPr>
        <a:solidFill>
          <a:srgbClr val="92D050"/>
        </a:solidFill>
      </dgm:spPr>
      <dgm:t>
        <a:bodyPr/>
        <a:lstStyle/>
        <a:p>
          <a:r>
            <a:rPr lang="en-US" altLang="zh-TW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辦理中英檢校園考，提升中英檢參加率</a:t>
          </a:r>
        </a:p>
      </dgm:t>
    </dgm:pt>
    <dgm:pt modelId="{FEBF557C-8358-44EC-B3C4-30C2F15AE2AE}" type="parTrans" cxnId="{CB2B99BF-7A1B-4C20-AA7E-48D363FB002B}">
      <dgm:prSet/>
      <dgm:spPr/>
      <dgm:t>
        <a:bodyPr/>
        <a:lstStyle/>
        <a:p>
          <a:endParaRPr lang="zh-TW" altLang="en-US"/>
        </a:p>
      </dgm:t>
    </dgm:pt>
    <dgm:pt modelId="{BF22A2DF-35A8-45A5-A5B7-B2FE0BF76C46}" type="sibTrans" cxnId="{CB2B99BF-7A1B-4C20-AA7E-48D363FB002B}">
      <dgm:prSet/>
      <dgm:spPr/>
      <dgm:t>
        <a:bodyPr/>
        <a:lstStyle/>
        <a:p>
          <a:endParaRPr lang="zh-TW" altLang="en-US"/>
        </a:p>
      </dgm:t>
    </dgm:pt>
    <dgm:pt modelId="{5CE0AD89-3274-4FED-A214-C4EF54E849C8}" type="pres">
      <dgm:prSet presAssocID="{012270D6-0FAE-419A-B1B3-E1163D6E30E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7618A70C-147C-4ED5-837D-084ADF6D970F}" type="pres">
      <dgm:prSet presAssocID="{82A6CDD8-30DD-4B7C-83E5-B5EC9CACA8F4}" presName="vertOne" presStyleCnt="0"/>
      <dgm:spPr/>
    </dgm:pt>
    <dgm:pt modelId="{4094BDCF-E405-4920-8042-037765DA5184}" type="pres">
      <dgm:prSet presAssocID="{82A6CDD8-30DD-4B7C-83E5-B5EC9CACA8F4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0FC60FB-E2E2-46B0-835A-2ED2C656CBE6}" type="pres">
      <dgm:prSet presAssocID="{82A6CDD8-30DD-4B7C-83E5-B5EC9CACA8F4}" presName="horzOne" presStyleCnt="0"/>
      <dgm:spPr/>
    </dgm:pt>
    <dgm:pt modelId="{35F12FBF-31F9-407E-B6E8-99EED1BDD0CF}" type="pres">
      <dgm:prSet presAssocID="{809AC231-0EF5-43C8-AB64-E8573EC83D1D}" presName="sibSpaceOne" presStyleCnt="0"/>
      <dgm:spPr/>
    </dgm:pt>
    <dgm:pt modelId="{AAA6F275-4A9C-41B8-AD09-EE4A2F4AFD4D}" type="pres">
      <dgm:prSet presAssocID="{2B85AAF9-4E10-4623-84F2-2ACCBAC5683F}" presName="vertOne" presStyleCnt="0"/>
      <dgm:spPr/>
    </dgm:pt>
    <dgm:pt modelId="{CD13C1F7-001D-4AE1-B39F-F8059129F7B7}" type="pres">
      <dgm:prSet presAssocID="{2B85AAF9-4E10-4623-84F2-2ACCBAC5683F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DFE076-A243-43F1-807D-E722CD24982D}" type="pres">
      <dgm:prSet presAssocID="{2B85AAF9-4E10-4623-84F2-2ACCBAC5683F}" presName="horzOne" presStyleCnt="0"/>
      <dgm:spPr/>
    </dgm:pt>
  </dgm:ptLst>
  <dgm:cxnLst>
    <dgm:cxn modelId="{0A92673B-D801-4F42-A153-613A72425122}" type="presOf" srcId="{82A6CDD8-30DD-4B7C-83E5-B5EC9CACA8F4}" destId="{4094BDCF-E405-4920-8042-037765DA5184}" srcOrd="0" destOrd="0" presId="urn:microsoft.com/office/officeart/2005/8/layout/hierarchy4"/>
    <dgm:cxn modelId="{CB2B99BF-7A1B-4C20-AA7E-48D363FB002B}" srcId="{012270D6-0FAE-419A-B1B3-E1163D6E30E5}" destId="{2B85AAF9-4E10-4623-84F2-2ACCBAC5683F}" srcOrd="1" destOrd="0" parTransId="{FEBF557C-8358-44EC-B3C4-30C2F15AE2AE}" sibTransId="{BF22A2DF-35A8-45A5-A5B7-B2FE0BF76C46}"/>
    <dgm:cxn modelId="{070FA2F9-8E90-43D5-B375-68AF2BB23244}" srcId="{012270D6-0FAE-419A-B1B3-E1163D6E30E5}" destId="{82A6CDD8-30DD-4B7C-83E5-B5EC9CACA8F4}" srcOrd="0" destOrd="0" parTransId="{0705A43D-1B11-4592-8448-08C2F15BF0C5}" sibTransId="{809AC231-0EF5-43C8-AB64-E8573EC83D1D}"/>
    <dgm:cxn modelId="{49151413-F540-4085-85C4-4D234746C23E}" type="presOf" srcId="{012270D6-0FAE-419A-B1B3-E1163D6E30E5}" destId="{5CE0AD89-3274-4FED-A214-C4EF54E849C8}" srcOrd="0" destOrd="0" presId="urn:microsoft.com/office/officeart/2005/8/layout/hierarchy4"/>
    <dgm:cxn modelId="{507A3397-4BC7-4F7F-91DF-1063A07CF778}" type="presOf" srcId="{2B85AAF9-4E10-4623-84F2-2ACCBAC5683F}" destId="{CD13C1F7-001D-4AE1-B39F-F8059129F7B7}" srcOrd="0" destOrd="0" presId="urn:microsoft.com/office/officeart/2005/8/layout/hierarchy4"/>
    <dgm:cxn modelId="{BFFBDED5-4428-4F84-AAEC-E496AE9B9B54}" type="presParOf" srcId="{5CE0AD89-3274-4FED-A214-C4EF54E849C8}" destId="{7618A70C-147C-4ED5-837D-084ADF6D970F}" srcOrd="0" destOrd="0" presId="urn:microsoft.com/office/officeart/2005/8/layout/hierarchy4"/>
    <dgm:cxn modelId="{32193485-F1E1-4CEE-B25F-C336A5EE0DF2}" type="presParOf" srcId="{7618A70C-147C-4ED5-837D-084ADF6D970F}" destId="{4094BDCF-E405-4920-8042-037765DA5184}" srcOrd="0" destOrd="0" presId="urn:microsoft.com/office/officeart/2005/8/layout/hierarchy4"/>
    <dgm:cxn modelId="{63FBA057-082B-45E7-8227-6F0DE0C6FF39}" type="presParOf" srcId="{7618A70C-147C-4ED5-837D-084ADF6D970F}" destId="{F0FC60FB-E2E2-46B0-835A-2ED2C656CBE6}" srcOrd="1" destOrd="0" presId="urn:microsoft.com/office/officeart/2005/8/layout/hierarchy4"/>
    <dgm:cxn modelId="{07419A15-8B13-42EB-B107-5F7352AAD060}" type="presParOf" srcId="{5CE0AD89-3274-4FED-A214-C4EF54E849C8}" destId="{35F12FBF-31F9-407E-B6E8-99EED1BDD0CF}" srcOrd="1" destOrd="0" presId="urn:microsoft.com/office/officeart/2005/8/layout/hierarchy4"/>
    <dgm:cxn modelId="{A1614E8B-2682-4E73-909E-FE0C0DBBF3E7}" type="presParOf" srcId="{5CE0AD89-3274-4FED-A214-C4EF54E849C8}" destId="{AAA6F275-4A9C-41B8-AD09-EE4A2F4AFD4D}" srcOrd="2" destOrd="0" presId="urn:microsoft.com/office/officeart/2005/8/layout/hierarchy4"/>
    <dgm:cxn modelId="{16D348BB-F606-490C-B6A9-8DD0CB16BB3C}" type="presParOf" srcId="{AAA6F275-4A9C-41B8-AD09-EE4A2F4AFD4D}" destId="{CD13C1F7-001D-4AE1-B39F-F8059129F7B7}" srcOrd="0" destOrd="0" presId="urn:microsoft.com/office/officeart/2005/8/layout/hierarchy4"/>
    <dgm:cxn modelId="{FD1C07F9-B283-49D8-A258-00E5B9E1ECA9}" type="presParOf" srcId="{AAA6F275-4A9C-41B8-AD09-EE4A2F4AFD4D}" destId="{B0DFE076-A243-43F1-807D-E722CD24982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獎勵紀錄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9EF944F-FBDD-40A2-9B57-E5E27E4FE387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大功</a:t>
          </a:r>
          <a:r>
            <a: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4.5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分、小功</a:t>
          </a:r>
          <a:r>
            <a: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1.5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分、嘉獎</a:t>
          </a:r>
          <a:r>
            <a: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0.5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3387755-A295-4008-A16F-DB32AAD155CA}" type="parTrans" cxnId="{71E5C42D-95F1-47AB-B001-8A188735AB55}">
      <dgm:prSet/>
      <dgm:spPr/>
      <dgm:t>
        <a:bodyPr/>
        <a:lstStyle/>
        <a:p>
          <a:endParaRPr lang="zh-TW" altLang="en-US"/>
        </a:p>
      </dgm:t>
    </dgm:pt>
    <dgm:pt modelId="{7790B6F8-BA6A-44FA-8E5A-02AF5A1CE30A}" type="sibTrans" cxnId="{71E5C42D-95F1-47AB-B001-8A188735AB55}">
      <dgm:prSet/>
      <dgm:spPr/>
      <dgm:t>
        <a:bodyPr/>
        <a:lstStyle/>
        <a:p>
          <a:endParaRPr lang="zh-TW" altLang="en-US"/>
        </a:p>
      </dgm:t>
    </dgm:pt>
    <dgm:pt modelId="{8FB1F606-82BE-49E6-A9C8-ED29C1EFEBDC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各項優良事蹟僅能擇一多元發展項目採計，不得重複計分    </a:t>
          </a:r>
          <a:endParaRPr lang="zh-TW" altLang="en-US" sz="3200" b="1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066ED10-58D9-4EAC-AD20-2C63F2E904B3}" type="parTrans" cxnId="{13126A6A-E66D-4DD8-80C6-CAC2336DD426}">
      <dgm:prSet/>
      <dgm:spPr/>
      <dgm:t>
        <a:bodyPr/>
        <a:lstStyle/>
        <a:p>
          <a:endParaRPr lang="zh-TW" altLang="en-US"/>
        </a:p>
      </dgm:t>
    </dgm:pt>
    <dgm:pt modelId="{3B237747-7AEB-4305-A016-C8A90F61D377}" type="sibTrans" cxnId="{13126A6A-E66D-4DD8-80C6-CAC2336DD42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0" presStyleCnt="1" custScaleX="139983" custScaleY="8047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0" presStyleCnt="1" custScaleX="248095" custScaleY="95682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E5C42D-95F1-47AB-B001-8A188735AB55}" srcId="{F5B6D5AE-D4F3-4470-A131-76C5C217B970}" destId="{29EF944F-FBDD-40A2-9B57-E5E27E4FE387}" srcOrd="0" destOrd="0" parTransId="{93387755-A295-4008-A16F-DB32AAD155CA}" sibTransId="{7790B6F8-BA6A-44FA-8E5A-02AF5A1CE30A}"/>
    <dgm:cxn modelId="{BC2FD9C2-E635-415A-AC1A-E0E09DAB079A}" srcId="{C62CB6A8-347C-4C66-B848-0290A50CA0DA}" destId="{F5B6D5AE-D4F3-4470-A131-76C5C217B970}" srcOrd="0" destOrd="0" parTransId="{5FA2A4AD-D9C8-4CFF-910F-0E774883977A}" sibTransId="{ED895410-8EB4-4341-8D0A-E21D0AC6C83E}"/>
    <dgm:cxn modelId="{0919EC75-BB42-473F-8B78-1F6A9DB302EF}" type="presOf" srcId="{8FB1F606-82BE-49E6-A9C8-ED29C1EFEBDC}" destId="{C0ACAB9B-5EED-4CB5-BECD-8EA6561A796F}" srcOrd="0" destOrd="1" presId="urn:microsoft.com/office/officeart/2005/8/layout/vList5"/>
    <dgm:cxn modelId="{0EAD4EF0-BBE6-4CAF-9A35-81E23B964400}" type="presOf" srcId="{29EF944F-FBDD-40A2-9B57-E5E27E4FE387}" destId="{C0ACAB9B-5EED-4CB5-BECD-8EA6561A796F}" srcOrd="0" destOrd="0" presId="urn:microsoft.com/office/officeart/2005/8/layout/vList5"/>
    <dgm:cxn modelId="{8D72F0F9-9E18-495A-9716-718A8E8EAF45}" type="presOf" srcId="{F5B6D5AE-D4F3-4470-A131-76C5C217B970}" destId="{86C6275C-E814-444B-B2D2-162DEBBE454D}" srcOrd="0" destOrd="0" presId="urn:microsoft.com/office/officeart/2005/8/layout/vList5"/>
    <dgm:cxn modelId="{6CE2D64E-5496-4C82-A382-8386D4B7B27E}" type="presOf" srcId="{C62CB6A8-347C-4C66-B848-0290A50CA0DA}" destId="{43DE773F-FF14-47B5-BB42-D7B3D33BC52E}" srcOrd="0" destOrd="0" presId="urn:microsoft.com/office/officeart/2005/8/layout/vList5"/>
    <dgm:cxn modelId="{13126A6A-E66D-4DD8-80C6-CAC2336DD426}" srcId="{F5B6D5AE-D4F3-4470-A131-76C5C217B970}" destId="{8FB1F606-82BE-49E6-A9C8-ED29C1EFEBDC}" srcOrd="1" destOrd="0" parTransId="{D066ED10-58D9-4EAC-AD20-2C63F2E904B3}" sibTransId="{3B237747-7AEB-4305-A016-C8A90F61D377}"/>
    <dgm:cxn modelId="{A0AED6BD-A721-4D2D-980A-68B596F99AA9}" type="presParOf" srcId="{43DE773F-FF14-47B5-BB42-D7B3D33BC52E}" destId="{62972737-034A-43C1-8B53-F3CAFCF4B1DA}" srcOrd="0" destOrd="0" presId="urn:microsoft.com/office/officeart/2005/8/layout/vList5"/>
    <dgm:cxn modelId="{1855739F-56CE-44BD-9494-70CE6A12BA7A}" type="presParOf" srcId="{62972737-034A-43C1-8B53-F3CAFCF4B1DA}" destId="{86C6275C-E814-444B-B2D2-162DEBBE454D}" srcOrd="0" destOrd="0" presId="urn:microsoft.com/office/officeart/2005/8/layout/vList5"/>
    <dgm:cxn modelId="{20271E0E-8421-4A9A-8CF7-CD60984AB567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9C4D88A-9FFE-4BCF-B30B-1C4C674C5ADF}">
      <dgm:prSet phldrT="[文字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國際性前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8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名或全國性前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BD4DC40-5BFE-4402-9331-378ED55EB995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全國性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名或區域性前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E49CEA8-5BFE-48F2-9977-FD6726483DFD}" type="parTrans" cxnId="{C78C2870-B3A9-4668-87A7-9CFE96D3C4D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8ADE978-9A54-4891-92FF-43172418082A}" type="sibTrans" cxnId="{C78C2870-B3A9-4668-87A7-9CFE96D3C4D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2D43A68-3DA6-49B3-BED7-AA5C9A6A9063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區域性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ED33033-780D-4EE8-BC33-7B26A4465CFE}" type="parTrans" cxnId="{C58132D9-5E6C-45E4-986F-258D5300A20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55E00E2-0B3F-4FC1-B3F4-B48A34F33308}" type="sibTrans" cxnId="{C58132D9-5E6C-45E4-986F-258D5300A20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2157C5C-6E98-4621-8811-6FD5DF08C941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競賽項目含括國中七大學習領域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DF2A89C-31BC-4122-9BA6-48B7593DA16B}" type="parTrans" cxnId="{C1B4CAE9-7E89-4F9D-95B2-70DDAC5BAD63}">
      <dgm:prSet/>
      <dgm:spPr/>
      <dgm:t>
        <a:bodyPr/>
        <a:lstStyle/>
        <a:p>
          <a:endParaRPr lang="zh-TW" altLang="en-US"/>
        </a:p>
      </dgm:t>
    </dgm:pt>
    <dgm:pt modelId="{949F0786-40C0-44B6-A5B1-E84D7761A92E}" type="sibTrans" cxnId="{C1B4CAE9-7E89-4F9D-95B2-70DDAC5BAD63}">
      <dgm:prSet/>
      <dgm:spPr/>
      <dgm:t>
        <a:bodyPr/>
        <a:lstStyle/>
        <a:p>
          <a:endParaRPr lang="zh-TW" altLang="en-US"/>
        </a:p>
      </dgm:t>
    </dgm:pt>
    <dgm:pt modelId="{4BFEED3A-864A-4C9E-9AE2-409624B7736F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活化學生多元學習及學校社團活動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055A09C-F3C3-415B-B2D9-0BA1CF58E00E}" type="parTrans" cxnId="{43EAD9C8-EF1C-460D-A69E-72903E6EBA7F}">
      <dgm:prSet/>
      <dgm:spPr/>
      <dgm:t>
        <a:bodyPr/>
        <a:lstStyle/>
        <a:p>
          <a:endParaRPr lang="zh-TW" altLang="en-US"/>
        </a:p>
      </dgm:t>
    </dgm:pt>
    <dgm:pt modelId="{D5E12443-1A27-468B-BCB4-1E8990172C68}" type="sibTrans" cxnId="{43EAD9C8-EF1C-460D-A69E-72903E6EBA7F}">
      <dgm:prSet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altLang="en-US" sz="3000" b="1" dirty="0" smtClean="0">
              <a:latin typeface="微軟正黑體" pitchFamily="34" charset="-120"/>
              <a:ea typeface="微軟正黑體" pitchFamily="34" charset="-120"/>
            </a:rPr>
            <a:t>競賽表現上限</a:t>
          </a:r>
          <a:r>
            <a:rPr lang="en-US" altLang="zh-TW" sz="3000" b="1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30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30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1800" b="1" dirty="0" smtClean="0">
              <a:latin typeface="微軟正黑體" pitchFamily="34" charset="-120"/>
              <a:ea typeface="微軟正黑體" pitchFamily="34" charset="-120"/>
            </a:rPr>
            <a:t>報名時繳交，由委員會計分，不登錄於成績系統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000" b="1" dirty="0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  <dgm:t>
        <a:bodyPr/>
        <a:lstStyle/>
        <a:p>
          <a:endParaRPr lang="zh-TW" altLang="en-US"/>
        </a:p>
      </dgm:t>
    </dgm:pt>
    <dgm:pt modelId="{325212F6-3176-4964-B4B0-3C6D23FCF7F2}" type="pres">
      <dgm:prSet presAssocID="{3ABC7923-6FCA-4F98-9577-45BB739CE8D7}" presName="parentText" presStyleLbl="node1" presStyleIdx="0" presStyleCnt="1" custScaleX="13306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214913" custScaleY="115739" custLinFactNeighborX="-29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3AB983-1720-4508-AC01-3A0B8F7E22E2}" type="presOf" srcId="{E2157C5C-6E98-4621-8811-6FD5DF08C941}" destId="{C725CA07-542D-43A3-B31D-F7D44A53874C}" srcOrd="0" destOrd="3" presId="urn:microsoft.com/office/officeart/2005/8/layout/vList5"/>
    <dgm:cxn modelId="{46DCA159-5166-4B6A-8589-48258EB97F7D}" type="presOf" srcId="{82D43A68-3DA6-49B3-BED7-AA5C9A6A9063}" destId="{C725CA07-542D-43A3-B31D-F7D44A53874C}" srcOrd="0" destOrd="2" presId="urn:microsoft.com/office/officeart/2005/8/layout/vList5"/>
    <dgm:cxn modelId="{C58132D9-5E6C-45E4-986F-258D5300A20D}" srcId="{3ABC7923-6FCA-4F98-9577-45BB739CE8D7}" destId="{82D43A68-3DA6-49B3-BED7-AA5C9A6A9063}" srcOrd="2" destOrd="0" parTransId="{0ED33033-780D-4EE8-BC33-7B26A4465CFE}" sibTransId="{455E00E2-0B3F-4FC1-B3F4-B48A34F33308}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E58AA801-7CAA-4CD9-824E-9A1C2D1B6FA1}" type="presOf" srcId="{EBD4DC40-5BFE-4402-9331-378ED55EB995}" destId="{C725CA07-542D-43A3-B31D-F7D44A53874C}" srcOrd="0" destOrd="1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9E0F1342-7C46-4D07-A27F-99A4E5A09DBF}" type="presOf" srcId="{C62CB6A8-347C-4C66-B848-0290A50CA0DA}" destId="{43DE773F-FF14-47B5-BB42-D7B3D33BC52E}" srcOrd="0" destOrd="0" presId="urn:microsoft.com/office/officeart/2005/8/layout/vList5"/>
    <dgm:cxn modelId="{9ACBF2CC-61EC-433B-81D3-16B3DC9B8DF6}" type="presOf" srcId="{79C4D88A-9FFE-4BCF-B30B-1C4C674C5ADF}" destId="{C725CA07-542D-43A3-B31D-F7D44A53874C}" srcOrd="0" destOrd="0" presId="urn:microsoft.com/office/officeart/2005/8/layout/vList5"/>
    <dgm:cxn modelId="{C78C2870-B3A9-4668-87A7-9CFE96D3C4D9}" srcId="{3ABC7923-6FCA-4F98-9577-45BB739CE8D7}" destId="{EBD4DC40-5BFE-4402-9331-378ED55EB995}" srcOrd="1" destOrd="0" parTransId="{6E49CEA8-5BFE-48F2-9977-FD6726483DFD}" sibTransId="{58ADE978-9A54-4891-92FF-43172418082A}"/>
    <dgm:cxn modelId="{0AFE537F-4E78-4A17-B91A-F529C466D856}" type="presOf" srcId="{4BFEED3A-864A-4C9E-9AE2-409624B7736F}" destId="{C725CA07-542D-43A3-B31D-F7D44A53874C}" srcOrd="0" destOrd="4" presId="urn:microsoft.com/office/officeart/2005/8/layout/vList5"/>
    <dgm:cxn modelId="{C1B4CAE9-7E89-4F9D-95B2-70DDAC5BAD63}" srcId="{3ABC7923-6FCA-4F98-9577-45BB739CE8D7}" destId="{E2157C5C-6E98-4621-8811-6FD5DF08C941}" srcOrd="3" destOrd="0" parTransId="{DDF2A89C-31BC-4122-9BA6-48B7593DA16B}" sibTransId="{949F0786-40C0-44B6-A5B1-E84D7761A92E}"/>
    <dgm:cxn modelId="{43EAD9C8-EF1C-460D-A69E-72903E6EBA7F}" srcId="{3ABC7923-6FCA-4F98-9577-45BB739CE8D7}" destId="{4BFEED3A-864A-4C9E-9AE2-409624B7736F}" srcOrd="4" destOrd="0" parTransId="{0055A09C-F3C3-415B-B2D9-0BA1CF58E00E}" sibTransId="{D5E12443-1A27-468B-BCB4-1E8990172C68}"/>
    <dgm:cxn modelId="{47D3D060-4C2F-4BCA-B620-DE945B9F335E}" type="presOf" srcId="{3ABC7923-6FCA-4F98-9577-45BB739CE8D7}" destId="{325212F6-3176-4964-B4B0-3C6D23FCF7F2}" srcOrd="0" destOrd="0" presId="urn:microsoft.com/office/officeart/2005/8/layout/vList5"/>
    <dgm:cxn modelId="{B39BCD0C-6896-4595-9C26-821754D64A1C}" type="presParOf" srcId="{43DE773F-FF14-47B5-BB42-D7B3D33BC52E}" destId="{93189CC9-2870-4B0C-BC14-BE0844B1A5B8}" srcOrd="0" destOrd="0" presId="urn:microsoft.com/office/officeart/2005/8/layout/vList5"/>
    <dgm:cxn modelId="{88B866CF-29EE-407E-8EAB-545199DF6344}" type="presParOf" srcId="{93189CC9-2870-4B0C-BC14-BE0844B1A5B8}" destId="{325212F6-3176-4964-B4B0-3C6D23FCF7F2}" srcOrd="0" destOrd="0" presId="urn:microsoft.com/office/officeart/2005/8/layout/vList5"/>
    <dgm:cxn modelId="{5AABC41E-39DA-43EC-9A46-8C98B1CF7D65}" type="presParOf" srcId="{93189CC9-2870-4B0C-BC14-BE0844B1A5B8}" destId="{C725CA07-542D-43A3-B31D-F7D44A5387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80BFDC-75D7-44B5-9E45-9211B5B6D317}" type="doc">
      <dgm:prSet loTypeId="urn:microsoft.com/office/officeart/2005/8/layout/char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F243D95-859A-466B-A254-437844AFB6FA}">
      <dgm:prSet phldrT="[文字]" custT="1"/>
      <dgm:spPr>
        <a:solidFill>
          <a:srgbClr val="FFCCFF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C7E97B4-42AC-4BFE-A132-3EE640AB6D9E}" type="par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CE413CE-33F6-42DA-B68D-D3A74A88E18D}" type="sib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4B3C8F-E39D-4F50-9C65-D3FACD635D92}">
      <dgm:prSet phldrT="[文字]" custT="1"/>
      <dgm:spPr>
        <a:solidFill>
          <a:srgbClr val="CCFFFF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dirty="0" smtClean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en-US" altLang="zh-TW" sz="2800" b="1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F3C966D-BAA5-4DEC-8F69-233604BA49EE}" type="par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CEF34F-D010-43F6-9952-F0F0F614C6B7}" type="sib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949B626-8F86-440F-8D24-D3C10EB5CA9A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F89E22E-55C7-4CEF-AC20-5898A42A637E}" type="par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243C0E-65BE-4D10-A1F9-AAB405065A24}" type="sib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60BA481-1691-43FF-870F-5C9010B76F3B}" type="pres">
      <dgm:prSet presAssocID="{CF80BFDC-75D7-44B5-9E45-9211B5B6D3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2AA9AA-F78F-4548-875E-8F88A4B11A9B}" type="pres">
      <dgm:prSet presAssocID="{CF80BFDC-75D7-44B5-9E45-9211B5B6D317}" presName="wedge1" presStyleLbl="node1" presStyleIdx="0" presStyleCnt="3" custScaleX="118741" custScaleY="110285" custLinFactNeighborX="-3524" custLinFactNeighborY="2075"/>
      <dgm:spPr/>
      <dgm:t>
        <a:bodyPr/>
        <a:lstStyle/>
        <a:p>
          <a:endParaRPr lang="zh-TW" altLang="en-US"/>
        </a:p>
      </dgm:t>
    </dgm:pt>
    <dgm:pt modelId="{C233956C-015F-4A66-BFEA-AF34B7B22744}" type="pres">
      <dgm:prSet presAssocID="{CF80BFDC-75D7-44B5-9E45-9211B5B6D31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6BF3-4C78-42E5-8816-AED3EA613989}" type="pres">
      <dgm:prSet presAssocID="{CF80BFDC-75D7-44B5-9E45-9211B5B6D317}" presName="wedge2" presStyleLbl="node1" presStyleIdx="1" presStyleCnt="3" custScaleX="107916" custScaleY="109920"/>
      <dgm:spPr/>
      <dgm:t>
        <a:bodyPr/>
        <a:lstStyle/>
        <a:p>
          <a:endParaRPr lang="zh-TW" altLang="en-US"/>
        </a:p>
      </dgm:t>
    </dgm:pt>
    <dgm:pt modelId="{9DFCF1E6-7691-4740-A672-071D0982EDEE}" type="pres">
      <dgm:prSet presAssocID="{CF80BFDC-75D7-44B5-9E45-9211B5B6D31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6006F1-42A9-4C54-A88B-91B5574663B1}" type="pres">
      <dgm:prSet presAssocID="{CF80BFDC-75D7-44B5-9E45-9211B5B6D317}" presName="wedge3" presStyleLbl="node1" presStyleIdx="2" presStyleCnt="3" custScaleX="111365" custScaleY="105507"/>
      <dgm:spPr/>
      <dgm:t>
        <a:bodyPr/>
        <a:lstStyle/>
        <a:p>
          <a:endParaRPr lang="zh-TW" altLang="en-US"/>
        </a:p>
      </dgm:t>
    </dgm:pt>
    <dgm:pt modelId="{525D3DC8-718A-4D1D-A15F-49408AFA3DE8}" type="pres">
      <dgm:prSet presAssocID="{CF80BFDC-75D7-44B5-9E45-9211B5B6D31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40F9876-B0B1-4CE3-8600-D98ED3120AD9}" type="presOf" srcId="{CF80BFDC-75D7-44B5-9E45-9211B5B6D317}" destId="{F60BA481-1691-43FF-870F-5C9010B76F3B}" srcOrd="0" destOrd="0" presId="urn:microsoft.com/office/officeart/2005/8/layout/chart3"/>
    <dgm:cxn modelId="{EC0F680E-5A25-4C63-A215-8F5FDA41ECC9}" type="presOf" srcId="{2F243D95-859A-466B-A254-437844AFB6FA}" destId="{5C2AA9AA-F78F-4548-875E-8F88A4B11A9B}" srcOrd="0" destOrd="0" presId="urn:microsoft.com/office/officeart/2005/8/layout/chart3"/>
    <dgm:cxn modelId="{5B67C9B8-50CE-46C9-ADCE-0254CBE81C90}" srcId="{CF80BFDC-75D7-44B5-9E45-9211B5B6D317}" destId="{1D4B3C8F-E39D-4F50-9C65-D3FACD635D92}" srcOrd="1" destOrd="0" parTransId="{3F3C966D-BAA5-4DEC-8F69-233604BA49EE}" sibTransId="{E6CEF34F-D010-43F6-9952-F0F0F614C6B7}"/>
    <dgm:cxn modelId="{0AEC0094-7544-4599-B8EE-B30F64704C28}" type="presOf" srcId="{1D4B3C8F-E39D-4F50-9C65-D3FACD635D92}" destId="{3F536BF3-4C78-42E5-8816-AED3EA613989}" srcOrd="0" destOrd="0" presId="urn:microsoft.com/office/officeart/2005/8/layout/chart3"/>
    <dgm:cxn modelId="{C95107F3-9C6E-4B5A-9325-D28E9E94A64C}" type="presOf" srcId="{9949B626-8F86-440F-8D24-D3C10EB5CA9A}" destId="{336006F1-42A9-4C54-A88B-91B5574663B1}" srcOrd="0" destOrd="0" presId="urn:microsoft.com/office/officeart/2005/8/layout/chart3"/>
    <dgm:cxn modelId="{0C75F038-3F57-4B19-9C24-E60D8900A4D5}" type="presOf" srcId="{9949B626-8F86-440F-8D24-D3C10EB5CA9A}" destId="{525D3DC8-718A-4D1D-A15F-49408AFA3DE8}" srcOrd="1" destOrd="0" presId="urn:microsoft.com/office/officeart/2005/8/layout/chart3"/>
    <dgm:cxn modelId="{37A595B8-B10F-4699-A9B1-489F8C592A75}" srcId="{CF80BFDC-75D7-44B5-9E45-9211B5B6D317}" destId="{2F243D95-859A-466B-A254-437844AFB6FA}" srcOrd="0" destOrd="0" parTransId="{2C7E97B4-42AC-4BFE-A132-3EE640AB6D9E}" sibTransId="{DCE413CE-33F6-42DA-B68D-D3A74A88E18D}"/>
    <dgm:cxn modelId="{29B69391-9D8D-43F3-B98B-FED0EB436D1A}" srcId="{CF80BFDC-75D7-44B5-9E45-9211B5B6D317}" destId="{9949B626-8F86-440F-8D24-D3C10EB5CA9A}" srcOrd="2" destOrd="0" parTransId="{6F89E22E-55C7-4CEF-AC20-5898A42A637E}" sibTransId="{E6243C0E-65BE-4D10-A1F9-AAB405065A24}"/>
    <dgm:cxn modelId="{629D18AF-C5F3-4B21-BE10-81C62B02F945}" type="presOf" srcId="{1D4B3C8F-E39D-4F50-9C65-D3FACD635D92}" destId="{9DFCF1E6-7691-4740-A672-071D0982EDEE}" srcOrd="1" destOrd="0" presId="urn:microsoft.com/office/officeart/2005/8/layout/chart3"/>
    <dgm:cxn modelId="{B68D8C1C-DFB5-4209-8BF0-A33D7962AE8A}" type="presOf" srcId="{2F243D95-859A-466B-A254-437844AFB6FA}" destId="{C233956C-015F-4A66-BFEA-AF34B7B22744}" srcOrd="1" destOrd="0" presId="urn:microsoft.com/office/officeart/2005/8/layout/chart3"/>
    <dgm:cxn modelId="{21AF7561-702C-45B2-8BD1-847EB72A60DC}" type="presParOf" srcId="{F60BA481-1691-43FF-870F-5C9010B76F3B}" destId="{5C2AA9AA-F78F-4548-875E-8F88A4B11A9B}" srcOrd="0" destOrd="0" presId="urn:microsoft.com/office/officeart/2005/8/layout/chart3"/>
    <dgm:cxn modelId="{1F151938-8432-4C95-AD6B-81126FE12B59}" type="presParOf" srcId="{F60BA481-1691-43FF-870F-5C9010B76F3B}" destId="{C233956C-015F-4A66-BFEA-AF34B7B22744}" srcOrd="1" destOrd="0" presId="urn:microsoft.com/office/officeart/2005/8/layout/chart3"/>
    <dgm:cxn modelId="{5D50DC13-2E69-4807-8C5E-FB7AAFB7CA91}" type="presParOf" srcId="{F60BA481-1691-43FF-870F-5C9010B76F3B}" destId="{3F536BF3-4C78-42E5-8816-AED3EA613989}" srcOrd="2" destOrd="0" presId="urn:microsoft.com/office/officeart/2005/8/layout/chart3"/>
    <dgm:cxn modelId="{5CF67DFE-4760-4002-9359-52966B0F47CF}" type="presParOf" srcId="{F60BA481-1691-43FF-870F-5C9010B76F3B}" destId="{9DFCF1E6-7691-4740-A672-071D0982EDEE}" srcOrd="3" destOrd="0" presId="urn:microsoft.com/office/officeart/2005/8/layout/chart3"/>
    <dgm:cxn modelId="{FB59A749-0553-4C45-818E-5811557426BD}" type="presParOf" srcId="{F60BA481-1691-43FF-870F-5C9010B76F3B}" destId="{336006F1-42A9-4C54-A88B-91B5574663B1}" srcOrd="4" destOrd="0" presId="urn:microsoft.com/office/officeart/2005/8/layout/chart3"/>
    <dgm:cxn modelId="{BEDA3AFB-6A26-4899-87C8-8CBE86FB6580}" type="presParOf" srcId="{F60BA481-1691-43FF-870F-5C9010B76F3B}" destId="{525D3DC8-718A-4D1D-A15F-49408AFA3DE8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2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志願數</a:t>
          </a:r>
          <a:endParaRPr lang="en-US" altLang="zh-TW" sz="32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三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大志願群</a:t>
          </a:r>
          <a:r>
            <a:rPr lang="en-US" altLang="zh-TW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各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r>
            <a:rPr lang="en-US" altLang="zh-TW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378DEC8-3F97-43A5-835C-2B2BB1CDB32C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共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A0FE747-4B7D-45FB-B890-E7A1555646EA}" type="parTrans" cxnId="{573B906C-4E5B-4104-90EA-67973481C88A}">
      <dgm:prSet/>
      <dgm:spPr/>
      <dgm:t>
        <a:bodyPr/>
        <a:lstStyle/>
        <a:p>
          <a:endParaRPr lang="zh-TW" altLang="en-US"/>
        </a:p>
      </dgm:t>
    </dgm:pt>
    <dgm:pt modelId="{4DC2F87D-D30E-4F8B-84BA-8DEA3EAB714A}" type="sibTrans" cxnId="{573B906C-4E5B-4104-90EA-67973481C88A}">
      <dgm:prSet/>
      <dgm:spPr/>
      <dgm:t>
        <a:bodyPr/>
        <a:lstStyle/>
        <a:p>
          <a:endParaRPr lang="zh-TW" altLang="en-US"/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0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en-US" altLang="zh-TW" sz="30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0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分數</a:t>
          </a:r>
          <a:endParaRPr lang="en-US" altLang="zh-TW" sz="30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A52A3CB-3403-4ED2-B537-756AD2D2A61A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16B96B2-5904-42DA-B79C-0BF8BD145ED7}" type="parTrans" cxnId="{8FAA7656-415E-46CF-B461-0C939EF8E834}">
      <dgm:prSet/>
      <dgm:spPr/>
      <dgm:t>
        <a:bodyPr/>
        <a:lstStyle/>
        <a:p>
          <a:endParaRPr lang="zh-TW" altLang="en-US"/>
        </a:p>
      </dgm:t>
    </dgm:pt>
    <dgm:pt modelId="{BE9DD137-B829-44FD-97D1-864BD15C988A}" type="sibTrans" cxnId="{8FAA7656-415E-46CF-B461-0C939EF8E834}">
      <dgm:prSet/>
      <dgm:spPr/>
      <dgm:t>
        <a:bodyPr/>
        <a:lstStyle/>
        <a:p>
          <a:endParaRPr lang="zh-TW" altLang="en-US"/>
        </a:p>
      </dgm:t>
    </dgm:pt>
    <dgm:pt modelId="{7DE474EC-B89A-42AF-A679-2A32245678B0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59998A3-9AF8-495A-873C-9D922F144ACD}" type="parTrans" cxnId="{18468FCB-4EBF-4CB5-ACFD-82664BA353CD}">
      <dgm:prSet/>
      <dgm:spPr/>
      <dgm:t>
        <a:bodyPr/>
        <a:lstStyle/>
        <a:p>
          <a:endParaRPr lang="zh-TW" altLang="en-US"/>
        </a:p>
      </dgm:t>
    </dgm:pt>
    <dgm:pt modelId="{E7E3516B-8834-430B-8C6E-8BF51726D174}" type="sibTrans" cxnId="{18468FCB-4EBF-4CB5-ACFD-82664BA353CD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Y="68833" custLinFactNeighborY="401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179667" custScaleY="79280" custLinFactNeighborX="-2793" custLinFactNeighborY="50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Y="7601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179386" custScaleY="78848" custLinFactNeighborX="-6512" custLinFactNeighborY="-63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8A00772-C2FE-4F93-B6BF-F03824D322A7}" type="presOf" srcId="{2844DD21-10DD-4016-9FF4-78F7C4C51D88}" destId="{C0ACAB9B-5EED-4CB5-BECD-8EA6561A796F}" srcOrd="0" destOrd="0" presId="urn:microsoft.com/office/officeart/2005/8/layout/vList5"/>
    <dgm:cxn modelId="{965E1F9E-FEEA-4A50-A498-194715E8A943}" type="presOf" srcId="{F5B6D5AE-D4F3-4470-A131-76C5C217B970}" destId="{86C6275C-E814-444B-B2D2-162DEBBE454D}" srcOrd="0" destOrd="0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18468FCB-4EBF-4CB5-ACFD-82664BA353CD}" srcId="{F5B6D5AE-D4F3-4470-A131-76C5C217B970}" destId="{7DE474EC-B89A-42AF-A679-2A32245678B0}" srcOrd="2" destOrd="0" parTransId="{759998A3-9AF8-495A-873C-9D922F144ACD}" sibTransId="{E7E3516B-8834-430B-8C6E-8BF51726D174}"/>
    <dgm:cxn modelId="{573B906C-4E5B-4104-90EA-67973481C88A}" srcId="{3ABC7923-6FCA-4F98-9577-45BB739CE8D7}" destId="{9378DEC8-3F97-43A5-835C-2B2BB1CDB32C}" srcOrd="1" destOrd="0" parTransId="{1A0FE747-4B7D-45FB-B890-E7A1555646EA}" sibTransId="{4DC2F87D-D30E-4F8B-84BA-8DEA3EAB714A}"/>
    <dgm:cxn modelId="{0F5687E2-A2A5-4805-8E89-076D3D5DE76A}" type="presOf" srcId="{7A52A3CB-3403-4ED2-B537-756AD2D2A61A}" destId="{C0ACAB9B-5EED-4CB5-BECD-8EA6561A796F}" srcOrd="0" destOrd="1" presId="urn:microsoft.com/office/officeart/2005/8/layout/vList5"/>
    <dgm:cxn modelId="{9B06CCDC-0B2D-419E-BAFC-91B7245CE808}" type="presOf" srcId="{9378DEC8-3F97-43A5-835C-2B2BB1CDB32C}" destId="{C725CA07-542D-43A3-B31D-F7D44A53874C}" srcOrd="0" destOrd="1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2921937B-A119-46FD-9B89-088909C8533D}" type="presOf" srcId="{79C4D88A-9FFE-4BCF-B30B-1C4C674C5ADF}" destId="{C725CA07-542D-43A3-B31D-F7D44A53874C}" srcOrd="0" destOrd="0" presId="urn:microsoft.com/office/officeart/2005/8/layout/vList5"/>
    <dgm:cxn modelId="{5E6C53FE-C8A9-40E9-97EB-502163718DC3}" type="presOf" srcId="{C62CB6A8-347C-4C66-B848-0290A50CA0DA}" destId="{43DE773F-FF14-47B5-BB42-D7B3D33BC52E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A3135CEE-7C68-48F9-AE9E-1FC1F5C01312}" type="presOf" srcId="{3ABC7923-6FCA-4F98-9577-45BB739CE8D7}" destId="{325212F6-3176-4964-B4B0-3C6D23FCF7F2}" srcOrd="0" destOrd="0" presId="urn:microsoft.com/office/officeart/2005/8/layout/vList5"/>
    <dgm:cxn modelId="{8FAA7656-415E-46CF-B461-0C939EF8E834}" srcId="{F5B6D5AE-D4F3-4470-A131-76C5C217B970}" destId="{7A52A3CB-3403-4ED2-B537-756AD2D2A61A}" srcOrd="1" destOrd="0" parTransId="{F16B96B2-5904-42DA-B79C-0BF8BD145ED7}" sibTransId="{BE9DD137-B829-44FD-97D1-864BD15C988A}"/>
    <dgm:cxn modelId="{92773A6F-0918-4D8D-8CF2-AF452C16C93D}" type="presOf" srcId="{7DE474EC-B89A-42AF-A679-2A32245678B0}" destId="{C0ACAB9B-5EED-4CB5-BECD-8EA6561A796F}" srcOrd="0" destOrd="2" presId="urn:microsoft.com/office/officeart/2005/8/layout/vList5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5965D608-5093-4298-B748-1B35F03B8496}" type="presParOf" srcId="{43DE773F-FF14-47B5-BB42-D7B3D33BC52E}" destId="{93189CC9-2870-4B0C-BC14-BE0844B1A5B8}" srcOrd="0" destOrd="0" presId="urn:microsoft.com/office/officeart/2005/8/layout/vList5"/>
    <dgm:cxn modelId="{FD40A505-D6C2-4325-82C8-691FA11E6D90}" type="presParOf" srcId="{93189CC9-2870-4B0C-BC14-BE0844B1A5B8}" destId="{325212F6-3176-4964-B4B0-3C6D23FCF7F2}" srcOrd="0" destOrd="0" presId="urn:microsoft.com/office/officeart/2005/8/layout/vList5"/>
    <dgm:cxn modelId="{E7FDA2C8-AF66-4BF7-969E-F745A776EF13}" type="presParOf" srcId="{93189CC9-2870-4B0C-BC14-BE0844B1A5B8}" destId="{C725CA07-542D-43A3-B31D-F7D44A53874C}" srcOrd="1" destOrd="0" presId="urn:microsoft.com/office/officeart/2005/8/layout/vList5"/>
    <dgm:cxn modelId="{260D8927-C69F-4A18-AA1F-44645251D7C0}" type="presParOf" srcId="{43DE773F-FF14-47B5-BB42-D7B3D33BC52E}" destId="{9214482D-6114-4FE8-A17D-4DE9E51B27D1}" srcOrd="1" destOrd="0" presId="urn:microsoft.com/office/officeart/2005/8/layout/vList5"/>
    <dgm:cxn modelId="{86EFDF3E-A57F-45C6-B605-737ECD4908EF}" type="presParOf" srcId="{43DE773F-FF14-47B5-BB42-D7B3D33BC52E}" destId="{62972737-034A-43C1-8B53-F3CAFCF4B1DA}" srcOrd="2" destOrd="0" presId="urn:microsoft.com/office/officeart/2005/8/layout/vList5"/>
    <dgm:cxn modelId="{0C71645B-AD83-45AB-9A28-1EA31E187964}" type="presParOf" srcId="{62972737-034A-43C1-8B53-F3CAFCF4B1DA}" destId="{86C6275C-E814-444B-B2D2-162DEBBE454D}" srcOrd="0" destOrd="0" presId="urn:microsoft.com/office/officeart/2005/8/layout/vList5"/>
    <dgm:cxn modelId="{8F5EDB4D-DF46-445F-9E11-B772F50DB984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說明一</a:t>
          </a:r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高中</a:t>
          </a:r>
          <a:r>
            <a:rPr kumimoji="0" lang="en-US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.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高職</a:t>
          </a:r>
          <a:r>
            <a:rPr kumimoji="0" lang="zh-TW" altLang="en-US" sz="5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交叉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</a:t>
          </a:r>
          <a:endParaRPr kumimoji="0" lang="zh-TW" altLang="en-US" sz="3200" b="1" i="0" u="none" strike="noStrike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說明二</a:t>
          </a:r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6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連續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選填同校不同科者皆計為同一志願序</a:t>
          </a:r>
          <a:r>
            <a:rPr kumimoji="0" lang="en-US" altLang="zh-TW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,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3612821-B596-421C-B848-2A0997A0BD5C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 依興趣</a:t>
          </a:r>
          <a:r>
            <a:rPr kumimoji="0" lang="zh-TW" altLang="en-US" sz="5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重複選填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學校</a:t>
          </a:r>
          <a:endParaRPr kumimoji="0" lang="zh-TW" altLang="en-US" sz="3200" b="1" i="0" u="none" strike="noStrike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</dgm:t>
    </dgm:pt>
    <dgm:pt modelId="{1EA77D4B-7633-40C5-A41A-A31F20C8E26B}" type="parTrans" cxnId="{7489F32C-6615-4416-A02D-33C374FF203A}">
      <dgm:prSet/>
      <dgm:spPr/>
      <dgm:t>
        <a:bodyPr/>
        <a:lstStyle/>
        <a:p>
          <a:endParaRPr lang="zh-TW" altLang="en-US"/>
        </a:p>
      </dgm:t>
    </dgm:pt>
    <dgm:pt modelId="{F4E5E479-D558-4199-9A34-14C69A4E0B7A}" type="sibTrans" cxnId="{7489F32C-6615-4416-A02D-33C374FF203A}">
      <dgm:prSet/>
      <dgm:spPr/>
      <dgm:t>
        <a:bodyPr/>
        <a:lstStyle/>
        <a:p>
          <a:endParaRPr lang="zh-TW" altLang="en-US"/>
        </a:p>
      </dgm:t>
    </dgm:pt>
    <dgm:pt modelId="{0A4C8F09-9258-46D8-8675-E5B8D9F23A6D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同一學校第二次選填，視為第二所志願學校計分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，以此類推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81456471-C2F7-4DA3-97AE-2B7D8B67EACF}" type="parTrans" cxnId="{B558D129-F2E0-458E-9596-63F0186FC90F}">
      <dgm:prSet/>
      <dgm:spPr/>
      <dgm:t>
        <a:bodyPr/>
        <a:lstStyle/>
        <a:p>
          <a:endParaRPr lang="zh-TW" altLang="en-US"/>
        </a:p>
      </dgm:t>
    </dgm:pt>
    <dgm:pt modelId="{EE4EF5DF-BC92-4BA2-80D0-B3A299FC31E7}" type="sibTrans" cxnId="{B558D129-F2E0-458E-9596-63F0186FC90F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X="78174" custScaleY="25319" custLinFactNeighborX="-38" custLinFactNeighborY="39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193133" custScaleY="39516" custLinFactNeighborX="-3851" custLinFactNeighborY="5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Y="6105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233512" custScaleY="72346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2D6BB2D-69E1-4E31-92A9-ABEDE73809AE}" type="presOf" srcId="{93612821-B596-421C-B848-2A0997A0BD5C}" destId="{C725CA07-542D-43A3-B31D-F7D44A53874C}" srcOrd="0" destOrd="1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1E5FC786-6D2E-454B-AC0C-CE4F47802E80}" type="presOf" srcId="{0A4C8F09-9258-46D8-8675-E5B8D9F23A6D}" destId="{C0ACAB9B-5EED-4CB5-BECD-8EA6561A796F}" srcOrd="0" destOrd="1" presId="urn:microsoft.com/office/officeart/2005/8/layout/vList5"/>
    <dgm:cxn modelId="{3EDA680C-B6BB-45BF-9F54-CD7D675FD456}" type="presOf" srcId="{79C4D88A-9FFE-4BCF-B30B-1C4C674C5ADF}" destId="{C725CA07-542D-43A3-B31D-F7D44A53874C}" srcOrd="0" destOrd="0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01D8DEA9-2176-4968-915D-2C1DC9C81315}" type="presOf" srcId="{F5B6D5AE-D4F3-4470-A131-76C5C217B970}" destId="{86C6275C-E814-444B-B2D2-162DEBBE454D}" srcOrd="0" destOrd="0" presId="urn:microsoft.com/office/officeart/2005/8/layout/vList5"/>
    <dgm:cxn modelId="{E308359A-9306-4FB7-A005-3D5CC812EFD2}" type="presOf" srcId="{3ABC7923-6FCA-4F98-9577-45BB739CE8D7}" destId="{325212F6-3176-4964-B4B0-3C6D23FCF7F2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EB2A283B-5743-468F-A214-218348784108}" type="presOf" srcId="{C62CB6A8-347C-4C66-B848-0290A50CA0DA}" destId="{43DE773F-FF14-47B5-BB42-D7B3D33BC52E}" srcOrd="0" destOrd="0" presId="urn:microsoft.com/office/officeart/2005/8/layout/vList5"/>
    <dgm:cxn modelId="{B558D129-F2E0-458E-9596-63F0186FC90F}" srcId="{F5B6D5AE-D4F3-4470-A131-76C5C217B970}" destId="{0A4C8F09-9258-46D8-8675-E5B8D9F23A6D}" srcOrd="1" destOrd="0" parTransId="{81456471-C2F7-4DA3-97AE-2B7D8B67EACF}" sibTransId="{EE4EF5DF-BC92-4BA2-80D0-B3A299FC31E7}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3E7F4EB4-1D77-4D4D-A973-B8D025B7B57E}" type="presOf" srcId="{2844DD21-10DD-4016-9FF4-78F7C4C51D88}" destId="{C0ACAB9B-5EED-4CB5-BECD-8EA6561A796F}" srcOrd="0" destOrd="0" presId="urn:microsoft.com/office/officeart/2005/8/layout/vList5"/>
    <dgm:cxn modelId="{7489F32C-6615-4416-A02D-33C374FF203A}" srcId="{3ABC7923-6FCA-4F98-9577-45BB739CE8D7}" destId="{93612821-B596-421C-B848-2A0997A0BD5C}" srcOrd="1" destOrd="0" parTransId="{1EA77D4B-7633-40C5-A41A-A31F20C8E26B}" sibTransId="{F4E5E479-D558-4199-9A34-14C69A4E0B7A}"/>
    <dgm:cxn modelId="{75FEC969-779B-4922-B734-239E57E1EC68}" type="presParOf" srcId="{43DE773F-FF14-47B5-BB42-D7B3D33BC52E}" destId="{93189CC9-2870-4B0C-BC14-BE0844B1A5B8}" srcOrd="0" destOrd="0" presId="urn:microsoft.com/office/officeart/2005/8/layout/vList5"/>
    <dgm:cxn modelId="{8A94237A-3FE6-4865-BDBD-0BBD35340ACB}" type="presParOf" srcId="{93189CC9-2870-4B0C-BC14-BE0844B1A5B8}" destId="{325212F6-3176-4964-B4B0-3C6D23FCF7F2}" srcOrd="0" destOrd="0" presId="urn:microsoft.com/office/officeart/2005/8/layout/vList5"/>
    <dgm:cxn modelId="{084C4BBA-4108-4A31-9521-4E8BE2CC88A1}" type="presParOf" srcId="{93189CC9-2870-4B0C-BC14-BE0844B1A5B8}" destId="{C725CA07-542D-43A3-B31D-F7D44A53874C}" srcOrd="1" destOrd="0" presId="urn:microsoft.com/office/officeart/2005/8/layout/vList5"/>
    <dgm:cxn modelId="{6E8E7133-3490-46D2-ACEE-B72D774D3D7F}" type="presParOf" srcId="{43DE773F-FF14-47B5-BB42-D7B3D33BC52E}" destId="{9214482D-6114-4FE8-A17D-4DE9E51B27D1}" srcOrd="1" destOrd="0" presId="urn:microsoft.com/office/officeart/2005/8/layout/vList5"/>
    <dgm:cxn modelId="{0B56256A-7F18-4C94-B37D-B7DCAB0B3E65}" type="presParOf" srcId="{43DE773F-FF14-47B5-BB42-D7B3D33BC52E}" destId="{62972737-034A-43C1-8B53-F3CAFCF4B1DA}" srcOrd="2" destOrd="0" presId="urn:microsoft.com/office/officeart/2005/8/layout/vList5"/>
    <dgm:cxn modelId="{8684F257-D59F-48C2-BC2C-D255542539C5}" type="presParOf" srcId="{62972737-034A-43C1-8B53-F3CAFCF4B1DA}" destId="{86C6275C-E814-444B-B2D2-162DEBBE454D}" srcOrd="0" destOrd="0" presId="urn:microsoft.com/office/officeart/2005/8/layout/vList5"/>
    <dgm:cxn modelId="{F1858D48-8772-4C38-973D-C55DF7DD47A0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>
        <a:solidFill>
          <a:srgbClr val="CCFFF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r>
            <a:rPr lang="en-US" altLang="zh-TW" sz="28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8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多元發展項目上限</a:t>
          </a:r>
          <a:r>
            <a:rPr lang="en-US" altLang="zh-TW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>
        <a:solidFill>
          <a:srgbClr val="FFFFCC"/>
        </a:solidFill>
        <a:ln w="38100"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rgbClr val="FF6699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>
        <a:solidFill>
          <a:srgbClr val="FFFFCC"/>
        </a:solidFill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>
        <a:solidFill>
          <a:srgbClr val="FFFFCC"/>
        </a:solidFill>
      </dgm:spPr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EA192C9D-F4AB-414D-9D6B-9F1CA23F2F55}">
      <dgm:prSet phldrT="[文字]" custT="1"/>
      <dgm:spPr>
        <a:solidFill>
          <a:srgbClr val="FFCCFF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精    熟：每科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基    礎：每科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待加強：每科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F985219-FE88-464C-8486-C1BB86EA313B}" type="parTrans" cxnId="{369E4E96-1D82-4E0C-8BC2-FE6650DDD12E}">
      <dgm:prSet/>
      <dgm:spPr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DFD7AE78-9D83-4976-A62D-0286858D8227}" type="sibTrans" cxnId="{369E4E96-1D82-4E0C-8BC2-FE6650DDD12E}">
      <dgm:prSet/>
      <dgm:spPr/>
      <dgm:t>
        <a:bodyPr/>
        <a:lstStyle/>
        <a:p>
          <a:endParaRPr lang="zh-TW" altLang="en-US"/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2873" custScaleY="123474" custLinFactNeighborX="-231" custLinFactNeighborY="-314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3" custScaleX="135394" custScaleY="141161" custLinFactNeighborX="-9528" custLinFactNeighborY="-6696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3" custScaleX="130627" custScaleY="63554" custLinFactNeighborX="-5535" custLinFactNeighborY="-4567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2" presStyleCnt="3" custScaleX="132162" custScaleY="58554" custLinFactNeighborX="-8981" custLinFactNeighborY="-345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  <dgm:pt modelId="{5D2B1A61-3346-4A1F-AD81-E2906CC3BA92}" type="pres">
      <dgm:prSet presAssocID="{2F985219-FE88-464C-8486-C1BB86EA313B}" presName="conn2-1" presStyleLbl="parChTrans1D3" presStyleIdx="0" presStyleCnt="1"/>
      <dgm:spPr/>
      <dgm:t>
        <a:bodyPr/>
        <a:lstStyle/>
        <a:p>
          <a:endParaRPr lang="zh-TW" altLang="en-US"/>
        </a:p>
      </dgm:t>
    </dgm:pt>
    <dgm:pt modelId="{BF3DAAEC-6E17-4A9A-ADD7-5BEDBA125358}" type="pres">
      <dgm:prSet presAssocID="{2F985219-FE88-464C-8486-C1BB86EA313B}" presName="connTx" presStyleLbl="parChTrans1D3" presStyleIdx="0" presStyleCnt="1"/>
      <dgm:spPr/>
      <dgm:t>
        <a:bodyPr/>
        <a:lstStyle/>
        <a:p>
          <a:endParaRPr lang="zh-TW" altLang="en-US"/>
        </a:p>
      </dgm:t>
    </dgm:pt>
    <dgm:pt modelId="{1EDB0547-9219-4856-9DC3-EE1B095D9BE8}" type="pres">
      <dgm:prSet presAssocID="{EA192C9D-F4AB-414D-9D6B-9F1CA23F2F55}" presName="root2" presStyleCnt="0"/>
      <dgm:spPr/>
    </dgm:pt>
    <dgm:pt modelId="{95F8C62F-96C5-4303-9C4F-60FDD2DC033F}" type="pres">
      <dgm:prSet presAssocID="{EA192C9D-F4AB-414D-9D6B-9F1CA23F2F55}" presName="LevelTwoTextNode" presStyleLbl="node3" presStyleIdx="0" presStyleCnt="1" custScaleX="179839" custScaleY="196883" custLinFactY="-3717" custLinFactNeighborX="-16093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4620DF6-380D-401A-97F5-805A8DBD6C6E}" type="pres">
      <dgm:prSet presAssocID="{EA192C9D-F4AB-414D-9D6B-9F1CA23F2F55}" presName="level3hierChild" presStyleCnt="0"/>
      <dgm:spPr/>
    </dgm:pt>
  </dgm:ptLst>
  <dgm:cxnLst>
    <dgm:cxn modelId="{11CF6673-FF97-4260-8B36-B91FB2DBCAB7}" type="presOf" srcId="{2F985219-FE88-464C-8486-C1BB86EA313B}" destId="{BF3DAAEC-6E17-4A9A-ADD7-5BEDBA125358}" srcOrd="1" destOrd="0" presId="urn:microsoft.com/office/officeart/2005/8/layout/hierarchy2"/>
    <dgm:cxn modelId="{F47DF240-B837-4756-B88B-CE56BDB30FE6}" type="presOf" srcId="{25F19F90-8D69-404C-9A9D-7BDB7EB7260B}" destId="{8687AD84-380B-4640-9D34-724E0B43051A}" srcOrd="0" destOrd="0" presId="urn:microsoft.com/office/officeart/2005/8/layout/hierarchy2"/>
    <dgm:cxn modelId="{369E4E96-1D82-4E0C-8BC2-FE6650DDD12E}" srcId="{ABF2B30D-A8A7-4653-9DF9-7166AF4EF21F}" destId="{EA192C9D-F4AB-414D-9D6B-9F1CA23F2F55}" srcOrd="0" destOrd="0" parTransId="{2F985219-FE88-464C-8486-C1BB86EA313B}" sibTransId="{DFD7AE78-9D83-4976-A62D-0286858D8227}"/>
    <dgm:cxn modelId="{44FB6772-FF9B-45C6-8A91-9DE56412EFD8}" type="presOf" srcId="{80BA10E6-5AE9-485A-92E2-9343B21C232B}" destId="{612946E0-0E57-4640-9AAC-5AC7496AA260}" srcOrd="0" destOrd="0" presId="urn:microsoft.com/office/officeart/2005/8/layout/hierarchy2"/>
    <dgm:cxn modelId="{8705E11C-2492-4DE1-BD87-E7D8C71AADB8}" type="presOf" srcId="{80BA10E6-5AE9-485A-92E2-9343B21C232B}" destId="{719C180D-4707-49CA-A328-7231C881DD14}" srcOrd="1" destOrd="0" presId="urn:microsoft.com/office/officeart/2005/8/layout/hierarchy2"/>
    <dgm:cxn modelId="{17B09F33-1651-46B7-BB06-7DF9F2741236}" type="presOf" srcId="{A566D270-584A-4F8C-94B5-1FBBC6385D9F}" destId="{CFD1DBAD-8EAA-4C5A-A826-53AFF53B0D8D}" srcOrd="1" destOrd="0" presId="urn:microsoft.com/office/officeart/2005/8/layout/hierarchy2"/>
    <dgm:cxn modelId="{7F77A689-7D52-4462-876B-2DAEEE04B6AF}" type="presOf" srcId="{EA192C9D-F4AB-414D-9D6B-9F1CA23F2F55}" destId="{95F8C62F-96C5-4303-9C4F-60FDD2DC033F}" srcOrd="0" destOrd="0" presId="urn:microsoft.com/office/officeart/2005/8/layout/hierarchy2"/>
    <dgm:cxn modelId="{04071F05-166B-4443-B9C6-288729F89119}" type="presOf" srcId="{ABF2B30D-A8A7-4653-9DF9-7166AF4EF21F}" destId="{36218C98-49C0-4510-B650-BF5040DA289D}" srcOrd="0" destOrd="0" presId="urn:microsoft.com/office/officeart/2005/8/layout/hierarchy2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2E34758B-7DCE-457D-AF23-0107E7EC80FD}" type="presOf" srcId="{D7EA8D52-BDF6-43B1-84C5-1EC16340A9A6}" destId="{89E66A01-90B6-4C50-9F92-CBFEC40CF37D}" srcOrd="0" destOrd="0" presId="urn:microsoft.com/office/officeart/2005/8/layout/hierarchy2"/>
    <dgm:cxn modelId="{03DB303D-41F2-4364-B938-0A4D7EB2A03E}" type="presOf" srcId="{2F985219-FE88-464C-8486-C1BB86EA313B}" destId="{5D2B1A61-3346-4A1F-AD81-E2906CC3BA92}" srcOrd="0" destOrd="0" presId="urn:microsoft.com/office/officeart/2005/8/layout/hierarchy2"/>
    <dgm:cxn modelId="{DA44B9BD-CED6-4ADD-86B4-16E09553FDB2}" type="presOf" srcId="{36EF0EC0-60A4-4C1A-9356-01B0251FFD65}" destId="{51860751-2F77-4F7C-9BBC-65742AF08721}" srcOrd="0" destOrd="0" presId="urn:microsoft.com/office/officeart/2005/8/layout/hierarchy2"/>
    <dgm:cxn modelId="{F32449AD-FC9C-4B1F-9E07-4FDAD6731C26}" type="presOf" srcId="{A566D270-584A-4F8C-94B5-1FBBC6385D9F}" destId="{4F783F26-B092-4B74-9314-D48043979B1B}" srcOrd="0" destOrd="0" presId="urn:microsoft.com/office/officeart/2005/8/layout/hierarchy2"/>
    <dgm:cxn modelId="{A8364DFD-4FCC-49EC-9111-6DC4F5EE2675}" srcId="{36EF0EC0-60A4-4C1A-9356-01B0251FFD65}" destId="{ABF2B30D-A8A7-4653-9DF9-7166AF4EF21F}" srcOrd="2" destOrd="0" parTransId="{80BA10E6-5AE9-485A-92E2-9343B21C232B}" sibTransId="{F4CB143E-5537-4CFA-9D27-C78EE9CB0B6F}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3D60358B-110E-4B46-ABB6-7AF82B9278B0}" type="presOf" srcId="{22D7088E-D333-4845-ACAA-08D92F6B0330}" destId="{8A81567E-0942-4B96-9ED5-35B53ACFE826}" srcOrd="0" destOrd="0" presId="urn:microsoft.com/office/officeart/2005/8/layout/hierarchy2"/>
    <dgm:cxn modelId="{C3845EE0-C0E3-4F87-A7A5-F977833F8640}" type="presOf" srcId="{76042859-7BD1-43F8-91B4-9B7159021193}" destId="{6A8E58F3-CE7C-41BD-B0FC-D9B3E94474F2}" srcOrd="0" destOrd="0" presId="urn:microsoft.com/office/officeart/2005/8/layout/hierarchy2"/>
    <dgm:cxn modelId="{B12F6FE1-AE59-4819-8BD6-5FD4BF33B419}" type="presOf" srcId="{22D7088E-D333-4845-ACAA-08D92F6B0330}" destId="{ACD0EDE8-919B-4A6E-B5EF-CAD46791B058}" srcOrd="1" destOrd="0" presId="urn:microsoft.com/office/officeart/2005/8/layout/hierarchy2"/>
    <dgm:cxn modelId="{20516001-7B03-42F0-A239-53EAE4684D95}" type="presParOf" srcId="{6A8E58F3-CE7C-41BD-B0FC-D9B3E94474F2}" destId="{DE93DE4C-DE68-46EB-9BC1-873975A36291}" srcOrd="0" destOrd="0" presId="urn:microsoft.com/office/officeart/2005/8/layout/hierarchy2"/>
    <dgm:cxn modelId="{3C4C0E00-B1E0-4313-A0C5-B786241767E5}" type="presParOf" srcId="{DE93DE4C-DE68-46EB-9BC1-873975A36291}" destId="{51860751-2F77-4F7C-9BBC-65742AF08721}" srcOrd="0" destOrd="0" presId="urn:microsoft.com/office/officeart/2005/8/layout/hierarchy2"/>
    <dgm:cxn modelId="{010C2104-9984-4763-8701-141618333CD0}" type="presParOf" srcId="{DE93DE4C-DE68-46EB-9BC1-873975A36291}" destId="{4864C60B-7E12-49CE-8F5E-AC71A56BD949}" srcOrd="1" destOrd="0" presId="urn:microsoft.com/office/officeart/2005/8/layout/hierarchy2"/>
    <dgm:cxn modelId="{51EFAA41-AF76-4181-A9F6-2D657D1EA588}" type="presParOf" srcId="{4864C60B-7E12-49CE-8F5E-AC71A56BD949}" destId="{4F783F26-B092-4B74-9314-D48043979B1B}" srcOrd="0" destOrd="0" presId="urn:microsoft.com/office/officeart/2005/8/layout/hierarchy2"/>
    <dgm:cxn modelId="{CD2C8FDF-E06B-4FEB-960E-2B15E4D97A81}" type="presParOf" srcId="{4F783F26-B092-4B74-9314-D48043979B1B}" destId="{CFD1DBAD-8EAA-4C5A-A826-53AFF53B0D8D}" srcOrd="0" destOrd="0" presId="urn:microsoft.com/office/officeart/2005/8/layout/hierarchy2"/>
    <dgm:cxn modelId="{08274DCE-74B0-4604-9005-6EA55C6EA63A}" type="presParOf" srcId="{4864C60B-7E12-49CE-8F5E-AC71A56BD949}" destId="{F6298DF0-5CC5-48A4-98C8-6187AB028DE0}" srcOrd="1" destOrd="0" presId="urn:microsoft.com/office/officeart/2005/8/layout/hierarchy2"/>
    <dgm:cxn modelId="{608DEDCB-837E-4025-98C9-8EEA0A6122F8}" type="presParOf" srcId="{F6298DF0-5CC5-48A4-98C8-6187AB028DE0}" destId="{8687AD84-380B-4640-9D34-724E0B43051A}" srcOrd="0" destOrd="0" presId="urn:microsoft.com/office/officeart/2005/8/layout/hierarchy2"/>
    <dgm:cxn modelId="{FA178BCE-2748-40F1-841C-B0F0387234C0}" type="presParOf" srcId="{F6298DF0-5CC5-48A4-98C8-6187AB028DE0}" destId="{D363C78D-10C8-4CA2-9DC0-6DA2ACE1FBD0}" srcOrd="1" destOrd="0" presId="urn:microsoft.com/office/officeart/2005/8/layout/hierarchy2"/>
    <dgm:cxn modelId="{90246F30-454A-4D3B-ABC3-72138FCFD64B}" type="presParOf" srcId="{4864C60B-7E12-49CE-8F5E-AC71A56BD949}" destId="{8A81567E-0942-4B96-9ED5-35B53ACFE826}" srcOrd="2" destOrd="0" presId="urn:microsoft.com/office/officeart/2005/8/layout/hierarchy2"/>
    <dgm:cxn modelId="{32FDC8E5-F233-4DA3-902C-C7A70929BFDE}" type="presParOf" srcId="{8A81567E-0942-4B96-9ED5-35B53ACFE826}" destId="{ACD0EDE8-919B-4A6E-B5EF-CAD46791B058}" srcOrd="0" destOrd="0" presId="urn:microsoft.com/office/officeart/2005/8/layout/hierarchy2"/>
    <dgm:cxn modelId="{3CC2AAE2-D4C1-4C42-97A2-37A95A646DDF}" type="presParOf" srcId="{4864C60B-7E12-49CE-8F5E-AC71A56BD949}" destId="{47CEDAF8-B166-4E87-943D-1F880936D0EB}" srcOrd="3" destOrd="0" presId="urn:microsoft.com/office/officeart/2005/8/layout/hierarchy2"/>
    <dgm:cxn modelId="{31DE0164-4E2C-4E53-999F-64F01B8CDAC8}" type="presParOf" srcId="{47CEDAF8-B166-4E87-943D-1F880936D0EB}" destId="{89E66A01-90B6-4C50-9F92-CBFEC40CF37D}" srcOrd="0" destOrd="0" presId="urn:microsoft.com/office/officeart/2005/8/layout/hierarchy2"/>
    <dgm:cxn modelId="{B345DAEE-7320-431C-80D1-E568952F04C8}" type="presParOf" srcId="{47CEDAF8-B166-4E87-943D-1F880936D0EB}" destId="{0240AC69-1C11-41EE-B81B-CE7C99CD1099}" srcOrd="1" destOrd="0" presId="urn:microsoft.com/office/officeart/2005/8/layout/hierarchy2"/>
    <dgm:cxn modelId="{ACCD38A3-7B6F-43A9-A892-4668E065624B}" type="presParOf" srcId="{4864C60B-7E12-49CE-8F5E-AC71A56BD949}" destId="{612946E0-0E57-4640-9AAC-5AC7496AA260}" srcOrd="4" destOrd="0" presId="urn:microsoft.com/office/officeart/2005/8/layout/hierarchy2"/>
    <dgm:cxn modelId="{C1E7C743-54AC-4D1F-8503-B14B51528437}" type="presParOf" srcId="{612946E0-0E57-4640-9AAC-5AC7496AA260}" destId="{719C180D-4707-49CA-A328-7231C881DD14}" srcOrd="0" destOrd="0" presId="urn:microsoft.com/office/officeart/2005/8/layout/hierarchy2"/>
    <dgm:cxn modelId="{E5CFA1CF-D11C-4F6A-BD37-C087E61AE61D}" type="presParOf" srcId="{4864C60B-7E12-49CE-8F5E-AC71A56BD949}" destId="{C7D18F8A-B393-4C48-B2E5-0AF06E135D56}" srcOrd="5" destOrd="0" presId="urn:microsoft.com/office/officeart/2005/8/layout/hierarchy2"/>
    <dgm:cxn modelId="{05ECDDBB-70CC-4D3F-BDBE-F1B1489C89E5}" type="presParOf" srcId="{C7D18F8A-B393-4C48-B2E5-0AF06E135D56}" destId="{36218C98-49C0-4510-B650-BF5040DA289D}" srcOrd="0" destOrd="0" presId="urn:microsoft.com/office/officeart/2005/8/layout/hierarchy2"/>
    <dgm:cxn modelId="{4D6C1F68-665E-4412-9240-03FBBD69D15D}" type="presParOf" srcId="{C7D18F8A-B393-4C48-B2E5-0AF06E135D56}" destId="{4C943E6B-79EE-4EE7-827B-C396F13E022C}" srcOrd="1" destOrd="0" presId="urn:microsoft.com/office/officeart/2005/8/layout/hierarchy2"/>
    <dgm:cxn modelId="{8AA6F131-CBE4-42E9-82A1-2C57944F18FC}" type="presParOf" srcId="{4C943E6B-79EE-4EE7-827B-C396F13E022C}" destId="{5D2B1A61-3346-4A1F-AD81-E2906CC3BA92}" srcOrd="0" destOrd="0" presId="urn:microsoft.com/office/officeart/2005/8/layout/hierarchy2"/>
    <dgm:cxn modelId="{A91E88D3-DE60-4350-8CB8-96376454C0B7}" type="presParOf" srcId="{5D2B1A61-3346-4A1F-AD81-E2906CC3BA92}" destId="{BF3DAAEC-6E17-4A9A-ADD7-5BEDBA125358}" srcOrd="0" destOrd="0" presId="urn:microsoft.com/office/officeart/2005/8/layout/hierarchy2"/>
    <dgm:cxn modelId="{8DEEFAA4-C452-4353-9C9C-6D62A2B3055A}" type="presParOf" srcId="{4C943E6B-79EE-4EE7-827B-C396F13E022C}" destId="{1EDB0547-9219-4856-9DC3-EE1B095D9BE8}" srcOrd="1" destOrd="0" presId="urn:microsoft.com/office/officeart/2005/8/layout/hierarchy2"/>
    <dgm:cxn modelId="{7475D085-7DF9-42B3-95C8-FB957593662F}" type="presParOf" srcId="{1EDB0547-9219-4856-9DC3-EE1B095D9BE8}" destId="{95F8C62F-96C5-4303-9C4F-60FDD2DC033F}" srcOrd="0" destOrd="0" presId="urn:microsoft.com/office/officeart/2005/8/layout/hierarchy2"/>
    <dgm:cxn modelId="{0A951E6B-0D82-40F3-9540-849F5BFF3156}" type="presParOf" srcId="{1EDB0547-9219-4856-9DC3-EE1B095D9BE8}" destId="{94620DF6-380D-401A-97F5-805A8DBD6C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E921DB0-E130-435C-BAC6-A1AB037F6470}" type="doc">
      <dgm:prSet loTypeId="urn:microsoft.com/office/officeart/2005/8/layout/h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3D2D512-6C5A-453C-A974-1B0C3936CEBE}">
      <dgm:prSet phldrT="[文字]"/>
      <dgm:spPr>
        <a:solidFill>
          <a:srgbClr val="7030A0"/>
        </a:solidFill>
      </dgm:spPr>
      <dgm:t>
        <a:bodyPr/>
        <a:lstStyle/>
        <a:p>
          <a:r>
            <a:rPr lang="zh-TW" altLang="zh-TW" b="1" dirty="0" smtClean="0">
              <a:latin typeface="微軟正黑體" pitchFamily="34" charset="-120"/>
              <a:ea typeface="微軟正黑體" pitchFamily="34" charset="-120"/>
            </a:rPr>
            <a:t>精熟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(6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2985B73-641B-46BD-A7E4-6EDE90C8CF01}" type="parTrans" cxnId="{BFC5E599-5B17-4D4D-AF2C-65741B47028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C7B6804-053A-4A57-A4BD-32D5828E0A18}" type="sibTrans" cxnId="{BFC5E599-5B17-4D4D-AF2C-65741B47028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60AE9B-0FED-4901-9BFE-E113BA180B9A}">
      <dgm:prSet phldrT="[文字]"/>
      <dgm:spPr/>
      <dgm:t>
        <a:bodyPr/>
        <a:lstStyle/>
        <a:p>
          <a:pPr marL="0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A++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5359CBF-864C-45D7-B29D-0956AD5788C4}" type="parTrans" cxnId="{DAFD9B5A-ECBF-47C1-A74F-08BA3DE06D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9667E79-6FEA-459D-8A72-EC800961B9AF}" type="sibTrans" cxnId="{DAFD9B5A-ECBF-47C1-A74F-08BA3DE06D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1A2C644-CC9C-44B3-AFBA-4330DC222660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 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5634E0-0971-4992-9446-0FF8D94548F3}" type="parTrans" cxnId="{1C42AA0E-87ED-4072-8E54-3544ED69F1B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B9D9063C-8C3A-4A63-A04E-26C7AF363B91}" type="sibTrans" cxnId="{1C42AA0E-87ED-4072-8E54-3544ED69F1B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9683911-E737-4EA4-BB98-B2DF1B79F902}">
      <dgm:prSet phldrT="[文字]"/>
      <dgm:spPr>
        <a:solidFill>
          <a:srgbClr val="C00000"/>
        </a:solidFill>
      </dgm:spPr>
      <dgm:t>
        <a:bodyPr/>
        <a:lstStyle/>
        <a:p>
          <a:r>
            <a:rPr lang="zh-TW" altLang="zh-TW" b="1" dirty="0" smtClean="0">
              <a:latin typeface="微軟正黑體" pitchFamily="34" charset="-120"/>
              <a:ea typeface="微軟正黑體" pitchFamily="34" charset="-120"/>
            </a:rPr>
            <a:t>基礎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(4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70FA118C-8FBB-4FFD-BA5B-4BB06331FACA}" type="parTrans" cxnId="{06C924A3-20C8-4D3C-B6EB-B6E9F4C757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185030E-4587-4BAB-8901-5BE13CD8FEBF}" type="sibTrans" cxnId="{06C924A3-20C8-4D3C-B6EB-B6E9F4C757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34089D6-32B5-478E-B8B7-0D37A7EA0A21}">
      <dgm:prSet phldrT="[文字]"/>
      <dgm:spPr/>
      <dgm:t>
        <a:bodyPr/>
        <a:lstStyle/>
        <a:p>
          <a:pPr marL="0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B++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4B6BEAC-336E-4E75-8A9A-602C4AF23D4B}" type="parTrans" cxnId="{982E0974-58C9-4157-8EFD-CD3A1855D4F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19C201C-1B52-4FA1-A27A-20C553FC8469}" type="sibTrans" cxnId="{982E0974-58C9-4157-8EFD-CD3A1855D4F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D2210248-9935-4125-AD42-C6320A67F6BE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31D7BB1-0857-4877-B8EA-B4F85AA84CE3}" type="parTrans" cxnId="{30D119C2-5BD6-4CC7-9715-81944FF154A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875228B-FB70-4CAE-9840-418046363232}" type="sibTrans" cxnId="{30D119C2-5BD6-4CC7-9715-81944FF154A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37A364F-7611-44EA-8454-4029F2619A3A}">
      <dgm:prSet phldrT="[文字]"/>
      <dgm:spPr>
        <a:solidFill>
          <a:srgbClr val="036905"/>
        </a:solidFill>
      </dgm:spPr>
      <dgm:t>
        <a:bodyPr/>
        <a:lstStyle/>
        <a:p>
          <a:r>
            <a:rPr lang="zh-TW" altLang="zh-TW" b="1" dirty="0" smtClean="0">
              <a:latin typeface="微軟正黑體" pitchFamily="34" charset="-120"/>
              <a:ea typeface="微軟正黑體" pitchFamily="34" charset="-120"/>
            </a:rPr>
            <a:t>待加強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(2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 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D8A54EA-6FB3-47BE-A3B6-8B7DA22A995B}" type="parTrans" cxnId="{6F3F041B-BFA1-4C46-91CC-4D9EEF24D4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71478CD-004D-4992-B7E1-7B72142DE1C7}" type="sibTrans" cxnId="{6F3F041B-BFA1-4C46-91CC-4D9EEF24D4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FDC2BAF-1DF8-4958-AC9D-F28D5437651B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11746B1-7168-422A-805C-6C2896741631}" type="parTrans" cxnId="{958B1E81-877C-4869-AE15-42E086AFE9A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066010F-D05A-44C6-89B4-C8B121CBA3C1}" type="sibTrans" cxnId="{958B1E81-877C-4869-AE15-42E086AFE9A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27081AE-030D-4BF2-89FE-24D83B086A9C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 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80BFB6B-281E-4D23-A671-493423268538}" type="parTrans" cxnId="{37E1E31E-BBDB-4979-9BDC-E882624E0A3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DBFEB4AA-2D31-4560-8BD8-7050F6B2CFB5}" type="sibTrans" cxnId="{37E1E31E-BBDB-4979-9BDC-E882624E0A3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31DB5CB-D503-4151-B12F-FE1449E4317F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 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B4ED8DB-F0D0-4074-84AE-38EAFAE345C4}" type="parTrans" cxnId="{C8AC8943-75D1-469D-889C-8D3A193F57A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9DDF08-D4AA-4519-AF51-32C798FD7FE3}" type="sibTrans" cxnId="{C8AC8943-75D1-469D-889C-8D3A193F57A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F0A6243-F8DE-4837-A3B1-454E2A79FC25}" type="pres">
      <dgm:prSet presAssocID="{DE921DB0-E130-435C-BAC6-A1AB037F64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F712B5-AED1-461D-B3D0-7FB09BB01660}" type="pres">
      <dgm:prSet presAssocID="{E3D2D512-6C5A-453C-A974-1B0C3936CEBE}" presName="composite" presStyleCnt="0"/>
      <dgm:spPr/>
    </dgm:pt>
    <dgm:pt modelId="{990A31DB-3D0B-4C04-A0B7-659251EBEB7D}" type="pres">
      <dgm:prSet presAssocID="{E3D2D512-6C5A-453C-A974-1B0C3936CEB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A1713B-E74B-4193-9DD0-385580B5A95F}" type="pres">
      <dgm:prSet presAssocID="{E3D2D512-6C5A-453C-A974-1B0C3936CEB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55E601-D3E3-4B67-8BAD-356BDCAC12A8}" type="pres">
      <dgm:prSet presAssocID="{9C7B6804-053A-4A57-A4BD-32D5828E0A18}" presName="space" presStyleCnt="0"/>
      <dgm:spPr/>
    </dgm:pt>
    <dgm:pt modelId="{6AFCBD30-3664-46DA-823F-1BE15021F893}" type="pres">
      <dgm:prSet presAssocID="{99683911-E737-4EA4-BB98-B2DF1B79F902}" presName="composite" presStyleCnt="0"/>
      <dgm:spPr/>
    </dgm:pt>
    <dgm:pt modelId="{7DEC4183-2CFD-43C1-9F9D-870571795919}" type="pres">
      <dgm:prSet presAssocID="{99683911-E737-4EA4-BB98-B2DF1B79F90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B1C8C3-2A62-4794-8518-ED039A54F167}" type="pres">
      <dgm:prSet presAssocID="{99683911-E737-4EA4-BB98-B2DF1B79F90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942287-39FB-4600-B133-9E3C2815A901}" type="pres">
      <dgm:prSet presAssocID="{7185030E-4587-4BAB-8901-5BE13CD8FEBF}" presName="space" presStyleCnt="0"/>
      <dgm:spPr/>
    </dgm:pt>
    <dgm:pt modelId="{5FF0CA8E-E84A-4591-AD47-819EA3C9128D}" type="pres">
      <dgm:prSet presAssocID="{C37A364F-7611-44EA-8454-4029F2619A3A}" presName="composite" presStyleCnt="0"/>
      <dgm:spPr/>
    </dgm:pt>
    <dgm:pt modelId="{9854FFC7-00D5-4DDC-9221-167AD41502CE}" type="pres">
      <dgm:prSet presAssocID="{C37A364F-7611-44EA-8454-4029F2619A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E8D9B6-7351-462C-B1DA-BE7E2FDF0226}" type="pres">
      <dgm:prSet presAssocID="{C37A364F-7611-44EA-8454-4029F2619A3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89968E-89DB-4F59-8C6F-4E1AEC41ED17}" type="presOf" srcId="{99683911-E737-4EA4-BB98-B2DF1B79F902}" destId="{7DEC4183-2CFD-43C1-9F9D-870571795919}" srcOrd="0" destOrd="0" presId="urn:microsoft.com/office/officeart/2005/8/layout/hList1"/>
    <dgm:cxn modelId="{DD72B401-6071-4650-9F46-8F3FCB996768}" type="presOf" srcId="{C31DB5CB-D503-4151-B12F-FE1449E4317F}" destId="{2EB1C8C3-2A62-4794-8518-ED039A54F167}" srcOrd="0" destOrd="2" presId="urn:microsoft.com/office/officeart/2005/8/layout/hList1"/>
    <dgm:cxn modelId="{F70BF9F7-BDC9-4A2F-A619-50410E1BDA4D}" type="presOf" srcId="{E3D2D512-6C5A-453C-A974-1B0C3936CEBE}" destId="{990A31DB-3D0B-4C04-A0B7-659251EBEB7D}" srcOrd="0" destOrd="0" presId="urn:microsoft.com/office/officeart/2005/8/layout/hList1"/>
    <dgm:cxn modelId="{A7C9BFC2-9EB4-4B47-BA2C-F86C3596D8E7}" type="presOf" srcId="{D2210248-9935-4125-AD42-C6320A67F6BE}" destId="{2EB1C8C3-2A62-4794-8518-ED039A54F167}" srcOrd="0" destOrd="1" presId="urn:microsoft.com/office/officeart/2005/8/layout/hList1"/>
    <dgm:cxn modelId="{982E0974-58C9-4157-8EFD-CD3A1855D4F9}" srcId="{99683911-E737-4EA4-BB98-B2DF1B79F902}" destId="{F34089D6-32B5-478E-B8B7-0D37A7EA0A21}" srcOrd="0" destOrd="0" parTransId="{04B6BEAC-336E-4E75-8A9A-602C4AF23D4B}" sibTransId="{019C201C-1B52-4FA1-A27A-20C553FC8469}"/>
    <dgm:cxn modelId="{1C42AA0E-87ED-4072-8E54-3544ED69F1BA}" srcId="{E3D2D512-6C5A-453C-A974-1B0C3936CEBE}" destId="{C1A2C644-CC9C-44B3-AFBA-4330DC222660}" srcOrd="1" destOrd="0" parTransId="{665634E0-0971-4992-9446-0FF8D94548F3}" sibTransId="{B9D9063C-8C3A-4A63-A04E-26C7AF363B91}"/>
    <dgm:cxn modelId="{6218F786-3450-479A-93C2-C9D69C2C854F}" type="presOf" srcId="{327081AE-030D-4BF2-89FE-24D83B086A9C}" destId="{5CA1713B-E74B-4193-9DD0-385580B5A95F}" srcOrd="0" destOrd="2" presId="urn:microsoft.com/office/officeart/2005/8/layout/hList1"/>
    <dgm:cxn modelId="{0D61E0EB-9BDD-4856-9C0B-CA6883E36FC1}" type="presOf" srcId="{DE921DB0-E130-435C-BAC6-A1AB037F6470}" destId="{4F0A6243-F8DE-4837-A3B1-454E2A79FC25}" srcOrd="0" destOrd="0" presId="urn:microsoft.com/office/officeart/2005/8/layout/hList1"/>
    <dgm:cxn modelId="{6F3F041B-BFA1-4C46-91CC-4D9EEF24D484}" srcId="{DE921DB0-E130-435C-BAC6-A1AB037F6470}" destId="{C37A364F-7611-44EA-8454-4029F2619A3A}" srcOrd="2" destOrd="0" parTransId="{AD8A54EA-6FB3-47BE-A3B6-8B7DA22A995B}" sibTransId="{771478CD-004D-4992-B7E1-7B72142DE1C7}"/>
    <dgm:cxn modelId="{5B699CDB-D3DE-4E83-9F1A-B210E1F484DF}" type="presOf" srcId="{F34089D6-32B5-478E-B8B7-0D37A7EA0A21}" destId="{2EB1C8C3-2A62-4794-8518-ED039A54F167}" srcOrd="0" destOrd="0" presId="urn:microsoft.com/office/officeart/2005/8/layout/hList1"/>
    <dgm:cxn modelId="{BFC5E599-5B17-4D4D-AF2C-65741B47028D}" srcId="{DE921DB0-E130-435C-BAC6-A1AB037F6470}" destId="{E3D2D512-6C5A-453C-A974-1B0C3936CEBE}" srcOrd="0" destOrd="0" parTransId="{12985B73-641B-46BD-A7E4-6EDE90C8CF01}" sibTransId="{9C7B6804-053A-4A57-A4BD-32D5828E0A18}"/>
    <dgm:cxn modelId="{06C924A3-20C8-4D3C-B6EB-B6E9F4C75784}" srcId="{DE921DB0-E130-435C-BAC6-A1AB037F6470}" destId="{99683911-E737-4EA4-BB98-B2DF1B79F902}" srcOrd="1" destOrd="0" parTransId="{70FA118C-8FBB-4FFD-BA5B-4BB06331FACA}" sibTransId="{7185030E-4587-4BAB-8901-5BE13CD8FEBF}"/>
    <dgm:cxn modelId="{3768C2B8-F3D9-46C2-97F2-6BC084FC89AF}" type="presOf" srcId="{C37A364F-7611-44EA-8454-4029F2619A3A}" destId="{9854FFC7-00D5-4DDC-9221-167AD41502CE}" srcOrd="0" destOrd="0" presId="urn:microsoft.com/office/officeart/2005/8/layout/hList1"/>
    <dgm:cxn modelId="{958B1E81-877C-4869-AE15-42E086AFE9AA}" srcId="{C37A364F-7611-44EA-8454-4029F2619A3A}" destId="{9FDC2BAF-1DF8-4958-AC9D-F28D5437651B}" srcOrd="0" destOrd="0" parTransId="{A11746B1-7168-422A-805C-6C2896741631}" sibTransId="{9066010F-D05A-44C6-89B4-C8B121CBA3C1}"/>
    <dgm:cxn modelId="{5D460DE1-6843-4FD2-BD84-2A0B963A61E5}" type="presOf" srcId="{3C60AE9B-0FED-4901-9BFE-E113BA180B9A}" destId="{5CA1713B-E74B-4193-9DD0-385580B5A95F}" srcOrd="0" destOrd="0" presId="urn:microsoft.com/office/officeart/2005/8/layout/hList1"/>
    <dgm:cxn modelId="{37E1E31E-BBDB-4979-9BDC-E882624E0A37}" srcId="{E3D2D512-6C5A-453C-A974-1B0C3936CEBE}" destId="{327081AE-030D-4BF2-89FE-24D83B086A9C}" srcOrd="2" destOrd="0" parTransId="{180BFB6B-281E-4D23-A671-493423268538}" sibTransId="{DBFEB4AA-2D31-4560-8BD8-7050F6B2CFB5}"/>
    <dgm:cxn modelId="{388BDC18-0918-490C-8D4D-283360D09399}" type="presOf" srcId="{9FDC2BAF-1DF8-4958-AC9D-F28D5437651B}" destId="{C8E8D9B6-7351-462C-B1DA-BE7E2FDF0226}" srcOrd="0" destOrd="0" presId="urn:microsoft.com/office/officeart/2005/8/layout/hList1"/>
    <dgm:cxn modelId="{C2E0211C-0DA2-4B49-9B90-1A8D74526747}" type="presOf" srcId="{C1A2C644-CC9C-44B3-AFBA-4330DC222660}" destId="{5CA1713B-E74B-4193-9DD0-385580B5A95F}" srcOrd="0" destOrd="1" presId="urn:microsoft.com/office/officeart/2005/8/layout/hList1"/>
    <dgm:cxn modelId="{DAFD9B5A-ECBF-47C1-A74F-08BA3DE06D93}" srcId="{E3D2D512-6C5A-453C-A974-1B0C3936CEBE}" destId="{3C60AE9B-0FED-4901-9BFE-E113BA180B9A}" srcOrd="0" destOrd="0" parTransId="{B5359CBF-864C-45D7-B29D-0956AD5788C4}" sibTransId="{89667E79-6FEA-459D-8A72-EC800961B9AF}"/>
    <dgm:cxn modelId="{30D119C2-5BD6-4CC7-9715-81944FF154A4}" srcId="{99683911-E737-4EA4-BB98-B2DF1B79F902}" destId="{D2210248-9935-4125-AD42-C6320A67F6BE}" srcOrd="1" destOrd="0" parTransId="{331D7BB1-0857-4877-B8EA-B4F85AA84CE3}" sibTransId="{7875228B-FB70-4CAE-9840-418046363232}"/>
    <dgm:cxn modelId="{C8AC8943-75D1-469D-889C-8D3A193F57A5}" srcId="{99683911-E737-4EA4-BB98-B2DF1B79F902}" destId="{C31DB5CB-D503-4151-B12F-FE1449E4317F}" srcOrd="2" destOrd="0" parTransId="{6B4ED8DB-F0D0-4074-84AE-38EAFAE345C4}" sibTransId="{3C9DDF08-D4AA-4519-AF51-32C798FD7FE3}"/>
    <dgm:cxn modelId="{AB6D467E-A995-4B31-9F9D-3186EBC1A174}" type="presParOf" srcId="{4F0A6243-F8DE-4837-A3B1-454E2A79FC25}" destId="{CCF712B5-AED1-461D-B3D0-7FB09BB01660}" srcOrd="0" destOrd="0" presId="urn:microsoft.com/office/officeart/2005/8/layout/hList1"/>
    <dgm:cxn modelId="{EB2F8324-4D33-4BA8-AE95-FC2EA2151A1B}" type="presParOf" srcId="{CCF712B5-AED1-461D-B3D0-7FB09BB01660}" destId="{990A31DB-3D0B-4C04-A0B7-659251EBEB7D}" srcOrd="0" destOrd="0" presId="urn:microsoft.com/office/officeart/2005/8/layout/hList1"/>
    <dgm:cxn modelId="{F295EE38-76F7-43B2-AB8B-5EDC41A008AE}" type="presParOf" srcId="{CCF712B5-AED1-461D-B3D0-7FB09BB01660}" destId="{5CA1713B-E74B-4193-9DD0-385580B5A95F}" srcOrd="1" destOrd="0" presId="urn:microsoft.com/office/officeart/2005/8/layout/hList1"/>
    <dgm:cxn modelId="{3E766222-859D-422C-96F7-D1F70D27EAC6}" type="presParOf" srcId="{4F0A6243-F8DE-4837-A3B1-454E2A79FC25}" destId="{C955E601-D3E3-4B67-8BAD-356BDCAC12A8}" srcOrd="1" destOrd="0" presId="urn:microsoft.com/office/officeart/2005/8/layout/hList1"/>
    <dgm:cxn modelId="{96E4402C-C2E9-49A1-9C81-98D96A9C18E4}" type="presParOf" srcId="{4F0A6243-F8DE-4837-A3B1-454E2A79FC25}" destId="{6AFCBD30-3664-46DA-823F-1BE15021F893}" srcOrd="2" destOrd="0" presId="urn:microsoft.com/office/officeart/2005/8/layout/hList1"/>
    <dgm:cxn modelId="{449F404C-BB62-4175-A90D-E513D09F245E}" type="presParOf" srcId="{6AFCBD30-3664-46DA-823F-1BE15021F893}" destId="{7DEC4183-2CFD-43C1-9F9D-870571795919}" srcOrd="0" destOrd="0" presId="urn:microsoft.com/office/officeart/2005/8/layout/hList1"/>
    <dgm:cxn modelId="{C3E1F7A1-BF53-41EC-8D79-DF63C75C665A}" type="presParOf" srcId="{6AFCBD30-3664-46DA-823F-1BE15021F893}" destId="{2EB1C8C3-2A62-4794-8518-ED039A54F167}" srcOrd="1" destOrd="0" presId="urn:microsoft.com/office/officeart/2005/8/layout/hList1"/>
    <dgm:cxn modelId="{3A421455-06EC-4694-BF67-29720C629CF2}" type="presParOf" srcId="{4F0A6243-F8DE-4837-A3B1-454E2A79FC25}" destId="{7A942287-39FB-4600-B133-9E3C2815A901}" srcOrd="3" destOrd="0" presId="urn:microsoft.com/office/officeart/2005/8/layout/hList1"/>
    <dgm:cxn modelId="{8BEFE1D0-830B-4B87-9487-E086F0754F50}" type="presParOf" srcId="{4F0A6243-F8DE-4837-A3B1-454E2A79FC25}" destId="{5FF0CA8E-E84A-4591-AD47-819EA3C9128D}" srcOrd="4" destOrd="0" presId="urn:microsoft.com/office/officeart/2005/8/layout/hList1"/>
    <dgm:cxn modelId="{0A652338-86E8-45CB-9477-81F2C7129391}" type="presParOf" srcId="{5FF0CA8E-E84A-4591-AD47-819EA3C9128D}" destId="{9854FFC7-00D5-4DDC-9221-167AD41502CE}" srcOrd="0" destOrd="0" presId="urn:microsoft.com/office/officeart/2005/8/layout/hList1"/>
    <dgm:cxn modelId="{64FDF618-B406-4F87-8CA5-8FCBC52C8837}" type="presParOf" srcId="{5FF0CA8E-E84A-4591-AD47-819EA3C9128D}" destId="{C8E8D9B6-7351-462C-B1DA-BE7E2FDF02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C88BBAE-5981-45A1-9B76-4955B50C2393}" type="doc">
      <dgm:prSet loTypeId="urn:microsoft.com/office/officeart/2005/8/layout/hProcess6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7BD30AD-4BFD-432F-8ABD-BF050D54F194}">
      <dgm:prSet phldrT="[文字]" custT="1"/>
      <dgm:spPr>
        <a:solidFill>
          <a:srgbClr val="A50021"/>
        </a:solidFill>
      </dgm:spPr>
      <dgm:t>
        <a:bodyPr/>
        <a:lstStyle/>
        <a:p>
          <a:r>
            <a:rPr lang="zh-TW" altLang="en-US" sz="2400" b="1" dirty="0" smtClean="0">
              <a:solidFill>
                <a:srgbClr val="CCFF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dirty="0">
            <a:solidFill>
              <a:srgbClr val="CCFF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75974A4-1265-4C86-829F-E3C12A1CA01B}" type="parTrans" cxnId="{BBDEEB1E-1AC2-41B2-8BDE-8788306FB251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E259930-FCAB-42C4-96E8-61D808A38092}" type="sibTrans" cxnId="{BBDEEB1E-1AC2-41B2-8BDE-8788306FB251}">
      <dgm:prSet custT="1"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9C4633F5-57D1-4304-999A-8B2CA139A6DF}">
      <dgm:prSet phldrT="[文字]" custT="1"/>
      <dgm:spPr>
        <a:solidFill>
          <a:srgbClr val="663300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多元</a:t>
          </a:r>
          <a:endParaRPr lang="en-US" altLang="zh-TW" sz="2400" b="1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發展</a:t>
          </a:r>
          <a:endParaRPr lang="en-US" altLang="zh-TW" sz="2400" b="1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dirty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BCB7D0F-C10A-4D90-AC3C-E7C3B9D22176}" type="parTrans" cxnId="{1BC480D9-2D07-4D08-B1CA-AF3884D993F1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FA2581DB-E54D-4F8C-9BE5-01FA2054539D}" type="sibTrans" cxnId="{1BC480D9-2D07-4D08-B1CA-AF3884D993F1}">
      <dgm:prSet custT="1"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EE81CD8A-B7F4-4739-933C-86024BCC2686}">
      <dgm:prSet phldrT="[文字]" custT="1"/>
      <dgm:spPr>
        <a:solidFill>
          <a:srgbClr val="008000"/>
        </a:solidFill>
        <a:ln>
          <a:solidFill>
            <a:srgbClr val="003366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dirty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CC285F8-E5CA-487D-97A7-4309CA8CE80F}" type="parTrans" cxnId="{65873C92-3CF1-464A-8D36-EEE4C8028A0D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59C32C3-A87D-46A3-B6DA-9C39624393E0}" type="sibTrans" cxnId="{65873C92-3CF1-464A-8D36-EEE4C8028A0D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37C07C9-3CB1-4F17-9FE2-E6B0DD9B7C5F}">
      <dgm:prSet phldrT="[文字]" custT="1"/>
      <dgm:spPr>
        <a:solidFill>
          <a:srgbClr val="3333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400" b="1" dirty="0" smtClean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積分</a:t>
          </a:r>
          <a:endParaRPr lang="zh-TW" altLang="en-US" sz="2400" b="1" dirty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3BB2EA9-A1B4-4990-88C2-557FCC0BCD73}" type="sibTrans" cxnId="{C6707904-DF71-46BD-90B8-3C8B9DDB8AAC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0A77314A-0948-44F2-A832-07542256A76C}" type="parTrans" cxnId="{C6707904-DF71-46BD-90B8-3C8B9DDB8AAC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2AE74D2-DF66-4197-929A-99C503D1FBB1}">
      <dgm:prSet phldrT="[文字]" custT="1"/>
      <dgm:spPr>
        <a:solidFill>
          <a:srgbClr val="660066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總標示</a:t>
          </a:r>
          <a:endParaRPr lang="zh-TW" altLang="en-US" sz="2400" b="1" dirty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2D3FFD0-0210-45B9-BBED-A6D790D09813}" type="parTrans" cxnId="{5E42E298-EFDA-499D-8BE8-A66497DC34DC}">
      <dgm:prSet/>
      <dgm:spPr/>
      <dgm:t>
        <a:bodyPr/>
        <a:lstStyle/>
        <a:p>
          <a:endParaRPr lang="zh-TW" altLang="en-US" sz="2400"/>
        </a:p>
      </dgm:t>
    </dgm:pt>
    <dgm:pt modelId="{3679B2C6-E0FD-4A63-8E1F-357A056C9206}" type="sibTrans" cxnId="{5E42E298-EFDA-499D-8BE8-A66497DC34DC}">
      <dgm:prSet/>
      <dgm:spPr/>
      <dgm:t>
        <a:bodyPr/>
        <a:lstStyle/>
        <a:p>
          <a:endParaRPr lang="zh-TW" altLang="en-US" sz="2400"/>
        </a:p>
      </dgm:t>
    </dgm:pt>
    <dgm:pt modelId="{0CC8E1BD-EC54-4718-B436-394616173E75}" type="pres">
      <dgm:prSet presAssocID="{9C88BBAE-5981-45A1-9B76-4955B50C239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C3985AC-F8AA-4B99-838D-958BD303B0CE}" type="pres">
      <dgm:prSet presAssocID="{17BD30AD-4BFD-432F-8ABD-BF050D54F194}" presName="compNode" presStyleCnt="0"/>
      <dgm:spPr/>
      <dgm:t>
        <a:bodyPr/>
        <a:lstStyle/>
        <a:p>
          <a:endParaRPr lang="zh-TW" altLang="en-US"/>
        </a:p>
      </dgm:t>
    </dgm:pt>
    <dgm:pt modelId="{7A6ABB9D-41EE-4BD8-A526-156C7330902C}" type="pres">
      <dgm:prSet presAssocID="{17BD30AD-4BFD-432F-8ABD-BF050D54F194}" presName="noGeometry" presStyleCnt="0"/>
      <dgm:spPr/>
      <dgm:t>
        <a:bodyPr/>
        <a:lstStyle/>
        <a:p>
          <a:endParaRPr lang="zh-TW" altLang="en-US"/>
        </a:p>
      </dgm:t>
    </dgm:pt>
    <dgm:pt modelId="{BFB08634-06ED-4597-A103-9D0C018CD380}" type="pres">
      <dgm:prSet presAssocID="{17BD30AD-4BFD-432F-8ABD-BF050D54F194}" presName="childTextVisible" presStyleLbl="bgAccFollowNode1" presStyleIdx="0" presStyleCnt="5" custScaleX="39991" custScaleY="140884" custLinFactNeighborX="39111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zh-TW" altLang="en-US"/>
        </a:p>
      </dgm:t>
    </dgm:pt>
    <dgm:pt modelId="{C015E4B6-1CBC-4C09-9D65-059B44A80D33}" type="pres">
      <dgm:prSet presAssocID="{17BD30AD-4BFD-432F-8ABD-BF050D54F194}" presName="childTextHidden" presStyleLbl="bgAccFollowNode1" presStyleIdx="0" presStyleCnt="5"/>
      <dgm:spPr/>
      <dgm:t>
        <a:bodyPr/>
        <a:lstStyle/>
        <a:p>
          <a:endParaRPr lang="zh-TW" altLang="en-US"/>
        </a:p>
      </dgm:t>
    </dgm:pt>
    <dgm:pt modelId="{BBE21DD7-8852-4648-BA7E-F4D212A0E1B5}" type="pres">
      <dgm:prSet presAssocID="{17BD30AD-4BFD-432F-8ABD-BF050D54F194}" presName="parentText" presStyleLbl="node1" presStyleIdx="0" presStyleCnt="5" custScaleX="284213" custScaleY="406264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210509FF-A850-4F26-A42B-B5A0934AB22E}" type="pres">
      <dgm:prSet presAssocID="{17BD30AD-4BFD-432F-8ABD-BF050D54F194}" presName="aSpace" presStyleCnt="0"/>
      <dgm:spPr/>
      <dgm:t>
        <a:bodyPr/>
        <a:lstStyle/>
        <a:p>
          <a:endParaRPr lang="zh-TW" altLang="en-US"/>
        </a:p>
      </dgm:t>
    </dgm:pt>
    <dgm:pt modelId="{9865CFFE-DE25-4281-836D-F05DAD60DB7D}" type="pres">
      <dgm:prSet presAssocID="{9C4633F5-57D1-4304-999A-8B2CA139A6DF}" presName="compNode" presStyleCnt="0"/>
      <dgm:spPr/>
      <dgm:t>
        <a:bodyPr/>
        <a:lstStyle/>
        <a:p>
          <a:endParaRPr lang="zh-TW" altLang="en-US"/>
        </a:p>
      </dgm:t>
    </dgm:pt>
    <dgm:pt modelId="{C89F26DA-5AF7-444C-9DE7-D171ECA57DDC}" type="pres">
      <dgm:prSet presAssocID="{9C4633F5-57D1-4304-999A-8B2CA139A6DF}" presName="noGeometry" presStyleCnt="0"/>
      <dgm:spPr/>
      <dgm:t>
        <a:bodyPr/>
        <a:lstStyle/>
        <a:p>
          <a:endParaRPr lang="zh-TW" altLang="en-US"/>
        </a:p>
      </dgm:t>
    </dgm:pt>
    <dgm:pt modelId="{E6E0E1D6-1432-434B-B145-2FB0CAAA0175}" type="pres">
      <dgm:prSet presAssocID="{9C4633F5-57D1-4304-999A-8B2CA139A6DF}" presName="childTextVisible" presStyleLbl="bgAccFollowNode1" presStyleIdx="1" presStyleCnt="5" custScaleX="39991" custScaleY="140884" custLinFactNeighborX="49391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zh-TW" altLang="en-US"/>
        </a:p>
      </dgm:t>
    </dgm:pt>
    <dgm:pt modelId="{265A2BDC-D6E4-4890-AEAB-38F40021ED12}" type="pres">
      <dgm:prSet presAssocID="{9C4633F5-57D1-4304-999A-8B2CA139A6DF}" presName="childTextHidden" presStyleLbl="bgAccFollowNode1" presStyleIdx="1" presStyleCnt="5"/>
      <dgm:spPr/>
      <dgm:t>
        <a:bodyPr/>
        <a:lstStyle/>
        <a:p>
          <a:endParaRPr lang="zh-TW" altLang="en-US"/>
        </a:p>
      </dgm:t>
    </dgm:pt>
    <dgm:pt modelId="{47819AF0-5541-412A-ABB5-F1FB207327CD}" type="pres">
      <dgm:prSet presAssocID="{9C4633F5-57D1-4304-999A-8B2CA139A6DF}" presName="parentText" presStyleLbl="node1" presStyleIdx="1" presStyleCnt="5" custScaleX="284605" custScaleY="406264" custLinFactNeighborX="16489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2B1CFBB1-8089-406A-93E0-65D21FF4312E}" type="pres">
      <dgm:prSet presAssocID="{9C4633F5-57D1-4304-999A-8B2CA139A6DF}" presName="aSpace" presStyleCnt="0"/>
      <dgm:spPr/>
      <dgm:t>
        <a:bodyPr/>
        <a:lstStyle/>
        <a:p>
          <a:endParaRPr lang="zh-TW" altLang="en-US"/>
        </a:p>
      </dgm:t>
    </dgm:pt>
    <dgm:pt modelId="{AE069985-0B4E-47B6-A8E7-ED8C39B09EF1}" type="pres">
      <dgm:prSet presAssocID="{237C07C9-3CB1-4F17-9FE2-E6B0DD9B7C5F}" presName="compNode" presStyleCnt="0"/>
      <dgm:spPr/>
      <dgm:t>
        <a:bodyPr/>
        <a:lstStyle/>
        <a:p>
          <a:endParaRPr lang="zh-TW" altLang="en-US"/>
        </a:p>
      </dgm:t>
    </dgm:pt>
    <dgm:pt modelId="{E22133DF-FD99-4547-829B-1BD5A882D3C7}" type="pres">
      <dgm:prSet presAssocID="{237C07C9-3CB1-4F17-9FE2-E6B0DD9B7C5F}" presName="noGeometry" presStyleCnt="0"/>
      <dgm:spPr/>
      <dgm:t>
        <a:bodyPr/>
        <a:lstStyle/>
        <a:p>
          <a:endParaRPr lang="zh-TW" altLang="en-US"/>
        </a:p>
      </dgm:t>
    </dgm:pt>
    <dgm:pt modelId="{12B20780-4A77-42AC-A1A4-C88A3F0F48DA}" type="pres">
      <dgm:prSet presAssocID="{237C07C9-3CB1-4F17-9FE2-E6B0DD9B7C5F}" presName="childTextVisible" presStyleLbl="bgAccFollowNode1" presStyleIdx="2" presStyleCnt="5" custScaleX="39991" custScaleY="140884" custLinFactNeighborX="563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864E84-FF23-47D1-BEFC-D5251C9044B8}" type="pres">
      <dgm:prSet presAssocID="{237C07C9-3CB1-4F17-9FE2-E6B0DD9B7C5F}" presName="childTextHidden" presStyleLbl="bgAccFollowNode1" presStyleIdx="2" presStyleCnt="5"/>
      <dgm:spPr/>
      <dgm:t>
        <a:bodyPr/>
        <a:lstStyle/>
        <a:p>
          <a:endParaRPr lang="zh-TW" altLang="en-US"/>
        </a:p>
      </dgm:t>
    </dgm:pt>
    <dgm:pt modelId="{0EB5E962-D3EF-418A-9782-ABAF9847757F}" type="pres">
      <dgm:prSet presAssocID="{237C07C9-3CB1-4F17-9FE2-E6B0DD9B7C5F}" presName="parentText" presStyleLbl="node1" presStyleIdx="2" presStyleCnt="5" custScaleX="285790" custScaleY="408518" custLinFactNeighborX="32444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1ED4C703-EF2F-49E5-AFA0-F273552BE174}" type="pres">
      <dgm:prSet presAssocID="{237C07C9-3CB1-4F17-9FE2-E6B0DD9B7C5F}" presName="aSpace" presStyleCnt="0"/>
      <dgm:spPr/>
      <dgm:t>
        <a:bodyPr/>
        <a:lstStyle/>
        <a:p>
          <a:endParaRPr lang="zh-TW" altLang="en-US"/>
        </a:p>
      </dgm:t>
    </dgm:pt>
    <dgm:pt modelId="{3EDE3E25-2102-400B-B1C1-BD28432A0A7D}" type="pres">
      <dgm:prSet presAssocID="{EE81CD8A-B7F4-4739-933C-86024BCC2686}" presName="compNode" presStyleCnt="0"/>
      <dgm:spPr/>
      <dgm:t>
        <a:bodyPr/>
        <a:lstStyle/>
        <a:p>
          <a:endParaRPr lang="zh-TW" altLang="en-US"/>
        </a:p>
      </dgm:t>
    </dgm:pt>
    <dgm:pt modelId="{F0E9198F-A791-458F-BB01-2E0412F74FD7}" type="pres">
      <dgm:prSet presAssocID="{EE81CD8A-B7F4-4739-933C-86024BCC2686}" presName="noGeometry" presStyleCnt="0"/>
      <dgm:spPr/>
      <dgm:t>
        <a:bodyPr/>
        <a:lstStyle/>
        <a:p>
          <a:endParaRPr lang="zh-TW" altLang="en-US"/>
        </a:p>
      </dgm:t>
    </dgm:pt>
    <dgm:pt modelId="{6AFC2A79-2733-4833-9121-ED88066BB48F}" type="pres">
      <dgm:prSet presAssocID="{EE81CD8A-B7F4-4739-933C-86024BCC2686}" presName="childTextVisible" presStyleLbl="bgAccFollowNode1" presStyleIdx="3" presStyleCnt="5" custScaleX="39991" custScaleY="148591" custLinFactNeighborX="63482" custLinFactNeighborY="5889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zh-TW" altLang="en-US"/>
        </a:p>
      </dgm:t>
    </dgm:pt>
    <dgm:pt modelId="{91D29286-0C24-49FE-BF7D-15BCE0B6599E}" type="pres">
      <dgm:prSet presAssocID="{EE81CD8A-B7F4-4739-933C-86024BCC2686}" presName="childTextHidden" presStyleLbl="bgAccFollowNode1" presStyleIdx="3" presStyleCnt="5"/>
      <dgm:spPr/>
      <dgm:t>
        <a:bodyPr/>
        <a:lstStyle/>
        <a:p>
          <a:endParaRPr lang="zh-TW" altLang="en-US"/>
        </a:p>
      </dgm:t>
    </dgm:pt>
    <dgm:pt modelId="{455BB206-F7A9-44F4-BB83-D6B4039EF170}" type="pres">
      <dgm:prSet presAssocID="{EE81CD8A-B7F4-4739-933C-86024BCC2686}" presName="parentText" presStyleLbl="node1" presStyleIdx="3" presStyleCnt="5" custScaleX="283042" custScaleY="404590" custLinFactNeighborX="46275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134C6C12-283C-4486-804A-5EC25DE195B5}" type="pres">
      <dgm:prSet presAssocID="{EE81CD8A-B7F4-4739-933C-86024BCC2686}" presName="aSpace" presStyleCnt="0"/>
      <dgm:spPr/>
    </dgm:pt>
    <dgm:pt modelId="{D2DE31AF-0E76-4454-A8F4-6ECF37B89FA6}" type="pres">
      <dgm:prSet presAssocID="{72AE74D2-DF66-4197-929A-99C503D1FBB1}" presName="compNode" presStyleCnt="0"/>
      <dgm:spPr/>
    </dgm:pt>
    <dgm:pt modelId="{8BE26B4D-2DE7-4D92-AEFB-16C6CA4EA60D}" type="pres">
      <dgm:prSet presAssocID="{72AE74D2-DF66-4197-929A-99C503D1FBB1}" presName="noGeometry" presStyleCnt="0"/>
      <dgm:spPr/>
    </dgm:pt>
    <dgm:pt modelId="{93007A76-C4BC-4E80-8971-325699B65C4B}" type="pres">
      <dgm:prSet presAssocID="{72AE74D2-DF66-4197-929A-99C503D1FBB1}" presName="childTextVisible" presStyleLbl="bgAccFollowNode1" presStyleIdx="4" presStyleCnt="5" custScaleX="39991" custScaleY="151327" custLinFactX="-100000" custLinFactNeighborX="-194070" custLinFactNeighborY="-1564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</dgm:pt>
    <dgm:pt modelId="{401D3628-9FD8-4291-88AC-BEAF7E3462D9}" type="pres">
      <dgm:prSet presAssocID="{72AE74D2-DF66-4197-929A-99C503D1FBB1}" presName="childTextHidden" presStyleLbl="bgAccFollowNode1" presStyleIdx="4" presStyleCnt="5"/>
      <dgm:spPr/>
    </dgm:pt>
    <dgm:pt modelId="{A21E0AAE-D738-4B6E-B402-EC190601BA55}" type="pres">
      <dgm:prSet presAssocID="{72AE74D2-DF66-4197-929A-99C503D1FBB1}" presName="parentText" presStyleLbl="node1" presStyleIdx="4" presStyleCnt="5" custScaleX="283042" custScaleY="408518" custLinFactNeighborX="86026" custLinFactNeighborY="7560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C23F0B00-993C-4046-8FC8-6AF033694771}" type="presOf" srcId="{72AE74D2-DF66-4197-929A-99C503D1FBB1}" destId="{A21E0AAE-D738-4B6E-B402-EC190601BA55}" srcOrd="0" destOrd="0" presId="urn:microsoft.com/office/officeart/2005/8/layout/hProcess6"/>
    <dgm:cxn modelId="{C6707904-DF71-46BD-90B8-3C8B9DDB8AAC}" srcId="{9C88BBAE-5981-45A1-9B76-4955B50C2393}" destId="{237C07C9-3CB1-4F17-9FE2-E6B0DD9B7C5F}" srcOrd="2" destOrd="0" parTransId="{0A77314A-0948-44F2-A832-07542256A76C}" sibTransId="{A3BB2EA9-A1B4-4990-88C2-557FCC0BCD73}"/>
    <dgm:cxn modelId="{5E42E298-EFDA-499D-8BE8-A66497DC34DC}" srcId="{9C88BBAE-5981-45A1-9B76-4955B50C2393}" destId="{72AE74D2-DF66-4197-929A-99C503D1FBB1}" srcOrd="4" destOrd="0" parTransId="{F2D3FFD0-0210-45B9-BBED-A6D790D09813}" sibTransId="{3679B2C6-E0FD-4A63-8E1F-357A056C9206}"/>
    <dgm:cxn modelId="{83841255-3F64-4C5B-BC3E-3EB771683BED}" type="presOf" srcId="{9C88BBAE-5981-45A1-9B76-4955B50C2393}" destId="{0CC8E1BD-EC54-4718-B436-394616173E75}" srcOrd="0" destOrd="0" presId="urn:microsoft.com/office/officeart/2005/8/layout/hProcess6"/>
    <dgm:cxn modelId="{9F80A953-B149-4082-ADA5-F17A36236A0A}" type="presOf" srcId="{EE81CD8A-B7F4-4739-933C-86024BCC2686}" destId="{455BB206-F7A9-44F4-BB83-D6B4039EF170}" srcOrd="0" destOrd="0" presId="urn:microsoft.com/office/officeart/2005/8/layout/hProcess6"/>
    <dgm:cxn modelId="{1BC480D9-2D07-4D08-B1CA-AF3884D993F1}" srcId="{9C88BBAE-5981-45A1-9B76-4955B50C2393}" destId="{9C4633F5-57D1-4304-999A-8B2CA139A6DF}" srcOrd="1" destOrd="0" parTransId="{EBCB7D0F-C10A-4D90-AC3C-E7C3B9D22176}" sibTransId="{FA2581DB-E54D-4F8C-9BE5-01FA2054539D}"/>
    <dgm:cxn modelId="{608519D7-7320-44C6-BCE6-196D0D7058D2}" type="presOf" srcId="{237C07C9-3CB1-4F17-9FE2-E6B0DD9B7C5F}" destId="{0EB5E962-D3EF-418A-9782-ABAF9847757F}" srcOrd="0" destOrd="0" presId="urn:microsoft.com/office/officeart/2005/8/layout/hProcess6"/>
    <dgm:cxn modelId="{65873C92-3CF1-464A-8D36-EEE4C8028A0D}" srcId="{9C88BBAE-5981-45A1-9B76-4955B50C2393}" destId="{EE81CD8A-B7F4-4739-933C-86024BCC2686}" srcOrd="3" destOrd="0" parTransId="{BCC285F8-E5CA-487D-97A7-4309CA8CE80F}" sibTransId="{259C32C3-A87D-46A3-B6DA-9C39624393E0}"/>
    <dgm:cxn modelId="{BBDEEB1E-1AC2-41B2-8BDE-8788306FB251}" srcId="{9C88BBAE-5981-45A1-9B76-4955B50C2393}" destId="{17BD30AD-4BFD-432F-8ABD-BF050D54F194}" srcOrd="0" destOrd="0" parTransId="{B75974A4-1265-4C86-829F-E3C12A1CA01B}" sibTransId="{2E259930-FCAB-42C4-96E8-61D808A38092}"/>
    <dgm:cxn modelId="{79249269-90AE-4D7C-8697-59D6C21F7850}" type="presOf" srcId="{9C4633F5-57D1-4304-999A-8B2CA139A6DF}" destId="{47819AF0-5541-412A-ABB5-F1FB207327CD}" srcOrd="0" destOrd="0" presId="urn:microsoft.com/office/officeart/2005/8/layout/hProcess6"/>
    <dgm:cxn modelId="{91187804-EA5F-41DB-AAFB-9D6CD7628301}" type="presOf" srcId="{17BD30AD-4BFD-432F-8ABD-BF050D54F194}" destId="{BBE21DD7-8852-4648-BA7E-F4D212A0E1B5}" srcOrd="0" destOrd="0" presId="urn:microsoft.com/office/officeart/2005/8/layout/hProcess6"/>
    <dgm:cxn modelId="{026A8DE9-6A38-4889-90DA-B01B5E93550D}" type="presParOf" srcId="{0CC8E1BD-EC54-4718-B436-394616173E75}" destId="{4C3985AC-F8AA-4B99-838D-958BD303B0CE}" srcOrd="0" destOrd="0" presId="urn:microsoft.com/office/officeart/2005/8/layout/hProcess6"/>
    <dgm:cxn modelId="{7DF2BD04-8689-4624-8175-405B615AE2C9}" type="presParOf" srcId="{4C3985AC-F8AA-4B99-838D-958BD303B0CE}" destId="{7A6ABB9D-41EE-4BD8-A526-156C7330902C}" srcOrd="0" destOrd="0" presId="urn:microsoft.com/office/officeart/2005/8/layout/hProcess6"/>
    <dgm:cxn modelId="{59A59AEE-67D7-450B-AB8C-6F4B1E66C4A2}" type="presParOf" srcId="{4C3985AC-F8AA-4B99-838D-958BD303B0CE}" destId="{BFB08634-06ED-4597-A103-9D0C018CD380}" srcOrd="1" destOrd="0" presId="urn:microsoft.com/office/officeart/2005/8/layout/hProcess6"/>
    <dgm:cxn modelId="{8FEE69DD-5732-4871-9EF2-4FB5CC220CE0}" type="presParOf" srcId="{4C3985AC-F8AA-4B99-838D-958BD303B0CE}" destId="{C015E4B6-1CBC-4C09-9D65-059B44A80D33}" srcOrd="2" destOrd="0" presId="urn:microsoft.com/office/officeart/2005/8/layout/hProcess6"/>
    <dgm:cxn modelId="{DEF779EE-A7E5-4979-8211-698B22814A3E}" type="presParOf" srcId="{4C3985AC-F8AA-4B99-838D-958BD303B0CE}" destId="{BBE21DD7-8852-4648-BA7E-F4D212A0E1B5}" srcOrd="3" destOrd="0" presId="urn:microsoft.com/office/officeart/2005/8/layout/hProcess6"/>
    <dgm:cxn modelId="{16749640-A2F6-4749-8519-8E569FE17BB6}" type="presParOf" srcId="{0CC8E1BD-EC54-4718-B436-394616173E75}" destId="{210509FF-A850-4F26-A42B-B5A0934AB22E}" srcOrd="1" destOrd="0" presId="urn:microsoft.com/office/officeart/2005/8/layout/hProcess6"/>
    <dgm:cxn modelId="{3A88BCC4-342C-4546-A725-494DC765A097}" type="presParOf" srcId="{0CC8E1BD-EC54-4718-B436-394616173E75}" destId="{9865CFFE-DE25-4281-836D-F05DAD60DB7D}" srcOrd="2" destOrd="0" presId="urn:microsoft.com/office/officeart/2005/8/layout/hProcess6"/>
    <dgm:cxn modelId="{E984A8D1-592A-4284-A787-9DB9EB5C0CAE}" type="presParOf" srcId="{9865CFFE-DE25-4281-836D-F05DAD60DB7D}" destId="{C89F26DA-5AF7-444C-9DE7-D171ECA57DDC}" srcOrd="0" destOrd="0" presId="urn:microsoft.com/office/officeart/2005/8/layout/hProcess6"/>
    <dgm:cxn modelId="{2E68F599-0DB4-4537-B849-DBDB84FB0A86}" type="presParOf" srcId="{9865CFFE-DE25-4281-836D-F05DAD60DB7D}" destId="{E6E0E1D6-1432-434B-B145-2FB0CAAA0175}" srcOrd="1" destOrd="0" presId="urn:microsoft.com/office/officeart/2005/8/layout/hProcess6"/>
    <dgm:cxn modelId="{771E2BD3-D229-42AD-9A92-053FB8911E87}" type="presParOf" srcId="{9865CFFE-DE25-4281-836D-F05DAD60DB7D}" destId="{265A2BDC-D6E4-4890-AEAB-38F40021ED12}" srcOrd="2" destOrd="0" presId="urn:microsoft.com/office/officeart/2005/8/layout/hProcess6"/>
    <dgm:cxn modelId="{21A2CA29-60CE-49AF-9386-98DEC7276E04}" type="presParOf" srcId="{9865CFFE-DE25-4281-836D-F05DAD60DB7D}" destId="{47819AF0-5541-412A-ABB5-F1FB207327CD}" srcOrd="3" destOrd="0" presId="urn:microsoft.com/office/officeart/2005/8/layout/hProcess6"/>
    <dgm:cxn modelId="{AC5D96B2-04F6-4586-9BE8-44178884DFA7}" type="presParOf" srcId="{0CC8E1BD-EC54-4718-B436-394616173E75}" destId="{2B1CFBB1-8089-406A-93E0-65D21FF4312E}" srcOrd="3" destOrd="0" presId="urn:microsoft.com/office/officeart/2005/8/layout/hProcess6"/>
    <dgm:cxn modelId="{FC0069C8-2D58-4214-AB48-8C0FCDB80741}" type="presParOf" srcId="{0CC8E1BD-EC54-4718-B436-394616173E75}" destId="{AE069985-0B4E-47B6-A8E7-ED8C39B09EF1}" srcOrd="4" destOrd="0" presId="urn:microsoft.com/office/officeart/2005/8/layout/hProcess6"/>
    <dgm:cxn modelId="{4785A5C7-69E3-4082-837B-5BAF68718183}" type="presParOf" srcId="{AE069985-0B4E-47B6-A8E7-ED8C39B09EF1}" destId="{E22133DF-FD99-4547-829B-1BD5A882D3C7}" srcOrd="0" destOrd="0" presId="urn:microsoft.com/office/officeart/2005/8/layout/hProcess6"/>
    <dgm:cxn modelId="{AC0CF9D8-1CE2-4061-B167-9E947837D1FB}" type="presParOf" srcId="{AE069985-0B4E-47B6-A8E7-ED8C39B09EF1}" destId="{12B20780-4A77-42AC-A1A4-C88A3F0F48DA}" srcOrd="1" destOrd="0" presId="urn:microsoft.com/office/officeart/2005/8/layout/hProcess6"/>
    <dgm:cxn modelId="{15E367F4-AD22-418C-8D86-C82DBCC8BAFD}" type="presParOf" srcId="{AE069985-0B4E-47B6-A8E7-ED8C39B09EF1}" destId="{55864E84-FF23-47D1-BEFC-D5251C9044B8}" srcOrd="2" destOrd="0" presId="urn:microsoft.com/office/officeart/2005/8/layout/hProcess6"/>
    <dgm:cxn modelId="{1E1F9610-BF57-4825-A701-90D1A9944DBA}" type="presParOf" srcId="{AE069985-0B4E-47B6-A8E7-ED8C39B09EF1}" destId="{0EB5E962-D3EF-418A-9782-ABAF9847757F}" srcOrd="3" destOrd="0" presId="urn:microsoft.com/office/officeart/2005/8/layout/hProcess6"/>
    <dgm:cxn modelId="{9771E2C7-781D-42FB-A287-F87C8C8FF0F8}" type="presParOf" srcId="{0CC8E1BD-EC54-4718-B436-394616173E75}" destId="{1ED4C703-EF2F-49E5-AFA0-F273552BE174}" srcOrd="5" destOrd="0" presId="urn:microsoft.com/office/officeart/2005/8/layout/hProcess6"/>
    <dgm:cxn modelId="{538480C8-BCA2-4385-9E7B-7536D930043F}" type="presParOf" srcId="{0CC8E1BD-EC54-4718-B436-394616173E75}" destId="{3EDE3E25-2102-400B-B1C1-BD28432A0A7D}" srcOrd="6" destOrd="0" presId="urn:microsoft.com/office/officeart/2005/8/layout/hProcess6"/>
    <dgm:cxn modelId="{D09E21E9-134D-470D-A807-FAEC582EE769}" type="presParOf" srcId="{3EDE3E25-2102-400B-B1C1-BD28432A0A7D}" destId="{F0E9198F-A791-458F-BB01-2E0412F74FD7}" srcOrd="0" destOrd="0" presId="urn:microsoft.com/office/officeart/2005/8/layout/hProcess6"/>
    <dgm:cxn modelId="{E6D50462-420E-4D65-A7D6-7A7DD372C5FA}" type="presParOf" srcId="{3EDE3E25-2102-400B-B1C1-BD28432A0A7D}" destId="{6AFC2A79-2733-4833-9121-ED88066BB48F}" srcOrd="1" destOrd="0" presId="urn:microsoft.com/office/officeart/2005/8/layout/hProcess6"/>
    <dgm:cxn modelId="{780F2D19-C467-42CA-A5AF-E99682C22450}" type="presParOf" srcId="{3EDE3E25-2102-400B-B1C1-BD28432A0A7D}" destId="{91D29286-0C24-49FE-BF7D-15BCE0B6599E}" srcOrd="2" destOrd="0" presId="urn:microsoft.com/office/officeart/2005/8/layout/hProcess6"/>
    <dgm:cxn modelId="{6DBAE95F-0FA2-48D7-970D-F1AA241BF291}" type="presParOf" srcId="{3EDE3E25-2102-400B-B1C1-BD28432A0A7D}" destId="{455BB206-F7A9-44F4-BB83-D6B4039EF170}" srcOrd="3" destOrd="0" presId="urn:microsoft.com/office/officeart/2005/8/layout/hProcess6"/>
    <dgm:cxn modelId="{DE93F8A1-D2B0-4C8A-9DAE-F65C659EFFF0}" type="presParOf" srcId="{0CC8E1BD-EC54-4718-B436-394616173E75}" destId="{134C6C12-283C-4486-804A-5EC25DE195B5}" srcOrd="7" destOrd="0" presId="urn:microsoft.com/office/officeart/2005/8/layout/hProcess6"/>
    <dgm:cxn modelId="{3749FEB3-2BB2-4F50-A6C0-6A264E8EA10E}" type="presParOf" srcId="{0CC8E1BD-EC54-4718-B436-394616173E75}" destId="{D2DE31AF-0E76-4454-A8F4-6ECF37B89FA6}" srcOrd="8" destOrd="0" presId="urn:microsoft.com/office/officeart/2005/8/layout/hProcess6"/>
    <dgm:cxn modelId="{4646CF2A-AEB3-4495-9A22-DFCFA8031B4C}" type="presParOf" srcId="{D2DE31AF-0E76-4454-A8F4-6ECF37B89FA6}" destId="{8BE26B4D-2DE7-4D92-AEFB-16C6CA4EA60D}" srcOrd="0" destOrd="0" presId="urn:microsoft.com/office/officeart/2005/8/layout/hProcess6"/>
    <dgm:cxn modelId="{DD52CAE8-F983-4E5C-8E2A-E79B8B9B546F}" type="presParOf" srcId="{D2DE31AF-0E76-4454-A8F4-6ECF37B89FA6}" destId="{93007A76-C4BC-4E80-8971-325699B65C4B}" srcOrd="1" destOrd="0" presId="urn:microsoft.com/office/officeart/2005/8/layout/hProcess6"/>
    <dgm:cxn modelId="{D98C8F78-B398-4503-BBD3-8AB88F9B3438}" type="presParOf" srcId="{D2DE31AF-0E76-4454-A8F4-6ECF37B89FA6}" destId="{401D3628-9FD8-4291-88AC-BEAF7E3462D9}" srcOrd="2" destOrd="0" presId="urn:microsoft.com/office/officeart/2005/8/layout/hProcess6"/>
    <dgm:cxn modelId="{35DE4EA1-D7B7-47FD-847C-A02F08506490}" type="presParOf" srcId="{D2DE31AF-0E76-4454-A8F4-6ECF37B89FA6}" destId="{A21E0AAE-D738-4B6E-B402-EC190601BA55}" srcOrd="3" destOrd="0" presId="urn:microsoft.com/office/officeart/2005/8/layout/hProcess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作業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要點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不採計國中在校成績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DE0055D-30B9-4C08-A9FB-672661207786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5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學籍</a:t>
          </a:r>
          <a:r>
            <a:rPr lang="zh-TW" altLang="en-US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所在免試就學區入學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02C2D15-5C35-4181-ADC0-D04575486AD8}" type="parTrans" cxnId="{C658FF2A-30A5-46C1-8A93-076664E0F768}">
      <dgm:prSet/>
      <dgm:spPr/>
      <dgm:t>
        <a:bodyPr/>
        <a:lstStyle/>
        <a:p>
          <a:endParaRPr lang="zh-TW" altLang="en-US"/>
        </a:p>
      </dgm:t>
    </dgm:pt>
    <dgm:pt modelId="{51BD0BF7-6D27-426A-B266-48CA22C844C6}" type="sibTrans" cxnId="{C658FF2A-30A5-46C1-8A93-076664E0F768}">
      <dgm:prSet/>
      <dgm:spPr/>
      <dgm:t>
        <a:bodyPr/>
        <a:lstStyle/>
        <a:p>
          <a:endParaRPr lang="zh-TW" altLang="en-US"/>
        </a:p>
      </dgm:t>
    </dgm:pt>
    <dgm:pt modelId="{813894F8-6FE7-4755-972C-005D9CBAD1BE}">
      <dgm:prSet phldrT="[文字]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變更就學區</a:t>
          </a:r>
          <a:endParaRPr lang="en-US" altLang="zh-TW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C205ACC-755E-43DD-9A19-6A3E1A676C93}" type="parTrans" cxnId="{06E6F55F-5A1A-4F72-808E-ACC314CFB513}">
      <dgm:prSet/>
      <dgm:spPr/>
      <dgm:t>
        <a:bodyPr/>
        <a:lstStyle/>
        <a:p>
          <a:endParaRPr lang="zh-TW" altLang="en-US"/>
        </a:p>
      </dgm:t>
    </dgm:pt>
    <dgm:pt modelId="{B99BFDB1-98AB-4A90-ADAF-378D8D15C9D2}" type="sibTrans" cxnId="{06E6F55F-5A1A-4F72-808E-ACC314CFB513}">
      <dgm:prSet/>
      <dgm:spPr/>
      <dgm:t>
        <a:bodyPr/>
        <a:lstStyle/>
        <a:p>
          <a:endParaRPr lang="zh-TW" altLang="en-US"/>
        </a:p>
      </dgm:t>
    </dgm:pt>
    <dgm:pt modelId="{6B71114C-8C24-495A-9753-053CC2FF7D88}">
      <dgm:prSet phldrT="[文字]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月底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~5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月初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符合七項條件之一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4F18678E-91DE-4FFF-9057-778D984D3512}" type="parTrans" cxnId="{45816816-B60C-40CA-BBC0-B606CD15C607}">
      <dgm:prSet/>
      <dgm:spPr/>
      <dgm:t>
        <a:bodyPr/>
        <a:lstStyle/>
        <a:p>
          <a:endParaRPr lang="zh-TW" altLang="en-US"/>
        </a:p>
      </dgm:t>
    </dgm:pt>
    <dgm:pt modelId="{1FFEB9A0-3EFD-4BD8-A2FC-688992F4A386}" type="sibTrans" cxnId="{45816816-B60C-40CA-BBC0-B606CD15C607}">
      <dgm:prSet/>
      <dgm:spPr/>
      <dgm:t>
        <a:bodyPr/>
        <a:lstStyle/>
        <a:p>
          <a:endParaRPr lang="zh-TW" altLang="en-US"/>
        </a:p>
      </dgm:t>
    </dgm:pt>
    <dgm:pt modelId="{260F0A2B-DE6A-45FE-BED9-5B3E5C4287FC}">
      <dgm:prSet phldrT="[文字]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提早準備該就學區多元發展項目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2BFB55-5EFE-4303-90F7-149261AA8524}" type="parTrans" cxnId="{0A0DD1E1-AA63-40B3-BC87-B67274C8E593}">
      <dgm:prSet/>
      <dgm:spPr/>
      <dgm:t>
        <a:bodyPr/>
        <a:lstStyle/>
        <a:p>
          <a:endParaRPr lang="zh-TW" altLang="en-US"/>
        </a:p>
      </dgm:t>
    </dgm:pt>
    <dgm:pt modelId="{1429A25A-4838-4D33-8BC6-635C8028F791}" type="sibTrans" cxnId="{0A0DD1E1-AA63-40B3-BC87-B67274C8E593}">
      <dgm:prSet/>
      <dgm:spPr/>
      <dgm:t>
        <a:bodyPr/>
        <a:lstStyle/>
        <a:p>
          <a:endParaRPr lang="zh-TW" altLang="en-US"/>
        </a:p>
      </dgm:t>
    </dgm:pt>
    <dgm:pt modelId="{91CF613A-8E2C-4990-915C-BC3F7B43D31E}">
      <dgm:prSet phldrT="[文字]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考招分離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B62A466D-9C06-4EB5-AB2A-496B9841D41A}" type="parTrans" cxnId="{296A7928-EF37-4ABB-A93E-6B1017B1E77D}">
      <dgm:prSet/>
      <dgm:spPr/>
      <dgm:t>
        <a:bodyPr/>
        <a:lstStyle/>
        <a:p>
          <a:endParaRPr lang="zh-TW" altLang="en-US"/>
        </a:p>
      </dgm:t>
    </dgm:pt>
    <dgm:pt modelId="{21FBD6F5-57A4-4D3C-9148-C75374BA4946}" type="sibTrans" cxnId="{296A7928-EF37-4ABB-A93E-6B1017B1E77D}">
      <dgm:prSet/>
      <dgm:spPr/>
      <dgm:t>
        <a:bodyPr/>
        <a:lstStyle/>
        <a:p>
          <a:endParaRPr lang="zh-TW" altLang="en-US"/>
        </a:p>
      </dgm:t>
    </dgm:pt>
    <dgm:pt modelId="{312C8AC6-E108-41D2-8D27-30FF9289A291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變更核可後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不可再回高雄區</a:t>
          </a:r>
          <a:endParaRPr lang="zh-TW" altLang="en-US" sz="32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F13EA4B-96B3-46E8-B611-6EC5789B5B29}" type="parTrans" cxnId="{D0E783DA-0BD4-4AD4-826A-271EC80E67D1}">
      <dgm:prSet/>
      <dgm:spPr/>
      <dgm:t>
        <a:bodyPr/>
        <a:lstStyle/>
        <a:p>
          <a:endParaRPr lang="zh-TW" altLang="en-US"/>
        </a:p>
      </dgm:t>
    </dgm:pt>
    <dgm:pt modelId="{C7F3B037-EC7A-45CB-B017-89FB7D773D11}" type="sibTrans" cxnId="{D0E783DA-0BD4-4AD4-826A-271EC80E67D1}">
      <dgm:prSet/>
      <dgm:spPr/>
      <dgm:t>
        <a:bodyPr/>
        <a:lstStyle/>
        <a:p>
          <a:endParaRPr lang="zh-TW" altLang="en-US"/>
        </a:p>
      </dgm:t>
    </dgm:pt>
    <dgm:pt modelId="{4CB00C2C-C574-42D1-A36F-685A60465FB7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但要採計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藝文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健體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綜合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—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D97F644-A87D-46E4-8D17-C56BDA16BB1E}" type="parTrans" cxnId="{7B696978-417A-4267-B84A-64749C95AFBB}">
      <dgm:prSet/>
      <dgm:spPr/>
      <dgm:t>
        <a:bodyPr/>
        <a:lstStyle/>
        <a:p>
          <a:endParaRPr lang="zh-TW" altLang="en-US"/>
        </a:p>
      </dgm:t>
    </dgm:pt>
    <dgm:pt modelId="{F0BE02C5-E50A-4871-9515-912218DA0A9A}" type="sibTrans" cxnId="{7B696978-417A-4267-B84A-64749C95AFBB}">
      <dgm:prSet/>
      <dgm:spPr/>
      <dgm:t>
        <a:bodyPr/>
        <a:lstStyle/>
        <a:p>
          <a:endParaRPr lang="zh-TW" altLang="en-US"/>
        </a:p>
      </dgm:t>
    </dgm:pt>
    <dgm:pt modelId="{198021E6-76E5-41A3-BA5E-C8C75A0C228D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光華國中</a:t>
          </a:r>
          <a:r>
            <a: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</a:t>
          </a:r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高雄區</a:t>
          </a:r>
          <a:r>
            <a: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3C8CA70-B1A4-4A44-B421-11B13B5E6D79}" type="parTrans" cxnId="{AFC8C90F-FDC7-48E8-B5F8-6DC78C03D830}">
      <dgm:prSet/>
      <dgm:spPr/>
      <dgm:t>
        <a:bodyPr/>
        <a:lstStyle/>
        <a:p>
          <a:endParaRPr lang="zh-TW" altLang="en-US"/>
        </a:p>
      </dgm:t>
    </dgm:pt>
    <dgm:pt modelId="{7CB6F287-97AA-481D-AAA5-26F02F97ABD9}" type="sibTrans" cxnId="{AFC8C90F-FDC7-48E8-B5F8-6DC78C03D830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Y="55199" custLinFactNeighborY="280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219066" custScaleY="69063" custLinFactNeighborX="-2793" custLinFactNeighborY="35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DB9AC800-06C8-413E-94C2-7817BC7D48A0}" type="pres">
      <dgm:prSet presAssocID="{813894F8-6FE7-4755-972C-005D9CBAD1BE}" presName="linNode" presStyleCnt="0"/>
      <dgm:spPr/>
    </dgm:pt>
    <dgm:pt modelId="{C8ED1DF7-9CF8-4A76-994D-E4785FA03F0E}" type="pres">
      <dgm:prSet presAssocID="{813894F8-6FE7-4755-972C-005D9CBAD1BE}" presName="parentText" presStyleLbl="node1" presStyleIdx="1" presStyleCnt="2" custScaleX="75174" custScaleY="501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1CE04D-9F87-46A4-B186-8CB5D720E93D}" type="pres">
      <dgm:prSet presAssocID="{813894F8-6FE7-4755-972C-005D9CBAD1BE}" presName="descendantText" presStyleLbl="alignAccFollowNode1" presStyleIdx="1" presStyleCnt="2" custScaleX="179386" custScaleY="56339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AF47519-C5FB-4800-9725-ED2E76BDE33A}" type="presOf" srcId="{C62CB6A8-347C-4C66-B848-0290A50CA0DA}" destId="{43DE773F-FF14-47B5-BB42-D7B3D33BC52E}" srcOrd="0" destOrd="0" presId="urn:microsoft.com/office/officeart/2005/8/layout/vList5"/>
    <dgm:cxn modelId="{AFC8C90F-FDC7-48E8-B5F8-6DC78C03D830}" srcId="{3ABC7923-6FCA-4F98-9577-45BB739CE8D7}" destId="{198021E6-76E5-41A3-BA5E-C8C75A0C228D}" srcOrd="3" destOrd="0" parTransId="{63C8CA70-B1A4-4A44-B421-11B13B5E6D79}" sibTransId="{7CB6F287-97AA-481D-AAA5-26F02F97ABD9}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F7DBB9B8-73D0-4B56-99AF-CB0A6B7DA279}" type="presOf" srcId="{79C4D88A-9FFE-4BCF-B30B-1C4C674C5ADF}" destId="{C725CA07-542D-43A3-B31D-F7D44A53874C}" srcOrd="0" destOrd="0" presId="urn:microsoft.com/office/officeart/2005/8/layout/vList5"/>
    <dgm:cxn modelId="{06E6F55F-5A1A-4F72-808E-ACC314CFB513}" srcId="{C62CB6A8-347C-4C66-B848-0290A50CA0DA}" destId="{813894F8-6FE7-4755-972C-005D9CBAD1BE}" srcOrd="1" destOrd="0" parTransId="{EC205ACC-755E-43DD-9A19-6A3E1A676C93}" sibTransId="{B99BFDB1-98AB-4A90-ADAF-378D8D15C9D2}"/>
    <dgm:cxn modelId="{F8A01A1A-78DE-448A-8F13-657A2FB13E17}" type="presOf" srcId="{3ABC7923-6FCA-4F98-9577-45BB739CE8D7}" destId="{325212F6-3176-4964-B4B0-3C6D23FCF7F2}" srcOrd="0" destOrd="0" presId="urn:microsoft.com/office/officeart/2005/8/layout/vList5"/>
    <dgm:cxn modelId="{7B778C15-0E2E-4F70-9AFC-4B410595C3B2}" type="presOf" srcId="{198021E6-76E5-41A3-BA5E-C8C75A0C228D}" destId="{C725CA07-542D-43A3-B31D-F7D44A53874C}" srcOrd="0" destOrd="3" presId="urn:microsoft.com/office/officeart/2005/8/layout/vList5"/>
    <dgm:cxn modelId="{68D39423-BF90-46E1-813B-6955E4735CAE}" type="presOf" srcId="{813894F8-6FE7-4755-972C-005D9CBAD1BE}" destId="{C8ED1DF7-9CF8-4A76-994D-E4785FA03F0E}" srcOrd="0" destOrd="0" presId="urn:microsoft.com/office/officeart/2005/8/layout/vList5"/>
    <dgm:cxn modelId="{BDA3518A-E942-4200-BB12-B95133D44E76}" type="presOf" srcId="{6B71114C-8C24-495A-9753-053CC2FF7D88}" destId="{0B1CE04D-9F87-46A4-B186-8CB5D720E93D}" srcOrd="0" destOrd="0" presId="urn:microsoft.com/office/officeart/2005/8/layout/vList5"/>
    <dgm:cxn modelId="{C658FF2A-30A5-46C1-8A93-076664E0F768}" srcId="{3ABC7923-6FCA-4F98-9577-45BB739CE8D7}" destId="{CDE0055D-30B9-4C08-A9FB-672661207786}" srcOrd="2" destOrd="0" parTransId="{602C2D15-5C35-4181-ADC0-D04575486AD8}" sibTransId="{51BD0BF7-6D27-426A-B266-48CA22C844C6}"/>
    <dgm:cxn modelId="{AC464259-8307-42A4-918F-A72F9C1AC653}" type="presOf" srcId="{312C8AC6-E108-41D2-8D27-30FF9289A291}" destId="{0B1CE04D-9F87-46A4-B186-8CB5D720E93D}" srcOrd="0" destOrd="3" presId="urn:microsoft.com/office/officeart/2005/8/layout/vList5"/>
    <dgm:cxn modelId="{296A7928-EF37-4ABB-A93E-6B1017B1E77D}" srcId="{813894F8-6FE7-4755-972C-005D9CBAD1BE}" destId="{91CF613A-8E2C-4990-915C-BC3F7B43D31E}" srcOrd="2" destOrd="0" parTransId="{B62A466D-9C06-4EB5-AB2A-496B9841D41A}" sibTransId="{21FBD6F5-57A4-4D3C-9148-C75374BA4946}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68A69E27-8CB5-4055-B702-87E84A960C09}" type="presOf" srcId="{CDE0055D-30B9-4C08-A9FB-672661207786}" destId="{C725CA07-542D-43A3-B31D-F7D44A53874C}" srcOrd="0" destOrd="2" presId="urn:microsoft.com/office/officeart/2005/8/layout/vList5"/>
    <dgm:cxn modelId="{F9078B25-E906-420E-9EF6-FE26DE888BA3}" type="presOf" srcId="{4CB00C2C-C574-42D1-A36F-685A60465FB7}" destId="{C725CA07-542D-43A3-B31D-F7D44A53874C}" srcOrd="0" destOrd="1" presId="urn:microsoft.com/office/officeart/2005/8/layout/vList5"/>
    <dgm:cxn modelId="{4B586432-B2C1-43B3-B53A-5C117461CED0}" type="presOf" srcId="{91CF613A-8E2C-4990-915C-BC3F7B43D31E}" destId="{0B1CE04D-9F87-46A4-B186-8CB5D720E93D}" srcOrd="0" destOrd="2" presId="urn:microsoft.com/office/officeart/2005/8/layout/vList5"/>
    <dgm:cxn modelId="{D0E783DA-0BD4-4AD4-826A-271EC80E67D1}" srcId="{813894F8-6FE7-4755-972C-005D9CBAD1BE}" destId="{312C8AC6-E108-41D2-8D27-30FF9289A291}" srcOrd="3" destOrd="0" parTransId="{CF13EA4B-96B3-46E8-B611-6EC5789B5B29}" sibTransId="{C7F3B037-EC7A-45CB-B017-89FB7D773D11}"/>
    <dgm:cxn modelId="{7B696978-417A-4267-B84A-64749C95AFBB}" srcId="{3ABC7923-6FCA-4F98-9577-45BB739CE8D7}" destId="{4CB00C2C-C574-42D1-A36F-685A60465FB7}" srcOrd="1" destOrd="0" parTransId="{9D97F644-A87D-46E4-8D17-C56BDA16BB1E}" sibTransId="{F0BE02C5-E50A-4871-9515-912218DA0A9A}"/>
    <dgm:cxn modelId="{45816816-B60C-40CA-BBC0-B606CD15C607}" srcId="{813894F8-6FE7-4755-972C-005D9CBAD1BE}" destId="{6B71114C-8C24-495A-9753-053CC2FF7D88}" srcOrd="0" destOrd="0" parTransId="{4F18678E-91DE-4FFF-9057-778D984D3512}" sibTransId="{1FFEB9A0-3EFD-4BD8-A2FC-688992F4A386}"/>
    <dgm:cxn modelId="{0A0DD1E1-AA63-40B3-BC87-B67274C8E593}" srcId="{813894F8-6FE7-4755-972C-005D9CBAD1BE}" destId="{260F0A2B-DE6A-45FE-BED9-5B3E5C4287FC}" srcOrd="1" destOrd="0" parTransId="{AE2BFB55-5EFE-4303-90F7-149261AA8524}" sibTransId="{1429A25A-4838-4D33-8BC6-635C8028F791}"/>
    <dgm:cxn modelId="{83108BE1-0820-45F8-BDF6-077BB497D2C5}" type="presOf" srcId="{260F0A2B-DE6A-45FE-BED9-5B3E5C4287FC}" destId="{0B1CE04D-9F87-46A4-B186-8CB5D720E93D}" srcOrd="0" destOrd="1" presId="urn:microsoft.com/office/officeart/2005/8/layout/vList5"/>
    <dgm:cxn modelId="{09BBB39E-959F-4A4C-805A-3769B2745D72}" type="presParOf" srcId="{43DE773F-FF14-47B5-BB42-D7B3D33BC52E}" destId="{93189CC9-2870-4B0C-BC14-BE0844B1A5B8}" srcOrd="0" destOrd="0" presId="urn:microsoft.com/office/officeart/2005/8/layout/vList5"/>
    <dgm:cxn modelId="{A9C30991-6137-4C8B-8E8F-C1A78D6AEB7F}" type="presParOf" srcId="{93189CC9-2870-4B0C-BC14-BE0844B1A5B8}" destId="{325212F6-3176-4964-B4B0-3C6D23FCF7F2}" srcOrd="0" destOrd="0" presId="urn:microsoft.com/office/officeart/2005/8/layout/vList5"/>
    <dgm:cxn modelId="{ED9D5FD6-3FB7-4C6C-9D75-741AB6E2011E}" type="presParOf" srcId="{93189CC9-2870-4B0C-BC14-BE0844B1A5B8}" destId="{C725CA07-542D-43A3-B31D-F7D44A53874C}" srcOrd="1" destOrd="0" presId="urn:microsoft.com/office/officeart/2005/8/layout/vList5"/>
    <dgm:cxn modelId="{E5AF9141-3F00-4E68-9A73-AD0307B6AE59}" type="presParOf" srcId="{43DE773F-FF14-47B5-BB42-D7B3D33BC52E}" destId="{9214482D-6114-4FE8-A17D-4DE9E51B27D1}" srcOrd="1" destOrd="0" presId="urn:microsoft.com/office/officeart/2005/8/layout/vList5"/>
    <dgm:cxn modelId="{C9E7844D-6D84-4602-B528-D2EF8129240E}" type="presParOf" srcId="{43DE773F-FF14-47B5-BB42-D7B3D33BC52E}" destId="{DB9AC800-06C8-413E-94C2-7817BC7D48A0}" srcOrd="2" destOrd="0" presId="urn:microsoft.com/office/officeart/2005/8/layout/vList5"/>
    <dgm:cxn modelId="{9BB75FFA-3DD2-4EFE-86B2-301CF88DADF7}" type="presParOf" srcId="{DB9AC800-06C8-413E-94C2-7817BC7D48A0}" destId="{C8ED1DF7-9CF8-4A76-994D-E4785FA03F0E}" srcOrd="0" destOrd="0" presId="urn:microsoft.com/office/officeart/2005/8/layout/vList5"/>
    <dgm:cxn modelId="{1F2CA60F-615C-4B35-AE1B-2833A29FFBF1}" type="presParOf" srcId="{DB9AC800-06C8-413E-94C2-7817BC7D48A0}" destId="{0B1CE04D-9F87-46A4-B186-8CB5D720E9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0BFDC-75D7-44B5-9E45-9211B5B6D317}" type="doc">
      <dgm:prSet loTypeId="urn:microsoft.com/office/officeart/2005/8/layout/char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F243D95-859A-466B-A254-437844AFB6FA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2C7E97B4-42AC-4BFE-A132-3EE640AB6D9E}" type="par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CE413CE-33F6-42DA-B68D-D3A74A88E18D}" type="sib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4B3C8F-E39D-4F50-9C65-D3FACD635D92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3F3C966D-BAA5-4DEC-8F69-233604BA49EE}" type="par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CEF34F-D010-43F6-9952-F0F0F614C6B7}" type="sib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949B626-8F86-440F-8D24-D3C10EB5CA9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6F89E22E-55C7-4CEF-AC20-5898A42A637E}" type="par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243C0E-65BE-4D10-A1F9-AAB405065A24}" type="sib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60BA481-1691-43FF-870F-5C9010B76F3B}" type="pres">
      <dgm:prSet presAssocID="{CF80BFDC-75D7-44B5-9E45-9211B5B6D3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2AA9AA-F78F-4548-875E-8F88A4B11A9B}" type="pres">
      <dgm:prSet presAssocID="{CF80BFDC-75D7-44B5-9E45-9211B5B6D317}" presName="wedge1" presStyleLbl="node1" presStyleIdx="0" presStyleCnt="3" custScaleX="118741" custScaleY="110285" custLinFactNeighborX="-3524" custLinFactNeighborY="2075"/>
      <dgm:spPr/>
      <dgm:t>
        <a:bodyPr/>
        <a:lstStyle/>
        <a:p>
          <a:endParaRPr lang="zh-TW" altLang="en-US"/>
        </a:p>
      </dgm:t>
    </dgm:pt>
    <dgm:pt modelId="{C233956C-015F-4A66-BFEA-AF34B7B22744}" type="pres">
      <dgm:prSet presAssocID="{CF80BFDC-75D7-44B5-9E45-9211B5B6D31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6BF3-4C78-42E5-8816-AED3EA613989}" type="pres">
      <dgm:prSet presAssocID="{CF80BFDC-75D7-44B5-9E45-9211B5B6D317}" presName="wedge2" presStyleLbl="node1" presStyleIdx="1" presStyleCnt="3" custScaleX="107916" custScaleY="109920"/>
      <dgm:spPr/>
      <dgm:t>
        <a:bodyPr/>
        <a:lstStyle/>
        <a:p>
          <a:endParaRPr lang="zh-TW" altLang="en-US"/>
        </a:p>
      </dgm:t>
    </dgm:pt>
    <dgm:pt modelId="{9DFCF1E6-7691-4740-A672-071D0982EDEE}" type="pres">
      <dgm:prSet presAssocID="{CF80BFDC-75D7-44B5-9E45-9211B5B6D31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6006F1-42A9-4C54-A88B-91B5574663B1}" type="pres">
      <dgm:prSet presAssocID="{CF80BFDC-75D7-44B5-9E45-9211B5B6D317}" presName="wedge3" presStyleLbl="node1" presStyleIdx="2" presStyleCnt="3" custScaleX="115295" custScaleY="104110"/>
      <dgm:spPr/>
      <dgm:t>
        <a:bodyPr/>
        <a:lstStyle/>
        <a:p>
          <a:endParaRPr lang="zh-TW" altLang="en-US"/>
        </a:p>
      </dgm:t>
    </dgm:pt>
    <dgm:pt modelId="{525D3DC8-718A-4D1D-A15F-49408AFA3DE8}" type="pres">
      <dgm:prSet presAssocID="{CF80BFDC-75D7-44B5-9E45-9211B5B6D31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1B75B6-C966-4E09-8CC6-7B063EA7A4C9}" type="presOf" srcId="{2F243D95-859A-466B-A254-437844AFB6FA}" destId="{C233956C-015F-4A66-BFEA-AF34B7B22744}" srcOrd="1" destOrd="0" presId="urn:microsoft.com/office/officeart/2005/8/layout/chart3"/>
    <dgm:cxn modelId="{5C9D5810-243B-4800-9890-D32E7E205D5B}" type="presOf" srcId="{9949B626-8F86-440F-8D24-D3C10EB5CA9A}" destId="{525D3DC8-718A-4D1D-A15F-49408AFA3DE8}" srcOrd="1" destOrd="0" presId="urn:microsoft.com/office/officeart/2005/8/layout/chart3"/>
    <dgm:cxn modelId="{524FFC75-A7B4-4B7C-B19E-927A4718241E}" type="presOf" srcId="{1D4B3C8F-E39D-4F50-9C65-D3FACD635D92}" destId="{3F536BF3-4C78-42E5-8816-AED3EA613989}" srcOrd="0" destOrd="0" presId="urn:microsoft.com/office/officeart/2005/8/layout/chart3"/>
    <dgm:cxn modelId="{5B67C9B8-50CE-46C9-ADCE-0254CBE81C90}" srcId="{CF80BFDC-75D7-44B5-9E45-9211B5B6D317}" destId="{1D4B3C8F-E39D-4F50-9C65-D3FACD635D92}" srcOrd="1" destOrd="0" parTransId="{3F3C966D-BAA5-4DEC-8F69-233604BA49EE}" sibTransId="{E6CEF34F-D010-43F6-9952-F0F0F614C6B7}"/>
    <dgm:cxn modelId="{5B32E12C-6001-41E5-9379-BC94475E9297}" type="presOf" srcId="{9949B626-8F86-440F-8D24-D3C10EB5CA9A}" destId="{336006F1-42A9-4C54-A88B-91B5574663B1}" srcOrd="0" destOrd="0" presId="urn:microsoft.com/office/officeart/2005/8/layout/chart3"/>
    <dgm:cxn modelId="{833DA65F-EBFE-4A7F-81D2-D3823A481424}" type="presOf" srcId="{CF80BFDC-75D7-44B5-9E45-9211B5B6D317}" destId="{F60BA481-1691-43FF-870F-5C9010B76F3B}" srcOrd="0" destOrd="0" presId="urn:microsoft.com/office/officeart/2005/8/layout/chart3"/>
    <dgm:cxn modelId="{DBA2DAF8-8D48-43FE-9A38-58CCB41520EC}" type="presOf" srcId="{2F243D95-859A-466B-A254-437844AFB6FA}" destId="{5C2AA9AA-F78F-4548-875E-8F88A4B11A9B}" srcOrd="0" destOrd="0" presId="urn:microsoft.com/office/officeart/2005/8/layout/chart3"/>
    <dgm:cxn modelId="{37A595B8-B10F-4699-A9B1-489F8C592A75}" srcId="{CF80BFDC-75D7-44B5-9E45-9211B5B6D317}" destId="{2F243D95-859A-466B-A254-437844AFB6FA}" srcOrd="0" destOrd="0" parTransId="{2C7E97B4-42AC-4BFE-A132-3EE640AB6D9E}" sibTransId="{DCE413CE-33F6-42DA-B68D-D3A74A88E18D}"/>
    <dgm:cxn modelId="{29B69391-9D8D-43F3-B98B-FED0EB436D1A}" srcId="{CF80BFDC-75D7-44B5-9E45-9211B5B6D317}" destId="{9949B626-8F86-440F-8D24-D3C10EB5CA9A}" srcOrd="2" destOrd="0" parTransId="{6F89E22E-55C7-4CEF-AC20-5898A42A637E}" sibTransId="{E6243C0E-65BE-4D10-A1F9-AAB405065A24}"/>
    <dgm:cxn modelId="{4726E052-F17D-4C8F-9946-CB6CCEEA5667}" type="presOf" srcId="{1D4B3C8F-E39D-4F50-9C65-D3FACD635D92}" destId="{9DFCF1E6-7691-4740-A672-071D0982EDEE}" srcOrd="1" destOrd="0" presId="urn:microsoft.com/office/officeart/2005/8/layout/chart3"/>
    <dgm:cxn modelId="{E759B88E-A05C-4234-9B29-F276460C4A71}" type="presParOf" srcId="{F60BA481-1691-43FF-870F-5C9010B76F3B}" destId="{5C2AA9AA-F78F-4548-875E-8F88A4B11A9B}" srcOrd="0" destOrd="0" presId="urn:microsoft.com/office/officeart/2005/8/layout/chart3"/>
    <dgm:cxn modelId="{FE225446-94AD-4A69-B914-DE92CA85344C}" type="presParOf" srcId="{F60BA481-1691-43FF-870F-5C9010B76F3B}" destId="{C233956C-015F-4A66-BFEA-AF34B7B22744}" srcOrd="1" destOrd="0" presId="urn:microsoft.com/office/officeart/2005/8/layout/chart3"/>
    <dgm:cxn modelId="{ABA5C737-6D9F-4D76-A3E4-EB2F751FC493}" type="presParOf" srcId="{F60BA481-1691-43FF-870F-5C9010B76F3B}" destId="{3F536BF3-4C78-42E5-8816-AED3EA613989}" srcOrd="2" destOrd="0" presId="urn:microsoft.com/office/officeart/2005/8/layout/chart3"/>
    <dgm:cxn modelId="{BDB80B48-1F40-4B36-9DFB-13679679ECEF}" type="presParOf" srcId="{F60BA481-1691-43FF-870F-5C9010B76F3B}" destId="{9DFCF1E6-7691-4740-A672-071D0982EDEE}" srcOrd="3" destOrd="0" presId="urn:microsoft.com/office/officeart/2005/8/layout/chart3"/>
    <dgm:cxn modelId="{79CEEECB-DE8F-47E6-9EBB-7792EE85FCA1}" type="presParOf" srcId="{F60BA481-1691-43FF-870F-5C9010B76F3B}" destId="{336006F1-42A9-4C54-A88B-91B5574663B1}" srcOrd="4" destOrd="0" presId="urn:microsoft.com/office/officeart/2005/8/layout/chart3"/>
    <dgm:cxn modelId="{27B69559-F839-4DD3-9D13-7C06660F22FF}" type="presParOf" srcId="{F60BA481-1691-43FF-870F-5C9010B76F3B}" destId="{525D3DC8-718A-4D1D-A15F-49408AFA3DE8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管道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全部免試</a:t>
          </a:r>
          <a:r>
            <a:rPr lang="en-US" altLang="zh-TW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無考試分發入學特色招生</a:t>
          </a:r>
          <a:r>
            <a:rPr lang="en-US" altLang="zh-TW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縮短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所有招生管道一律在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月中前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完成</a:t>
          </a:r>
          <a:endParaRPr lang="zh-TW" alt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45DAB57-7DE5-4C22-B925-9A7EAA60CD24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Ps.</a:t>
          </a:r>
          <a:r>
            <a:rPr lang="zh-TW" altLang="en-US" sz="36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特色招生甄選入學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仍存在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是指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音樂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美術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舞蹈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體育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科學班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專業群科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...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等</a:t>
          </a:r>
          <a:endParaRPr lang="zh-TW" alt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66B0913E-6A20-4B03-A119-2DC75E3F9700}" type="parTrans" cxnId="{217C61D8-514F-4D02-BCBF-1F154DA3CE05}">
      <dgm:prSet/>
      <dgm:spPr/>
      <dgm:t>
        <a:bodyPr/>
        <a:lstStyle/>
        <a:p>
          <a:endParaRPr lang="zh-TW" altLang="en-US"/>
        </a:p>
      </dgm:t>
    </dgm:pt>
    <dgm:pt modelId="{F599F1FC-4B78-464C-8ED8-53476757DB6A}" type="sibTrans" cxnId="{217C61D8-514F-4D02-BCBF-1F154DA3CE05}">
      <dgm:prSet/>
      <dgm:spPr/>
      <dgm:t>
        <a:bodyPr/>
        <a:lstStyle/>
        <a:p>
          <a:endParaRPr lang="zh-TW" altLang="en-US"/>
        </a:p>
      </dgm:t>
    </dgm:pt>
    <dgm:pt modelId="{2E813C5F-797C-41C8-84C7-EB4C9126547F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後續辦理</a:t>
          </a:r>
          <a:r>
            <a:rPr lang="zh-TW" altLang="en-US" sz="4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續召</a:t>
          </a:r>
          <a:r>
            <a:rPr lang="en-US" altLang="zh-TW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五專、私校、六龜、旗山農工</a:t>
          </a:r>
          <a:r>
            <a:rPr lang="en-US" altLang="zh-TW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6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6EA1E0A-DAE0-45C1-9906-145D6D8AF62E}" type="parTrans" cxnId="{7C4D1293-3A86-4D1A-84D0-0B38C1CD0AD6}">
      <dgm:prSet/>
      <dgm:spPr/>
      <dgm:t>
        <a:bodyPr/>
        <a:lstStyle/>
        <a:p>
          <a:endParaRPr lang="zh-TW" altLang="en-US"/>
        </a:p>
      </dgm:t>
    </dgm:pt>
    <dgm:pt modelId="{2478120A-189E-47D4-9DFD-47981B6B0617}" type="sibTrans" cxnId="{7C4D1293-3A86-4D1A-84D0-0B38C1CD0AD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Y="3908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179667" custScaleY="50089" custLinFactNeighborX="-27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Y="367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179386" custScaleY="42437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87ADDD03-7F6D-4C32-B638-A760FEC33075}" type="presOf" srcId="{3ABC7923-6FCA-4F98-9577-45BB739CE8D7}" destId="{325212F6-3176-4964-B4B0-3C6D23FCF7F2}" srcOrd="0" destOrd="0" presId="urn:microsoft.com/office/officeart/2005/8/layout/vList5"/>
    <dgm:cxn modelId="{2788C2A2-A567-4851-8CC1-278B1A184709}" type="presOf" srcId="{C62CB6A8-347C-4C66-B848-0290A50CA0DA}" destId="{43DE773F-FF14-47B5-BB42-D7B3D33BC52E}" srcOrd="0" destOrd="0" presId="urn:microsoft.com/office/officeart/2005/8/layout/vList5"/>
    <dgm:cxn modelId="{00E58861-2DE5-46AF-8857-383B46559606}" type="presOf" srcId="{F5B6D5AE-D4F3-4470-A131-76C5C217B970}" destId="{86C6275C-E814-444B-B2D2-162DEBBE454D}" srcOrd="0" destOrd="0" presId="urn:microsoft.com/office/officeart/2005/8/layout/vList5"/>
    <dgm:cxn modelId="{217C61D8-514F-4D02-BCBF-1F154DA3CE05}" srcId="{3ABC7923-6FCA-4F98-9577-45BB739CE8D7}" destId="{545DAB57-7DE5-4C22-B925-9A7EAA60CD24}" srcOrd="1" destOrd="0" parTransId="{66B0913E-6A20-4B03-A119-2DC75E3F9700}" sibTransId="{F599F1FC-4B78-464C-8ED8-53476757DB6A}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2C72D5A2-692F-43A2-BFD6-9560E256A2C8}" type="presOf" srcId="{2844DD21-10DD-4016-9FF4-78F7C4C51D88}" destId="{C0ACAB9B-5EED-4CB5-BECD-8EA6561A796F}" srcOrd="0" destOrd="0" presId="urn:microsoft.com/office/officeart/2005/8/layout/vList5"/>
    <dgm:cxn modelId="{5AF5DEA2-0AB0-4B8C-B611-D6E386FF7A52}" type="presOf" srcId="{2E813C5F-797C-41C8-84C7-EB4C9126547F}" destId="{C0ACAB9B-5EED-4CB5-BECD-8EA6561A796F}" srcOrd="0" destOrd="1" presId="urn:microsoft.com/office/officeart/2005/8/layout/vList5"/>
    <dgm:cxn modelId="{D1C7E254-F36D-4965-A796-F4094AB7C937}" type="presOf" srcId="{545DAB57-7DE5-4C22-B925-9A7EAA60CD24}" destId="{C725CA07-542D-43A3-B31D-F7D44A53874C}" srcOrd="0" destOrd="1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7C4D1293-3A86-4D1A-84D0-0B38C1CD0AD6}" srcId="{F5B6D5AE-D4F3-4470-A131-76C5C217B970}" destId="{2E813C5F-797C-41C8-84C7-EB4C9126547F}" srcOrd="1" destOrd="0" parTransId="{36EA1E0A-DAE0-45C1-9906-145D6D8AF62E}" sibTransId="{2478120A-189E-47D4-9DFD-47981B6B0617}"/>
    <dgm:cxn modelId="{37B296F5-8326-43B7-B70E-667FFBEDBE37}" type="presOf" srcId="{79C4D88A-9FFE-4BCF-B30B-1C4C674C5ADF}" destId="{C725CA07-542D-43A3-B31D-F7D44A53874C}" srcOrd="0" destOrd="0" presId="urn:microsoft.com/office/officeart/2005/8/layout/vList5"/>
    <dgm:cxn modelId="{2C5F6FF9-B177-42E7-9A5F-2C472F1A2998}" type="presParOf" srcId="{43DE773F-FF14-47B5-BB42-D7B3D33BC52E}" destId="{93189CC9-2870-4B0C-BC14-BE0844B1A5B8}" srcOrd="0" destOrd="0" presId="urn:microsoft.com/office/officeart/2005/8/layout/vList5"/>
    <dgm:cxn modelId="{4DBD4353-625B-4B1A-9FA1-A812D34B9A2C}" type="presParOf" srcId="{93189CC9-2870-4B0C-BC14-BE0844B1A5B8}" destId="{325212F6-3176-4964-B4B0-3C6D23FCF7F2}" srcOrd="0" destOrd="0" presId="urn:microsoft.com/office/officeart/2005/8/layout/vList5"/>
    <dgm:cxn modelId="{329DCA37-A76E-49ED-B4C3-16A8EB4DB56B}" type="presParOf" srcId="{93189CC9-2870-4B0C-BC14-BE0844B1A5B8}" destId="{C725CA07-542D-43A3-B31D-F7D44A53874C}" srcOrd="1" destOrd="0" presId="urn:microsoft.com/office/officeart/2005/8/layout/vList5"/>
    <dgm:cxn modelId="{4832119F-1C07-42A0-A4D8-9EE8149F6D4E}" type="presParOf" srcId="{43DE773F-FF14-47B5-BB42-D7B3D33BC52E}" destId="{9214482D-6114-4FE8-A17D-4DE9E51B27D1}" srcOrd="1" destOrd="0" presId="urn:microsoft.com/office/officeart/2005/8/layout/vList5"/>
    <dgm:cxn modelId="{6535D8C4-734F-422F-81B1-FCC5722F19BC}" type="presParOf" srcId="{43DE773F-FF14-47B5-BB42-D7B3D33BC52E}" destId="{62972737-034A-43C1-8B53-F3CAFCF4B1DA}" srcOrd="2" destOrd="0" presId="urn:microsoft.com/office/officeart/2005/8/layout/vList5"/>
    <dgm:cxn modelId="{59C99521-E4A9-4662-848F-7ECDC4D762ED}" type="presParOf" srcId="{62972737-034A-43C1-8B53-F3CAFCF4B1DA}" destId="{86C6275C-E814-444B-B2D2-162DEBBE454D}" srcOrd="0" destOrd="0" presId="urn:microsoft.com/office/officeart/2005/8/layout/vList5"/>
    <dgm:cxn modelId="{38ACF197-32CE-44B2-B04A-60C628974049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技優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甄審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 anchor="b"/>
        <a:lstStyle/>
        <a:p>
          <a:pPr indent="0">
            <a:lnSpc>
              <a:spcPct val="90000"/>
            </a:lnSpc>
            <a:spcAft>
              <a:spcPct val="15000"/>
            </a:spcAft>
          </a:pPr>
          <a:endParaRPr lang="zh-TW" altLang="en-US" sz="30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795B30A-D924-4DB2-BBE7-B4D51569A57E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 anchor="b"/>
        <a:lstStyle/>
        <a:p>
          <a:pPr indent="-108000">
            <a:lnSpc>
              <a:spcPct val="70000"/>
            </a:lnSpc>
            <a:spcAft>
              <a:spcPts val="0"/>
            </a:spcAft>
          </a:pP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技藝教育課程職群分數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(pr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值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或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技藝競賽得獎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名次轉換為分數為主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BECC020-E978-462F-B59C-3D7A480B157B}" type="parTrans" cxnId="{14BA0B29-EA0A-4A7B-B4EC-E250BC05F1DF}">
      <dgm:prSet/>
      <dgm:spPr/>
      <dgm:t>
        <a:bodyPr/>
        <a:lstStyle/>
        <a:p>
          <a:endParaRPr lang="zh-TW" altLang="en-US"/>
        </a:p>
      </dgm:t>
    </dgm:pt>
    <dgm:pt modelId="{40827D8A-5185-4AE3-9448-FE5FED0C2EE2}" type="sibTrans" cxnId="{14BA0B29-EA0A-4A7B-B4EC-E250BC05F1DF}">
      <dgm:prSet/>
      <dgm:spPr/>
      <dgm:t>
        <a:bodyPr/>
        <a:lstStyle/>
        <a:p>
          <a:endParaRPr lang="zh-TW" altLang="en-US"/>
        </a:p>
      </dgm:t>
    </dgm:pt>
    <dgm:pt modelId="{664FD416-547E-4DF4-BFD0-03F9148908C0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 anchor="b"/>
        <a:lstStyle/>
        <a:p>
          <a:pPr indent="-108000">
            <a:lnSpc>
              <a:spcPct val="7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讓有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技藝專長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的學生另一升學管道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C5BE931-120C-4682-87C1-F8F0E0A484C4}" type="sibTrans" cxnId="{2B25C6B3-2663-4766-B9E6-BFE9F39D480C}">
      <dgm:prSet/>
      <dgm:spPr/>
      <dgm:t>
        <a:bodyPr/>
        <a:lstStyle/>
        <a:p>
          <a:endParaRPr lang="zh-TW" altLang="en-US"/>
        </a:p>
      </dgm:t>
    </dgm:pt>
    <dgm:pt modelId="{B1C07EF7-870F-49C6-B473-5A1CE5219DA0}" type="parTrans" cxnId="{2B25C6B3-2663-4766-B9E6-BFE9F39D480C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1" custScaleX="127015" custScaleY="53949" custLinFactNeighborY="97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239401" custScaleY="62561" custLinFactNeighborX="-2793" custLinFactNeighborY="20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BE48839-75EF-4D41-99FA-861335BCBF8C}" type="presOf" srcId="{3ABC7923-6FCA-4F98-9577-45BB739CE8D7}" destId="{325212F6-3176-4964-B4B0-3C6D23FCF7F2}" srcOrd="0" destOrd="0" presId="urn:microsoft.com/office/officeart/2005/8/layout/vList5"/>
    <dgm:cxn modelId="{C5AB071F-193F-43AA-B6B5-B4DB95D66429}" type="presOf" srcId="{664FD416-547E-4DF4-BFD0-03F9148908C0}" destId="{C725CA07-542D-43A3-B31D-F7D44A53874C}" srcOrd="0" destOrd="1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9CAD8614-2AFC-470A-A540-5D79ADAEC9EC}" type="presOf" srcId="{79C4D88A-9FFE-4BCF-B30B-1C4C674C5ADF}" destId="{C725CA07-542D-43A3-B31D-F7D44A53874C}" srcOrd="0" destOrd="0" presId="urn:microsoft.com/office/officeart/2005/8/layout/vList5"/>
    <dgm:cxn modelId="{C4417D52-73B0-42E0-8609-AE4331B4B236}" type="presOf" srcId="{A795B30A-D924-4DB2-BBE7-B4D51569A57E}" destId="{C725CA07-542D-43A3-B31D-F7D44A53874C}" srcOrd="0" destOrd="2" presId="urn:microsoft.com/office/officeart/2005/8/layout/vList5"/>
    <dgm:cxn modelId="{2B25C6B3-2663-4766-B9E6-BFE9F39D480C}" srcId="{3ABC7923-6FCA-4F98-9577-45BB739CE8D7}" destId="{664FD416-547E-4DF4-BFD0-03F9148908C0}" srcOrd="1" destOrd="0" parTransId="{B1C07EF7-870F-49C6-B473-5A1CE5219DA0}" sibTransId="{4C5BE931-120C-4682-87C1-F8F0E0A484C4}"/>
    <dgm:cxn modelId="{E07FDF93-502A-472B-ADD4-AE6A1F17DAE5}" type="presOf" srcId="{C62CB6A8-347C-4C66-B848-0290A50CA0DA}" destId="{43DE773F-FF14-47B5-BB42-D7B3D33BC52E}" srcOrd="0" destOrd="0" presId="urn:microsoft.com/office/officeart/2005/8/layout/vList5"/>
    <dgm:cxn modelId="{14BA0B29-EA0A-4A7B-B4EC-E250BC05F1DF}" srcId="{3ABC7923-6FCA-4F98-9577-45BB739CE8D7}" destId="{A795B30A-D924-4DB2-BBE7-B4D51569A57E}" srcOrd="2" destOrd="0" parTransId="{8BECC020-E978-462F-B59C-3D7A480B157B}" sibTransId="{40827D8A-5185-4AE3-9448-FE5FED0C2EE2}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AC7F137D-AC5F-4023-BE35-1D52523472AC}" type="presParOf" srcId="{43DE773F-FF14-47B5-BB42-D7B3D33BC52E}" destId="{93189CC9-2870-4B0C-BC14-BE0844B1A5B8}" srcOrd="0" destOrd="0" presId="urn:microsoft.com/office/officeart/2005/8/layout/vList5"/>
    <dgm:cxn modelId="{36496A3C-8190-45CB-9134-1136A302200C}" type="presParOf" srcId="{93189CC9-2870-4B0C-BC14-BE0844B1A5B8}" destId="{325212F6-3176-4964-B4B0-3C6D23FCF7F2}" srcOrd="0" destOrd="0" presId="urn:microsoft.com/office/officeart/2005/8/layout/vList5"/>
    <dgm:cxn modelId="{1E94E6EF-B73B-44A6-B7C2-1A1D67F9BEF3}" type="presParOf" srcId="{93189CC9-2870-4B0C-BC14-BE0844B1A5B8}" destId="{C725CA07-542D-43A3-B31D-F7D44A5387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雄中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100"/>
            </a:spcAft>
          </a:pPr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科學班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學科能力檢定加考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語文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項目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國英兩科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，並作為錄取門檻使用</a:t>
          </a:r>
          <a:endParaRPr lang="zh-TW" altLang="en-US" sz="28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學習區</a:t>
          </a:r>
          <a:endParaRPr lang="en-US" altLang="zh-TW" sz="26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完全免試入學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旗美高中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zh-TW" sz="2600" b="1" dirty="0" smtClean="0">
              <a:latin typeface="微軟正黑體" pitchFamily="34" charset="-120"/>
              <a:ea typeface="微軟正黑體" pitchFamily="34" charset="-120"/>
            </a:rPr>
            <a:t>六龜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旗山農工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私立旗美商工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旗山區、美濃區、內門區、杉林區、甲仙區、六龜區、那瑪夏區、茂林區、桃源區、各公私立國民中學應屆畢業生</a:t>
          </a:r>
          <a:r>
            <a:rPr lang="en-US" altLang="zh-TW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  </a:t>
          </a:r>
          <a:r>
            <a:rPr lang="en-US" altLang="zh-TW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</a:t>
          </a:r>
          <a:r>
            <a:rPr lang="zh-TW" altLang="en-US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光華國中不在此區域</a:t>
          </a:r>
          <a:endParaRPr lang="zh-TW" altLang="en-US" sz="2800" b="1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F9E3DFA-E243-442E-BA37-175BC4C7FDE9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 。</a:t>
          </a:r>
          <a:endParaRPr lang="zh-TW" altLang="en-US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E449C59-F476-420D-9EAB-C703FD5E42E5}" type="parTrans" cxnId="{E9D70678-161A-438F-A96B-220CF3A0A53F}">
      <dgm:prSet/>
      <dgm:spPr/>
      <dgm:t>
        <a:bodyPr/>
        <a:lstStyle/>
        <a:p>
          <a:endParaRPr lang="zh-TW" altLang="en-US"/>
        </a:p>
      </dgm:t>
    </dgm:pt>
    <dgm:pt modelId="{E156463E-C617-4A42-8742-E2EDEA5D4705}" type="sibTrans" cxnId="{E9D70678-161A-438F-A96B-220CF3A0A53F}">
      <dgm:prSet/>
      <dgm:spPr/>
      <dgm:t>
        <a:bodyPr/>
        <a:lstStyle/>
        <a:p>
          <a:endParaRPr lang="zh-TW" altLang="en-US"/>
        </a:p>
      </dgm:t>
    </dgm:pt>
    <dgm:pt modelId="{F342B156-CE48-447C-879A-6D1434EF8B59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&lt;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多元發展項目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&gt;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為成績依據</a:t>
          </a:r>
          <a:endParaRPr lang="zh-TW" altLang="en-US" sz="2600" b="1" dirty="0">
            <a:latin typeface="微軟正黑體" pitchFamily="34" charset="-120"/>
            <a:ea typeface="微軟正黑體" pitchFamily="34" charset="-120"/>
          </a:endParaRPr>
        </a:p>
      </dgm:t>
    </dgm:pt>
    <dgm:pt modelId="{F0CF9C7A-C10E-44FA-8861-C29848CB62AF}" type="parTrans" cxnId="{8F6DF03A-529D-47B2-9ECD-226707A3495B}">
      <dgm:prSet/>
      <dgm:spPr/>
      <dgm:t>
        <a:bodyPr/>
        <a:lstStyle/>
        <a:p>
          <a:endParaRPr lang="zh-TW" altLang="en-US"/>
        </a:p>
      </dgm:t>
    </dgm:pt>
    <dgm:pt modelId="{CDE5CD81-ECF2-4228-8CBE-ADC95116C790}" type="sibTrans" cxnId="{8F6DF03A-529D-47B2-9ECD-226707A3495B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X="123169" custScaleY="393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239401" custScaleY="55138" custLinFactNeighborX="3968" custLinFactNeighborY="61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X="90803" custScaleY="9733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179386" custScaleY="111105" custLinFactNeighborX="-3408" custLinFactNeighborY="160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4174C4-336F-4C58-ADEC-1D17841CCFFD}" type="presOf" srcId="{F342B156-CE48-447C-879A-6D1434EF8B59}" destId="{C0ACAB9B-5EED-4CB5-BECD-8EA6561A796F}" srcOrd="0" destOrd="1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E9D70678-161A-438F-A96B-220CF3A0A53F}" srcId="{F5B6D5AE-D4F3-4470-A131-76C5C217B970}" destId="{4F9E3DFA-E243-442E-BA37-175BC4C7FDE9}" srcOrd="2" destOrd="0" parTransId="{4E449C59-F476-420D-9EAB-C703FD5E42E5}" sibTransId="{E156463E-C617-4A42-8742-E2EDEA5D4705}"/>
    <dgm:cxn modelId="{121AFC7D-C98D-4A4D-93FD-D5CCE32040DD}" type="presOf" srcId="{F5B6D5AE-D4F3-4470-A131-76C5C217B970}" destId="{86C6275C-E814-444B-B2D2-162DEBBE454D}" srcOrd="0" destOrd="0" presId="urn:microsoft.com/office/officeart/2005/8/layout/vList5"/>
    <dgm:cxn modelId="{86976A5A-D166-47E6-A463-CCE5ED705805}" type="presOf" srcId="{4F9E3DFA-E243-442E-BA37-175BC4C7FDE9}" destId="{C0ACAB9B-5EED-4CB5-BECD-8EA6561A796F}" srcOrd="0" destOrd="2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E63CB6B7-8892-4540-A187-EFDE540D162C}" type="presOf" srcId="{C62CB6A8-347C-4C66-B848-0290A50CA0DA}" destId="{43DE773F-FF14-47B5-BB42-D7B3D33BC52E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8F6DF03A-529D-47B2-9ECD-226707A3495B}" srcId="{F5B6D5AE-D4F3-4470-A131-76C5C217B970}" destId="{F342B156-CE48-447C-879A-6D1434EF8B59}" srcOrd="1" destOrd="0" parTransId="{F0CF9C7A-C10E-44FA-8861-C29848CB62AF}" sibTransId="{CDE5CD81-ECF2-4228-8CBE-ADC95116C790}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CCCDC884-0539-4A5E-9E0B-DBF752703087}" type="presOf" srcId="{79C4D88A-9FFE-4BCF-B30B-1C4C674C5ADF}" destId="{C725CA07-542D-43A3-B31D-F7D44A53874C}" srcOrd="0" destOrd="0" presId="urn:microsoft.com/office/officeart/2005/8/layout/vList5"/>
    <dgm:cxn modelId="{1B329204-64D8-4FF7-A1F4-3026F1B7B052}" type="presOf" srcId="{2844DD21-10DD-4016-9FF4-78F7C4C51D88}" destId="{C0ACAB9B-5EED-4CB5-BECD-8EA6561A796F}" srcOrd="0" destOrd="0" presId="urn:microsoft.com/office/officeart/2005/8/layout/vList5"/>
    <dgm:cxn modelId="{8B2CD878-DFFB-44AC-95FD-CE145FD1DC1F}" type="presOf" srcId="{3ABC7923-6FCA-4F98-9577-45BB739CE8D7}" destId="{325212F6-3176-4964-B4B0-3C6D23FCF7F2}" srcOrd="0" destOrd="0" presId="urn:microsoft.com/office/officeart/2005/8/layout/vList5"/>
    <dgm:cxn modelId="{A93798C6-66E4-4BAA-8A9E-582B559BB069}" type="presParOf" srcId="{43DE773F-FF14-47B5-BB42-D7B3D33BC52E}" destId="{93189CC9-2870-4B0C-BC14-BE0844B1A5B8}" srcOrd="0" destOrd="0" presId="urn:microsoft.com/office/officeart/2005/8/layout/vList5"/>
    <dgm:cxn modelId="{4A6DB01F-2542-461F-A46E-6CA20E4BDCE0}" type="presParOf" srcId="{93189CC9-2870-4B0C-BC14-BE0844B1A5B8}" destId="{325212F6-3176-4964-B4B0-3C6D23FCF7F2}" srcOrd="0" destOrd="0" presId="urn:microsoft.com/office/officeart/2005/8/layout/vList5"/>
    <dgm:cxn modelId="{AD57FF0C-8DF9-43E2-B53A-D9900C2F47E5}" type="presParOf" srcId="{93189CC9-2870-4B0C-BC14-BE0844B1A5B8}" destId="{C725CA07-542D-43A3-B31D-F7D44A53874C}" srcOrd="1" destOrd="0" presId="urn:microsoft.com/office/officeart/2005/8/layout/vList5"/>
    <dgm:cxn modelId="{5E1789BA-8B5E-4996-88B4-7A9AA78C2887}" type="presParOf" srcId="{43DE773F-FF14-47B5-BB42-D7B3D33BC52E}" destId="{9214482D-6114-4FE8-A17D-4DE9E51B27D1}" srcOrd="1" destOrd="0" presId="urn:microsoft.com/office/officeart/2005/8/layout/vList5"/>
    <dgm:cxn modelId="{B203B370-8053-4EFD-8724-996583EFFA0C}" type="presParOf" srcId="{43DE773F-FF14-47B5-BB42-D7B3D33BC52E}" destId="{62972737-034A-43C1-8B53-F3CAFCF4B1DA}" srcOrd="2" destOrd="0" presId="urn:microsoft.com/office/officeart/2005/8/layout/vList5"/>
    <dgm:cxn modelId="{7D438CDB-57C7-45D6-BD27-A3EED63F88A6}" type="presParOf" srcId="{62972737-034A-43C1-8B53-F3CAFCF4B1DA}" destId="{86C6275C-E814-444B-B2D2-162DEBBE454D}" srcOrd="0" destOrd="0" presId="urn:microsoft.com/office/officeart/2005/8/layout/vList5"/>
    <dgm:cxn modelId="{ED1BF85A-B544-43E5-8A96-395127689611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建教合作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多為私校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獨招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中鋼班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400" b="1" dirty="0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其</a:t>
          </a:r>
          <a:endParaRPr lang="en-US" altLang="zh-TW" sz="26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6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他</a:t>
          </a:r>
          <a:endParaRPr lang="en-US" altLang="zh-TW" sz="26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ED7BF45-ADFD-4960-8063-C26721BA7533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特色專班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C08925E3-8F16-4E65-A914-FF8B2521416F}" type="parTrans" cxnId="{66F8033C-D9ED-402A-B655-AEE4F76DC354}">
      <dgm:prSet/>
      <dgm:spPr/>
      <dgm:t>
        <a:bodyPr/>
        <a:lstStyle/>
        <a:p>
          <a:endParaRPr lang="zh-TW" altLang="en-US"/>
        </a:p>
      </dgm:t>
    </dgm:pt>
    <dgm:pt modelId="{C0CF1867-FC20-4560-AF1C-4C8C0358B48A}" type="sibTrans" cxnId="{66F8033C-D9ED-402A-B655-AEE4F76DC354}">
      <dgm:prSet/>
      <dgm:spPr/>
      <dgm:t>
        <a:bodyPr/>
        <a:lstStyle/>
        <a:p>
          <a:endParaRPr lang="zh-TW" altLang="en-US"/>
        </a:p>
      </dgm:t>
    </dgm:pt>
    <dgm:pt modelId="{1DED15F9-2F55-4D2E-BBEA-C918F4BBB4DE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ex:</a:t>
          </a:r>
          <a:r>
            <a:rPr lang="zh-TW" altLang="zh-TW" sz="2400" b="1" dirty="0" smtClean="0">
              <a:latin typeface="微軟正黑體" pitchFamily="34" charset="-120"/>
              <a:ea typeface="微軟正黑體" pitchFamily="34" charset="-120"/>
            </a:rPr>
            <a:t>  林園高中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zh-TW" sz="2400" b="1" dirty="0" smtClean="0">
              <a:latin typeface="微軟正黑體" pitchFamily="34" charset="-120"/>
              <a:ea typeface="微軟正黑體" pitchFamily="34" charset="-120"/>
            </a:rPr>
            <a:t>中油專班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.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45C7318-7D2B-490D-A90E-1A729DDED33E}" type="parTrans" cxnId="{27961A6E-9A8C-4D21-A506-48F0EDCB07DB}">
      <dgm:prSet/>
      <dgm:spPr/>
      <dgm:t>
        <a:bodyPr/>
        <a:lstStyle/>
        <a:p>
          <a:endParaRPr lang="zh-TW" altLang="en-US"/>
        </a:p>
      </dgm:t>
    </dgm:pt>
    <dgm:pt modelId="{96A501C0-2C8E-4A00-9501-4AE8545AB83C}" type="sibTrans" cxnId="{27961A6E-9A8C-4D21-A506-48F0EDCB07DB}">
      <dgm:prSet/>
      <dgm:spPr/>
      <dgm:t>
        <a:bodyPr/>
        <a:lstStyle/>
        <a:p>
          <a:endParaRPr lang="zh-TW" altLang="en-US"/>
        </a:p>
      </dgm:t>
    </dgm:pt>
    <dgm:pt modelId="{4B21ADC8-A2B8-4991-9BB1-271CFE119FAF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        仁武高中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仁大石化班 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…..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116E7A-1EC8-46DC-B31C-C200DC43D661}" type="parTrans" cxnId="{CD067860-A405-492B-9D8F-CBCA1C6D2DFB}">
      <dgm:prSet/>
      <dgm:spPr/>
      <dgm:t>
        <a:bodyPr/>
        <a:lstStyle/>
        <a:p>
          <a:endParaRPr lang="zh-TW" altLang="en-US"/>
        </a:p>
      </dgm:t>
    </dgm:pt>
    <dgm:pt modelId="{0026998E-B26B-4317-B31D-A0A15D99C9A0}" type="sibTrans" cxnId="{CD067860-A405-492B-9D8F-CBCA1C6D2DFB}">
      <dgm:prSet/>
      <dgm:spPr/>
      <dgm:t>
        <a:bodyPr/>
        <a:lstStyle/>
        <a:p>
          <a:endParaRPr lang="zh-TW" altLang="en-US"/>
        </a:p>
      </dgm:t>
    </dgm:pt>
    <dgm:pt modelId="{DF6325AC-7FB5-41D9-BE67-DF7698ED1241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        小港高中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台電專班</a:t>
          </a:r>
          <a:endParaRPr lang="zh-TW" altLang="zh-TW" sz="24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A7127AD9-BED1-429B-A1EE-FAE64837B942}" type="parTrans" cxnId="{8B6CB768-98B7-48C5-BD81-B2516DBF2006}">
      <dgm:prSet/>
      <dgm:spPr/>
      <dgm:t>
        <a:bodyPr/>
        <a:lstStyle/>
        <a:p>
          <a:endParaRPr lang="zh-TW" altLang="en-US"/>
        </a:p>
      </dgm:t>
    </dgm:pt>
    <dgm:pt modelId="{D13B9A37-4F70-41ED-A542-1D396CF692F2}" type="sibTrans" cxnId="{8B6CB768-98B7-48C5-BD81-B2516DBF2006}">
      <dgm:prSet/>
      <dgm:spPr/>
      <dgm:t>
        <a:bodyPr/>
        <a:lstStyle/>
        <a:p>
          <a:endParaRPr lang="zh-TW" altLang="en-US"/>
        </a:p>
      </dgm:t>
    </dgm:pt>
    <dgm:pt modelId="{09CC74EB-0EA0-49CF-9027-035BF89EFE4D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實用技能班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專業科目多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具備就業能力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立即投入職場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公私立高職均有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360981E-F124-4521-AE92-FD09F4C9FBEA}" type="parTrans" cxnId="{145D12D1-CF7F-49D1-9975-E15C65D0F033}">
      <dgm:prSet/>
      <dgm:spPr/>
      <dgm:t>
        <a:bodyPr/>
        <a:lstStyle/>
        <a:p>
          <a:endParaRPr lang="zh-TW" altLang="en-US"/>
        </a:p>
      </dgm:t>
    </dgm:pt>
    <dgm:pt modelId="{D6DF767A-9DA2-448A-8ADE-A19F5A488C8F}" type="sibTrans" cxnId="{145D12D1-CF7F-49D1-9975-E15C65D0F033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0" presStyleCnt="1" custScaleX="44320" custScaleY="86195" custLinFactNeighborY="139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0" presStyleCnt="1" custScaleX="179386" custScaleY="104269" custLinFactNeighborX="-2936" custLinFactNeighborY="17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B6CB768-98B7-48C5-BD81-B2516DBF2006}" srcId="{F5B6D5AE-D4F3-4470-A131-76C5C217B970}" destId="{DF6325AC-7FB5-41D9-BE67-DF7698ED1241}" srcOrd="4" destOrd="0" parTransId="{A7127AD9-BED1-429B-A1EE-FAE64837B942}" sibTransId="{D13B9A37-4F70-41ED-A542-1D396CF692F2}"/>
    <dgm:cxn modelId="{A83A728B-F4F6-47E1-B049-745E16AAED03}" type="presOf" srcId="{EED7BF45-ADFD-4960-8063-C26721BA7533}" destId="{C0ACAB9B-5EED-4CB5-BECD-8EA6561A796F}" srcOrd="0" destOrd="2" presId="urn:microsoft.com/office/officeart/2005/8/layout/vList5"/>
    <dgm:cxn modelId="{ECEAF948-C6E7-4566-B603-196E360F9D82}" type="presOf" srcId="{4B21ADC8-A2B8-4991-9BB1-271CFE119FAF}" destId="{C0ACAB9B-5EED-4CB5-BECD-8EA6561A796F}" srcOrd="0" destOrd="5" presId="urn:microsoft.com/office/officeart/2005/8/layout/vList5"/>
    <dgm:cxn modelId="{145D12D1-CF7F-49D1-9975-E15C65D0F033}" srcId="{F5B6D5AE-D4F3-4470-A131-76C5C217B970}" destId="{09CC74EB-0EA0-49CF-9027-035BF89EFE4D}" srcOrd="1" destOrd="0" parTransId="{8360981E-F124-4521-AE92-FD09F4C9FBEA}" sibTransId="{D6DF767A-9DA2-448A-8ADE-A19F5A488C8F}"/>
    <dgm:cxn modelId="{CD067860-A405-492B-9D8F-CBCA1C6D2DFB}" srcId="{F5B6D5AE-D4F3-4470-A131-76C5C217B970}" destId="{4B21ADC8-A2B8-4991-9BB1-271CFE119FAF}" srcOrd="5" destOrd="0" parTransId="{AE116E7A-1EC8-46DC-B31C-C200DC43D661}" sibTransId="{0026998E-B26B-4317-B31D-A0A15D99C9A0}"/>
    <dgm:cxn modelId="{BC2FD9C2-E635-415A-AC1A-E0E09DAB079A}" srcId="{C62CB6A8-347C-4C66-B848-0290A50CA0DA}" destId="{F5B6D5AE-D4F3-4470-A131-76C5C217B970}" srcOrd="0" destOrd="0" parTransId="{5FA2A4AD-D9C8-4CFF-910F-0E774883977A}" sibTransId="{ED895410-8EB4-4341-8D0A-E21D0AC6C83E}"/>
    <dgm:cxn modelId="{A77A2AF2-6BD8-4A21-A3A2-026545C1C517}" type="presOf" srcId="{DF6325AC-7FB5-41D9-BE67-DF7698ED1241}" destId="{C0ACAB9B-5EED-4CB5-BECD-8EA6561A796F}" srcOrd="0" destOrd="4" presId="urn:microsoft.com/office/officeart/2005/8/layout/vList5"/>
    <dgm:cxn modelId="{27961A6E-9A8C-4D21-A506-48F0EDCB07DB}" srcId="{F5B6D5AE-D4F3-4470-A131-76C5C217B970}" destId="{1DED15F9-2F55-4D2E-BBEA-C918F4BBB4DE}" srcOrd="3" destOrd="0" parTransId="{545C7318-7D2B-490D-A90E-1A729DDED33E}" sibTransId="{96A501C0-2C8E-4A00-9501-4AE8545AB83C}"/>
    <dgm:cxn modelId="{82FAE89D-E624-45EF-883A-101DDA4C171A}" type="presOf" srcId="{09CC74EB-0EA0-49CF-9027-035BF89EFE4D}" destId="{C0ACAB9B-5EED-4CB5-BECD-8EA6561A796F}" srcOrd="0" destOrd="1" presId="urn:microsoft.com/office/officeart/2005/8/layout/vList5"/>
    <dgm:cxn modelId="{66F8033C-D9ED-402A-B655-AEE4F76DC354}" srcId="{F5B6D5AE-D4F3-4470-A131-76C5C217B970}" destId="{EED7BF45-ADFD-4960-8063-C26721BA7533}" srcOrd="2" destOrd="0" parTransId="{C08925E3-8F16-4E65-A914-FF8B2521416F}" sibTransId="{C0CF1867-FC20-4560-AF1C-4C8C0358B48A}"/>
    <dgm:cxn modelId="{5DDB3709-002F-4E4D-864D-547828DFE9D6}" type="presOf" srcId="{1DED15F9-2F55-4D2E-BBEA-C918F4BBB4DE}" destId="{C0ACAB9B-5EED-4CB5-BECD-8EA6561A796F}" srcOrd="0" destOrd="3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8E6D2F3B-651F-4025-B92E-94A0DACE0771}" type="presOf" srcId="{2844DD21-10DD-4016-9FF4-78F7C4C51D88}" destId="{C0ACAB9B-5EED-4CB5-BECD-8EA6561A796F}" srcOrd="0" destOrd="0" presId="urn:microsoft.com/office/officeart/2005/8/layout/vList5"/>
    <dgm:cxn modelId="{722498F6-9A6B-4F91-AEA2-3E635BFB62AF}" type="presOf" srcId="{F5B6D5AE-D4F3-4470-A131-76C5C217B970}" destId="{86C6275C-E814-444B-B2D2-162DEBBE454D}" srcOrd="0" destOrd="0" presId="urn:microsoft.com/office/officeart/2005/8/layout/vList5"/>
    <dgm:cxn modelId="{5F02E815-7506-423C-8287-F74B34DA2CDF}" type="presOf" srcId="{C62CB6A8-347C-4C66-B848-0290A50CA0DA}" destId="{43DE773F-FF14-47B5-BB42-D7B3D33BC52E}" srcOrd="0" destOrd="0" presId="urn:microsoft.com/office/officeart/2005/8/layout/vList5"/>
    <dgm:cxn modelId="{DEAD25D2-7C7A-4DCB-8100-CBEA80F1A7FC}" type="presParOf" srcId="{43DE773F-FF14-47B5-BB42-D7B3D33BC52E}" destId="{62972737-034A-43C1-8B53-F3CAFCF4B1DA}" srcOrd="0" destOrd="0" presId="urn:microsoft.com/office/officeart/2005/8/layout/vList5"/>
    <dgm:cxn modelId="{009273A9-7898-4C67-BDE9-FEE3D05BC664}" type="presParOf" srcId="{62972737-034A-43C1-8B53-F3CAFCF4B1DA}" destId="{86C6275C-E814-444B-B2D2-162DEBBE454D}" srcOrd="0" destOrd="0" presId="urn:microsoft.com/office/officeart/2005/8/layout/vList5"/>
    <dgm:cxn modelId="{02EFAD14-8C9D-46CE-A730-F2688C33F16F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A7EEF56-AF01-482D-8897-03805D42A5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86508D-C749-46BE-9C0B-252E0A03175B}">
      <dgm:prSet phldrT="[文字]"/>
      <dgm:spPr/>
      <dgm:t>
        <a:bodyPr/>
        <a:lstStyle/>
        <a:p>
          <a:r>
            <a:rPr lang="zh-TW" altLang="en-US" b="1" dirty="0" smtClean="0"/>
            <a:t>原就讀學區未設置適性群別或產業特殊類科</a:t>
          </a:r>
          <a:endParaRPr lang="zh-TW" altLang="en-US" b="1" dirty="0"/>
        </a:p>
      </dgm:t>
    </dgm:pt>
    <dgm:pt modelId="{48531431-C640-48EC-9BBD-61F2004D7B4E}" type="parTrans" cxnId="{47FB0F8F-D251-48BA-ADE3-4F1ED0CB1DD2}">
      <dgm:prSet/>
      <dgm:spPr/>
      <dgm:t>
        <a:bodyPr/>
        <a:lstStyle/>
        <a:p>
          <a:endParaRPr lang="zh-TW" altLang="en-US" b="1"/>
        </a:p>
      </dgm:t>
    </dgm:pt>
    <dgm:pt modelId="{451A33EE-0F18-45FA-A84E-F89B16632175}" type="sibTrans" cxnId="{47FB0F8F-D251-48BA-ADE3-4F1ED0CB1DD2}">
      <dgm:prSet/>
      <dgm:spPr/>
      <dgm:t>
        <a:bodyPr/>
        <a:lstStyle/>
        <a:p>
          <a:endParaRPr lang="zh-TW" altLang="en-US" b="1"/>
        </a:p>
      </dgm:t>
    </dgm:pt>
    <dgm:pt modelId="{AAEA369D-0E0E-4901-AEF7-AE0FABEEDC69}">
      <dgm:prSet phldrT="[文字]"/>
      <dgm:spPr/>
      <dgm:t>
        <a:bodyPr/>
        <a:lstStyle/>
        <a:p>
          <a:r>
            <a:rPr lang="zh-TW" altLang="en-US" b="1" dirty="0" smtClean="0"/>
            <a:t>因搬家遷徙至本區居住者</a:t>
          </a:r>
          <a:endParaRPr lang="zh-TW" altLang="en-US" b="1" dirty="0"/>
        </a:p>
      </dgm:t>
    </dgm:pt>
    <dgm:pt modelId="{9906F1E7-BC4F-4DDC-AB86-45F57F2515ED}" type="parTrans" cxnId="{E10471CC-FC55-4243-BC6A-F038772703CF}">
      <dgm:prSet/>
      <dgm:spPr/>
      <dgm:t>
        <a:bodyPr/>
        <a:lstStyle/>
        <a:p>
          <a:endParaRPr lang="zh-TW" altLang="en-US" b="1"/>
        </a:p>
      </dgm:t>
    </dgm:pt>
    <dgm:pt modelId="{7D0EB60E-B984-4F4E-B45C-3725F90C299C}" type="sibTrans" cxnId="{E10471CC-FC55-4243-BC6A-F038772703CF}">
      <dgm:prSet/>
      <dgm:spPr/>
      <dgm:t>
        <a:bodyPr/>
        <a:lstStyle/>
        <a:p>
          <a:endParaRPr lang="zh-TW" altLang="en-US" b="1"/>
        </a:p>
      </dgm:t>
    </dgm:pt>
    <dgm:pt modelId="{353A6386-A744-4B00-8851-DC63F0946C8F}">
      <dgm:prSet phldrT="[文字]"/>
      <dgm:spPr/>
      <dgm:t>
        <a:bodyPr/>
        <a:lstStyle/>
        <a:p>
          <a:r>
            <a:rPr lang="zh-TW" altLang="en-US" b="1" dirty="0" smtClean="0"/>
            <a:t>跨區學生申請返回本區</a:t>
          </a:r>
          <a:r>
            <a:rPr lang="zh-TW" altLang="en-US" b="1" dirty="0" smtClean="0">
              <a:solidFill>
                <a:srgbClr val="FF0000"/>
              </a:solidFill>
            </a:rPr>
            <a:t>戶籍</a:t>
          </a:r>
          <a:r>
            <a:rPr lang="zh-TW" altLang="en-US" b="1" dirty="0" smtClean="0"/>
            <a:t>所在地就讀</a:t>
          </a:r>
          <a:endParaRPr lang="zh-TW" altLang="en-US" b="1" dirty="0"/>
        </a:p>
      </dgm:t>
    </dgm:pt>
    <dgm:pt modelId="{BFCDE4D9-3115-466F-AEF8-C9CEF0548972}" type="parTrans" cxnId="{83DF7D2A-B24A-429F-8A2C-40AA96495D22}">
      <dgm:prSet/>
      <dgm:spPr/>
      <dgm:t>
        <a:bodyPr/>
        <a:lstStyle/>
        <a:p>
          <a:endParaRPr lang="zh-TW" altLang="en-US" b="1"/>
        </a:p>
      </dgm:t>
    </dgm:pt>
    <dgm:pt modelId="{FE51A1CA-FD74-4705-8B48-FEE720A8E1A7}" type="sibTrans" cxnId="{83DF7D2A-B24A-429F-8A2C-40AA96495D22}">
      <dgm:prSet/>
      <dgm:spPr/>
      <dgm:t>
        <a:bodyPr/>
        <a:lstStyle/>
        <a:p>
          <a:endParaRPr lang="zh-TW" altLang="en-US" b="1"/>
        </a:p>
      </dgm:t>
    </dgm:pt>
    <dgm:pt modelId="{F31FF26B-48A7-4546-A3CC-EE8BAA38DDE9}">
      <dgm:prSet phldrT="[文字]"/>
      <dgm:spPr/>
      <dgm:t>
        <a:bodyPr/>
        <a:lstStyle/>
        <a:p>
          <a:r>
            <a:rPr lang="zh-TW" altLang="en-US" b="1" dirty="0" smtClean="0"/>
            <a:t>台商子女學校或海外返國就讀</a:t>
          </a:r>
          <a:endParaRPr lang="zh-TW" altLang="en-US" b="1" dirty="0"/>
        </a:p>
      </dgm:t>
    </dgm:pt>
    <dgm:pt modelId="{C45A9C26-291B-4888-B81D-D66CDA61F055}" type="parTrans" cxnId="{6F269914-7C65-4B0D-A31F-65625C269472}">
      <dgm:prSet/>
      <dgm:spPr/>
      <dgm:t>
        <a:bodyPr/>
        <a:lstStyle/>
        <a:p>
          <a:endParaRPr lang="zh-TW" altLang="en-US" b="1"/>
        </a:p>
      </dgm:t>
    </dgm:pt>
    <dgm:pt modelId="{83CF4BBD-C4D6-42E3-8E50-8CF07A10E185}" type="sibTrans" cxnId="{6F269914-7C65-4B0D-A31F-65625C269472}">
      <dgm:prSet/>
      <dgm:spPr/>
      <dgm:t>
        <a:bodyPr/>
        <a:lstStyle/>
        <a:p>
          <a:endParaRPr lang="zh-TW" altLang="en-US" b="1"/>
        </a:p>
      </dgm:t>
    </dgm:pt>
    <dgm:pt modelId="{23DE841E-1F55-42CA-8FE3-6641073BF411}">
      <dgm:prSet phldrT="[文字]"/>
      <dgm:spPr/>
      <dgm:t>
        <a:bodyPr/>
        <a:lstStyle/>
        <a:p>
          <a:r>
            <a:rPr lang="zh-TW" altLang="en-US" b="1" dirty="0" smtClean="0"/>
            <a:t>其他特殊原因</a:t>
          </a:r>
          <a:endParaRPr lang="zh-TW" altLang="en-US" b="1" dirty="0"/>
        </a:p>
      </dgm:t>
    </dgm:pt>
    <dgm:pt modelId="{B8B9A280-8CE5-4B42-B1C9-B4F53C372A92}" type="parTrans" cxnId="{CFD04448-C054-4D0D-A2CC-BCA85E86946B}">
      <dgm:prSet/>
      <dgm:spPr/>
      <dgm:t>
        <a:bodyPr/>
        <a:lstStyle/>
        <a:p>
          <a:endParaRPr lang="zh-TW" altLang="en-US"/>
        </a:p>
      </dgm:t>
    </dgm:pt>
    <dgm:pt modelId="{EEB52794-52A4-4118-859C-9D5B5B121259}" type="sibTrans" cxnId="{CFD04448-C054-4D0D-A2CC-BCA85E86946B}">
      <dgm:prSet/>
      <dgm:spPr/>
      <dgm:t>
        <a:bodyPr/>
        <a:lstStyle/>
        <a:p>
          <a:endParaRPr lang="zh-TW" altLang="en-US"/>
        </a:p>
      </dgm:t>
    </dgm:pt>
    <dgm:pt modelId="{C456F6BB-C661-4D40-8BB4-C33A27D08A39}" type="pres">
      <dgm:prSet presAssocID="{BA7EEF56-AF01-482D-8897-03805D42A5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FEB6BE4-AA9B-4DFF-974D-4A3773B99717}" type="pres">
      <dgm:prSet presAssocID="{BA7EEF56-AF01-482D-8897-03805D42A5F0}" presName="Name1" presStyleCnt="0"/>
      <dgm:spPr/>
    </dgm:pt>
    <dgm:pt modelId="{27425C58-1CE4-48FE-8709-AF0EA22D1C74}" type="pres">
      <dgm:prSet presAssocID="{BA7EEF56-AF01-482D-8897-03805D42A5F0}" presName="cycle" presStyleCnt="0"/>
      <dgm:spPr/>
    </dgm:pt>
    <dgm:pt modelId="{B0293681-D7C8-4846-9D93-348F4CF2A018}" type="pres">
      <dgm:prSet presAssocID="{BA7EEF56-AF01-482D-8897-03805D42A5F0}" presName="srcNode" presStyleLbl="node1" presStyleIdx="0" presStyleCnt="5"/>
      <dgm:spPr/>
    </dgm:pt>
    <dgm:pt modelId="{C848A82E-AB00-4DFB-8002-DA6488437830}" type="pres">
      <dgm:prSet presAssocID="{BA7EEF56-AF01-482D-8897-03805D42A5F0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0C6216E-3EB7-45F9-A99C-A6D8F768FFE4}" type="pres">
      <dgm:prSet presAssocID="{BA7EEF56-AF01-482D-8897-03805D42A5F0}" presName="extraNode" presStyleLbl="node1" presStyleIdx="0" presStyleCnt="5"/>
      <dgm:spPr/>
    </dgm:pt>
    <dgm:pt modelId="{92766C3A-1B80-4366-92B4-450C7B381070}" type="pres">
      <dgm:prSet presAssocID="{BA7EEF56-AF01-482D-8897-03805D42A5F0}" presName="dstNode" presStyleLbl="node1" presStyleIdx="0" presStyleCnt="5"/>
      <dgm:spPr/>
    </dgm:pt>
    <dgm:pt modelId="{87C32EE2-572F-4BE5-8A0C-937DB636B144}" type="pres">
      <dgm:prSet presAssocID="{FD86508D-C749-46BE-9C0B-252E0A03175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83E0BE-2B7F-473F-8D75-0594A505B486}" type="pres">
      <dgm:prSet presAssocID="{FD86508D-C749-46BE-9C0B-252E0A03175B}" presName="accent_1" presStyleCnt="0"/>
      <dgm:spPr/>
    </dgm:pt>
    <dgm:pt modelId="{F86C117C-AAE0-48D2-843F-93FA4FFFAFCD}" type="pres">
      <dgm:prSet presAssocID="{FD86508D-C749-46BE-9C0B-252E0A03175B}" presName="accentRepeatNode" presStyleLbl="solidFgAcc1" presStyleIdx="0" presStyleCnt="5"/>
      <dgm:spPr/>
    </dgm:pt>
    <dgm:pt modelId="{E9EB7000-EEF1-41C1-A9AF-46DE3ABA9938}" type="pres">
      <dgm:prSet presAssocID="{AAEA369D-0E0E-4901-AEF7-AE0FABEEDC6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123BE5-6808-481A-8057-E071E3954EAE}" type="pres">
      <dgm:prSet presAssocID="{AAEA369D-0E0E-4901-AEF7-AE0FABEEDC69}" presName="accent_2" presStyleCnt="0"/>
      <dgm:spPr/>
    </dgm:pt>
    <dgm:pt modelId="{205BFE64-89B3-4879-8DA6-087207728515}" type="pres">
      <dgm:prSet presAssocID="{AAEA369D-0E0E-4901-AEF7-AE0FABEEDC69}" presName="accentRepeatNode" presStyleLbl="solidFgAcc1" presStyleIdx="1" presStyleCnt="5"/>
      <dgm:spPr/>
    </dgm:pt>
    <dgm:pt modelId="{E4FF4302-3C06-4B82-AB1B-4AE28D155572}" type="pres">
      <dgm:prSet presAssocID="{353A6386-A744-4B00-8851-DC63F0946C8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6B5742-B79B-4869-BD82-D667794F87E2}" type="pres">
      <dgm:prSet presAssocID="{353A6386-A744-4B00-8851-DC63F0946C8F}" presName="accent_3" presStyleCnt="0"/>
      <dgm:spPr/>
    </dgm:pt>
    <dgm:pt modelId="{5B008F7F-FB57-4E27-91DE-4C6153DD672E}" type="pres">
      <dgm:prSet presAssocID="{353A6386-A744-4B00-8851-DC63F0946C8F}" presName="accentRepeatNode" presStyleLbl="solidFgAcc1" presStyleIdx="2" presStyleCnt="5"/>
      <dgm:spPr/>
    </dgm:pt>
    <dgm:pt modelId="{CDB21CEF-4B40-4F7A-80A9-601EA1ECCBB0}" type="pres">
      <dgm:prSet presAssocID="{F31FF26B-48A7-4546-A3CC-EE8BAA38DDE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5BC219-91CF-4D3D-8827-D08A0F7893AD}" type="pres">
      <dgm:prSet presAssocID="{F31FF26B-48A7-4546-A3CC-EE8BAA38DDE9}" presName="accent_4" presStyleCnt="0"/>
      <dgm:spPr/>
    </dgm:pt>
    <dgm:pt modelId="{5A4A8DDD-51A4-4AFB-8689-F8BDCA08A075}" type="pres">
      <dgm:prSet presAssocID="{F31FF26B-48A7-4546-A3CC-EE8BAA38DDE9}" presName="accentRepeatNode" presStyleLbl="solidFgAcc1" presStyleIdx="3" presStyleCnt="5"/>
      <dgm:spPr/>
    </dgm:pt>
    <dgm:pt modelId="{382CD61E-7CD0-4883-BE6D-7B88BD103B18}" type="pres">
      <dgm:prSet presAssocID="{23DE841E-1F55-42CA-8FE3-6641073BF411}" presName="text_5" presStyleLbl="node1" presStyleIdx="4" presStyleCnt="5" custLinFactNeighborX="1287" custLinFactNeighborY="-240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77E391-6057-46B7-9EC7-F84199AD831C}" type="pres">
      <dgm:prSet presAssocID="{23DE841E-1F55-42CA-8FE3-6641073BF411}" presName="accent_5" presStyleCnt="0"/>
      <dgm:spPr/>
    </dgm:pt>
    <dgm:pt modelId="{E2F369BC-B8E5-43AC-98C5-00BD2BCA4FFB}" type="pres">
      <dgm:prSet presAssocID="{23DE841E-1F55-42CA-8FE3-6641073BF411}" presName="accentRepeatNode" presStyleLbl="solidFgAcc1" presStyleIdx="4" presStyleCnt="5"/>
      <dgm:spPr/>
    </dgm:pt>
  </dgm:ptLst>
  <dgm:cxnLst>
    <dgm:cxn modelId="{E10471CC-FC55-4243-BC6A-F038772703CF}" srcId="{BA7EEF56-AF01-482D-8897-03805D42A5F0}" destId="{AAEA369D-0E0E-4901-AEF7-AE0FABEEDC69}" srcOrd="1" destOrd="0" parTransId="{9906F1E7-BC4F-4DDC-AB86-45F57F2515ED}" sibTransId="{7D0EB60E-B984-4F4E-B45C-3725F90C299C}"/>
    <dgm:cxn modelId="{8B872C6B-53D5-42E8-8D39-96587E1551D3}" type="presOf" srcId="{BA7EEF56-AF01-482D-8897-03805D42A5F0}" destId="{C456F6BB-C661-4D40-8BB4-C33A27D08A39}" srcOrd="0" destOrd="0" presId="urn:microsoft.com/office/officeart/2008/layout/VerticalCurvedList"/>
    <dgm:cxn modelId="{7CF92C31-6E16-4216-8398-CFF985DF2E60}" type="presOf" srcId="{353A6386-A744-4B00-8851-DC63F0946C8F}" destId="{E4FF4302-3C06-4B82-AB1B-4AE28D155572}" srcOrd="0" destOrd="0" presId="urn:microsoft.com/office/officeart/2008/layout/VerticalCurvedList"/>
    <dgm:cxn modelId="{6F269914-7C65-4B0D-A31F-65625C269472}" srcId="{BA7EEF56-AF01-482D-8897-03805D42A5F0}" destId="{F31FF26B-48A7-4546-A3CC-EE8BAA38DDE9}" srcOrd="3" destOrd="0" parTransId="{C45A9C26-291B-4888-B81D-D66CDA61F055}" sibTransId="{83CF4BBD-C4D6-42E3-8E50-8CF07A10E185}"/>
    <dgm:cxn modelId="{5E45DC43-A4FD-414E-ABC7-670BB3FEE614}" type="presOf" srcId="{451A33EE-0F18-45FA-A84E-F89B16632175}" destId="{C848A82E-AB00-4DFB-8002-DA6488437830}" srcOrd="0" destOrd="0" presId="urn:microsoft.com/office/officeart/2008/layout/VerticalCurvedList"/>
    <dgm:cxn modelId="{CFD04448-C054-4D0D-A2CC-BCA85E86946B}" srcId="{BA7EEF56-AF01-482D-8897-03805D42A5F0}" destId="{23DE841E-1F55-42CA-8FE3-6641073BF411}" srcOrd="4" destOrd="0" parTransId="{B8B9A280-8CE5-4B42-B1C9-B4F53C372A92}" sibTransId="{EEB52794-52A4-4118-859C-9D5B5B121259}"/>
    <dgm:cxn modelId="{C57F8390-6709-4E12-ADD6-83CD4B1B47AC}" type="presOf" srcId="{F31FF26B-48A7-4546-A3CC-EE8BAA38DDE9}" destId="{CDB21CEF-4B40-4F7A-80A9-601EA1ECCBB0}" srcOrd="0" destOrd="0" presId="urn:microsoft.com/office/officeart/2008/layout/VerticalCurvedList"/>
    <dgm:cxn modelId="{74FE8978-325F-4DFB-8352-0EB9329930A4}" type="presOf" srcId="{FD86508D-C749-46BE-9C0B-252E0A03175B}" destId="{87C32EE2-572F-4BE5-8A0C-937DB636B144}" srcOrd="0" destOrd="0" presId="urn:microsoft.com/office/officeart/2008/layout/VerticalCurvedList"/>
    <dgm:cxn modelId="{83DF7D2A-B24A-429F-8A2C-40AA96495D22}" srcId="{BA7EEF56-AF01-482D-8897-03805D42A5F0}" destId="{353A6386-A744-4B00-8851-DC63F0946C8F}" srcOrd="2" destOrd="0" parTransId="{BFCDE4D9-3115-466F-AEF8-C9CEF0548972}" sibTransId="{FE51A1CA-FD74-4705-8B48-FEE720A8E1A7}"/>
    <dgm:cxn modelId="{47FB0F8F-D251-48BA-ADE3-4F1ED0CB1DD2}" srcId="{BA7EEF56-AF01-482D-8897-03805D42A5F0}" destId="{FD86508D-C749-46BE-9C0B-252E0A03175B}" srcOrd="0" destOrd="0" parTransId="{48531431-C640-48EC-9BBD-61F2004D7B4E}" sibTransId="{451A33EE-0F18-45FA-A84E-F89B16632175}"/>
    <dgm:cxn modelId="{C4D5029F-FE78-4647-8B11-858CFC2477E3}" type="presOf" srcId="{AAEA369D-0E0E-4901-AEF7-AE0FABEEDC69}" destId="{E9EB7000-EEF1-41C1-A9AF-46DE3ABA9938}" srcOrd="0" destOrd="0" presId="urn:microsoft.com/office/officeart/2008/layout/VerticalCurvedList"/>
    <dgm:cxn modelId="{8BE5670E-8153-4776-9B1F-D0ADD7792B78}" type="presOf" srcId="{23DE841E-1F55-42CA-8FE3-6641073BF411}" destId="{382CD61E-7CD0-4883-BE6D-7B88BD103B18}" srcOrd="0" destOrd="0" presId="urn:microsoft.com/office/officeart/2008/layout/VerticalCurvedList"/>
    <dgm:cxn modelId="{2C4A0C6C-35BD-4EFB-8C5B-BE15AD47C1D8}" type="presParOf" srcId="{C456F6BB-C661-4D40-8BB4-C33A27D08A39}" destId="{6FEB6BE4-AA9B-4DFF-974D-4A3773B99717}" srcOrd="0" destOrd="0" presId="urn:microsoft.com/office/officeart/2008/layout/VerticalCurvedList"/>
    <dgm:cxn modelId="{1F45C2EF-5DBD-4B28-8629-3036DE434DBD}" type="presParOf" srcId="{6FEB6BE4-AA9B-4DFF-974D-4A3773B99717}" destId="{27425C58-1CE4-48FE-8709-AF0EA22D1C74}" srcOrd="0" destOrd="0" presId="urn:microsoft.com/office/officeart/2008/layout/VerticalCurvedList"/>
    <dgm:cxn modelId="{63F4DC29-2262-4386-A1B3-A8C1DDE5DE0F}" type="presParOf" srcId="{27425C58-1CE4-48FE-8709-AF0EA22D1C74}" destId="{B0293681-D7C8-4846-9D93-348F4CF2A018}" srcOrd="0" destOrd="0" presId="urn:microsoft.com/office/officeart/2008/layout/VerticalCurvedList"/>
    <dgm:cxn modelId="{EC920E77-74DC-48B1-BD15-C070B2E068D9}" type="presParOf" srcId="{27425C58-1CE4-48FE-8709-AF0EA22D1C74}" destId="{C848A82E-AB00-4DFB-8002-DA6488437830}" srcOrd="1" destOrd="0" presId="urn:microsoft.com/office/officeart/2008/layout/VerticalCurvedList"/>
    <dgm:cxn modelId="{7DAF91F5-B3E5-4D9B-9179-327048200906}" type="presParOf" srcId="{27425C58-1CE4-48FE-8709-AF0EA22D1C74}" destId="{F0C6216E-3EB7-45F9-A99C-A6D8F768FFE4}" srcOrd="2" destOrd="0" presId="urn:microsoft.com/office/officeart/2008/layout/VerticalCurvedList"/>
    <dgm:cxn modelId="{D076E8E0-4820-45B4-8370-0538A7D7879D}" type="presParOf" srcId="{27425C58-1CE4-48FE-8709-AF0EA22D1C74}" destId="{92766C3A-1B80-4366-92B4-450C7B381070}" srcOrd="3" destOrd="0" presId="urn:microsoft.com/office/officeart/2008/layout/VerticalCurvedList"/>
    <dgm:cxn modelId="{205B26F1-13AC-408F-AB55-05FCBDC30802}" type="presParOf" srcId="{6FEB6BE4-AA9B-4DFF-974D-4A3773B99717}" destId="{87C32EE2-572F-4BE5-8A0C-937DB636B144}" srcOrd="1" destOrd="0" presId="urn:microsoft.com/office/officeart/2008/layout/VerticalCurvedList"/>
    <dgm:cxn modelId="{5F12C805-57A3-4831-95D5-5828B83F2F3E}" type="presParOf" srcId="{6FEB6BE4-AA9B-4DFF-974D-4A3773B99717}" destId="{E583E0BE-2B7F-473F-8D75-0594A505B486}" srcOrd="2" destOrd="0" presId="urn:microsoft.com/office/officeart/2008/layout/VerticalCurvedList"/>
    <dgm:cxn modelId="{B06849E5-59C1-4828-8FE8-591BDC880D1E}" type="presParOf" srcId="{E583E0BE-2B7F-473F-8D75-0594A505B486}" destId="{F86C117C-AAE0-48D2-843F-93FA4FFFAFCD}" srcOrd="0" destOrd="0" presId="urn:microsoft.com/office/officeart/2008/layout/VerticalCurvedList"/>
    <dgm:cxn modelId="{C3C87CC5-78EB-4E50-94B7-4F02BBC2D7EA}" type="presParOf" srcId="{6FEB6BE4-AA9B-4DFF-974D-4A3773B99717}" destId="{E9EB7000-EEF1-41C1-A9AF-46DE3ABA9938}" srcOrd="3" destOrd="0" presId="urn:microsoft.com/office/officeart/2008/layout/VerticalCurvedList"/>
    <dgm:cxn modelId="{9473B719-8F76-49F0-8319-A9A10E76E8F5}" type="presParOf" srcId="{6FEB6BE4-AA9B-4DFF-974D-4A3773B99717}" destId="{4E123BE5-6808-481A-8057-E071E3954EAE}" srcOrd="4" destOrd="0" presId="urn:microsoft.com/office/officeart/2008/layout/VerticalCurvedList"/>
    <dgm:cxn modelId="{D7531CE5-1816-4A6E-8469-FFB716B35E78}" type="presParOf" srcId="{4E123BE5-6808-481A-8057-E071E3954EAE}" destId="{205BFE64-89B3-4879-8DA6-087207728515}" srcOrd="0" destOrd="0" presId="urn:microsoft.com/office/officeart/2008/layout/VerticalCurvedList"/>
    <dgm:cxn modelId="{096E76C7-CCD3-4E27-993A-DD43781CA608}" type="presParOf" srcId="{6FEB6BE4-AA9B-4DFF-974D-4A3773B99717}" destId="{E4FF4302-3C06-4B82-AB1B-4AE28D155572}" srcOrd="5" destOrd="0" presId="urn:microsoft.com/office/officeart/2008/layout/VerticalCurvedList"/>
    <dgm:cxn modelId="{E58A84A7-9E15-4B49-9B2B-2B578238C8C3}" type="presParOf" srcId="{6FEB6BE4-AA9B-4DFF-974D-4A3773B99717}" destId="{1F6B5742-B79B-4869-BD82-D667794F87E2}" srcOrd="6" destOrd="0" presId="urn:microsoft.com/office/officeart/2008/layout/VerticalCurvedList"/>
    <dgm:cxn modelId="{93FC56D6-7CA0-43FA-93EB-16B8B07A1EF7}" type="presParOf" srcId="{1F6B5742-B79B-4869-BD82-D667794F87E2}" destId="{5B008F7F-FB57-4E27-91DE-4C6153DD672E}" srcOrd="0" destOrd="0" presId="urn:microsoft.com/office/officeart/2008/layout/VerticalCurvedList"/>
    <dgm:cxn modelId="{E186C92F-836A-460B-9A56-BEBF2701BB04}" type="presParOf" srcId="{6FEB6BE4-AA9B-4DFF-974D-4A3773B99717}" destId="{CDB21CEF-4B40-4F7A-80A9-601EA1ECCBB0}" srcOrd="7" destOrd="0" presId="urn:microsoft.com/office/officeart/2008/layout/VerticalCurvedList"/>
    <dgm:cxn modelId="{B72F9430-D01A-401F-8E67-D072DE4CEBEB}" type="presParOf" srcId="{6FEB6BE4-AA9B-4DFF-974D-4A3773B99717}" destId="{275BC219-91CF-4D3D-8827-D08A0F7893AD}" srcOrd="8" destOrd="0" presId="urn:microsoft.com/office/officeart/2008/layout/VerticalCurvedList"/>
    <dgm:cxn modelId="{E6122537-84A0-4E03-86CC-6675467EA1A7}" type="presParOf" srcId="{275BC219-91CF-4D3D-8827-D08A0F7893AD}" destId="{5A4A8DDD-51A4-4AFB-8689-F8BDCA08A075}" srcOrd="0" destOrd="0" presId="urn:microsoft.com/office/officeart/2008/layout/VerticalCurvedList"/>
    <dgm:cxn modelId="{1161A97C-F65C-48E5-A19D-D8C60AB76051}" type="presParOf" srcId="{6FEB6BE4-AA9B-4DFF-974D-4A3773B99717}" destId="{382CD61E-7CD0-4883-BE6D-7B88BD103B18}" srcOrd="9" destOrd="0" presId="urn:microsoft.com/office/officeart/2008/layout/VerticalCurvedList"/>
    <dgm:cxn modelId="{FA41C5FB-98D9-4368-878A-44F7E46515F2}" type="presParOf" srcId="{6FEB6BE4-AA9B-4DFF-974D-4A3773B99717}" destId="{B877E391-6057-46B7-9EC7-F84199AD831C}" srcOrd="10" destOrd="0" presId="urn:microsoft.com/office/officeart/2008/layout/VerticalCurvedList"/>
    <dgm:cxn modelId="{A0983D95-D52F-45B7-BB61-6D9CC09D67EA}" type="presParOf" srcId="{B877E391-6057-46B7-9EC7-F84199AD831C}" destId="{E2F369BC-B8E5-43AC-98C5-00BD2BCA4F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C482EBF-559A-43A9-B5AE-32B34705FE0F}" type="doc">
      <dgm:prSet loTypeId="urn:microsoft.com/office/officeart/2005/8/layout/vList5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7D27EB8D-D5D6-437B-98BF-7839DEA7807B}">
      <dgm:prSet custT="1"/>
      <dgm:spPr/>
      <dgm:t>
        <a:bodyPr/>
        <a:lstStyle/>
        <a:p>
          <a:pPr marL="36000" indent="0">
            <a:lnSpc>
              <a:spcPct val="85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分北、中、南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區辦理招生作業僅得就各區招生學校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擇一校報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名，可同時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向北、中、南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區招生委員會報名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272803E-5486-4F5C-AF37-7F00C789E3AF}" type="sibTrans" cxnId="{D84C767A-49CA-4314-8F6E-9130120DC452}">
      <dgm:prSet/>
      <dgm:spPr/>
      <dgm:t>
        <a:bodyPr/>
        <a:lstStyle/>
        <a:p>
          <a:endParaRPr lang="zh-TW" altLang="en-US"/>
        </a:p>
      </dgm:t>
    </dgm:pt>
    <dgm:pt modelId="{C66925CE-902E-4628-8C54-698A392F1AE3}" type="parTrans" cxnId="{D84C767A-49CA-4314-8F6E-9130120DC452}">
      <dgm:prSet/>
      <dgm:spPr/>
      <dgm:t>
        <a:bodyPr/>
        <a:lstStyle/>
        <a:p>
          <a:endParaRPr lang="zh-TW" altLang="en-US"/>
        </a:p>
      </dgm:t>
    </dgm:pt>
    <dgm:pt modelId="{1C9CF2C9-B1DF-426A-81EC-B4A7A62048BA}">
      <dgm:prSet phldrT="[文字]" custT="1"/>
      <dgm:spPr/>
      <dgm:t>
        <a:bodyPr/>
        <a:lstStyle/>
        <a:p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實施</a:t>
          </a:r>
          <a:endParaRPr lang="en-US" altLang="zh-TW" sz="36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 </a:t>
          </a:r>
          <a:endParaRPr lang="zh-TW" altLang="en-US" sz="3600" b="1" dirty="0">
            <a:latin typeface="微軟正黑體" pitchFamily="34" charset="-120"/>
            <a:ea typeface="微軟正黑體" pitchFamily="34" charset="-120"/>
          </a:endParaRPr>
        </a:p>
      </dgm:t>
    </dgm:pt>
    <dgm:pt modelId="{EC168659-214F-4F67-BA6B-0E0979FC850E}" type="sibTrans" cxnId="{7EB3486C-3DDF-4706-BA45-126C07000EF6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ABF74C1-50BA-4B32-96E9-1E117283D737}" type="parTrans" cxnId="{7EB3486C-3DDF-4706-BA45-126C07000EF6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15BE62D2-27B8-4AA1-BABF-07FEBABC2B8D}">
      <dgm:prSet custT="1"/>
      <dgm:spPr/>
      <dgm:t>
        <a:bodyPr/>
        <a:lstStyle/>
        <a:p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五專免試報名時</a:t>
          </a:r>
          <a:r>
            <a:rPr lang="zh-TW" altLang="en-US" sz="4400" b="1" u="sng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先選學校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，再依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總成績排名順序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到</a:t>
          </a:r>
          <a:r>
            <a:rPr lang="zh-TW" altLang="en-US" sz="4400" b="1" u="sng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現場撕榜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決定錄取</a:t>
          </a:r>
          <a:r>
            <a:rPr lang="zh-TW" altLang="en-US" sz="4400" b="1" u="sng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科系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。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122E7A5-1DC6-4F82-90C3-950FC7FDE615}" type="parTrans" cxnId="{D75B8235-EFD4-47E6-AA9E-AB3C76BE6659}">
      <dgm:prSet/>
      <dgm:spPr/>
      <dgm:t>
        <a:bodyPr/>
        <a:lstStyle/>
        <a:p>
          <a:endParaRPr lang="zh-TW" altLang="en-US"/>
        </a:p>
      </dgm:t>
    </dgm:pt>
    <dgm:pt modelId="{5385463C-9A98-484A-AF57-7C28DAAAB8BA}" type="sibTrans" cxnId="{D75B8235-EFD4-47E6-AA9E-AB3C76BE6659}">
      <dgm:prSet/>
      <dgm:spPr/>
      <dgm:t>
        <a:bodyPr/>
        <a:lstStyle/>
        <a:p>
          <a:endParaRPr lang="zh-TW" altLang="en-US"/>
        </a:p>
      </dgm:t>
    </dgm:pt>
    <dgm:pt modelId="{FA107BD8-12C1-489E-92B0-7CFC6AD43DC7}">
      <dgm:prSet custT="1"/>
      <dgm:spPr/>
      <dgm:t>
        <a:bodyPr/>
        <a:lstStyle/>
        <a:p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五專免試入學滿分為</a:t>
          </a:r>
          <a:r>
            <a:rPr lang="en-US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分。其中</a:t>
          </a:r>
          <a:r>
            <a:rPr lang="en-US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15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分為會考成績各校自訂項目</a:t>
          </a:r>
          <a:r>
            <a:rPr lang="en-US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如英檢</a:t>
          </a:r>
          <a:r>
            <a:rPr lang="en-US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)5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分。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91C2D37-DEAF-452D-B178-A9054B1B5347}" type="parTrans" cxnId="{84F60400-914F-4563-B1B4-BB62CDBEC9A0}">
      <dgm:prSet/>
      <dgm:spPr/>
      <dgm:t>
        <a:bodyPr/>
        <a:lstStyle/>
        <a:p>
          <a:endParaRPr lang="zh-TW" altLang="en-US"/>
        </a:p>
      </dgm:t>
    </dgm:pt>
    <dgm:pt modelId="{B719F048-616E-468D-A761-6D2F952BA0A3}" type="sibTrans" cxnId="{84F60400-914F-4563-B1B4-BB62CDBEC9A0}">
      <dgm:prSet/>
      <dgm:spPr/>
      <dgm:t>
        <a:bodyPr/>
        <a:lstStyle/>
        <a:p>
          <a:endParaRPr lang="zh-TW" altLang="en-US"/>
        </a:p>
      </dgm:t>
    </dgm:pt>
    <dgm:pt modelId="{7FBE2109-A679-455A-AA17-DB3A17B8CA66}">
      <dgm:prSet custT="1"/>
      <dgm:spPr/>
      <dgm:t>
        <a:bodyPr/>
        <a:lstStyle/>
        <a:p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五專免試入學的積分制度，與</a:t>
          </a:r>
          <a:r>
            <a:rPr lang="zh-TW" altLang="en-US" sz="2400" b="1" u="sng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高中職有所不同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。有意升學五專的同學須及早注意</a:t>
          </a:r>
          <a:r>
            <a:rPr lang="zh-TW" altLang="en-US" sz="2400" dirty="0" smtClean="0"/>
            <a:t>。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A367904-93F4-45A7-8AC8-893066BA8E84}" type="parTrans" cxnId="{965D91F4-5B9E-4471-B824-F337A3A4DCFE}">
      <dgm:prSet/>
      <dgm:spPr/>
      <dgm:t>
        <a:bodyPr/>
        <a:lstStyle/>
        <a:p>
          <a:endParaRPr lang="zh-TW" altLang="en-US"/>
        </a:p>
      </dgm:t>
    </dgm:pt>
    <dgm:pt modelId="{EC7564DF-63C8-45FB-B149-8FBCAFE5F94D}" type="sibTrans" cxnId="{965D91F4-5B9E-4471-B824-F337A3A4DCFE}">
      <dgm:prSet/>
      <dgm:spPr/>
      <dgm:t>
        <a:bodyPr/>
        <a:lstStyle/>
        <a:p>
          <a:endParaRPr lang="zh-TW" altLang="en-US"/>
        </a:p>
      </dgm:t>
    </dgm:pt>
    <dgm:pt modelId="{675C1F8A-EEFF-4F09-AAA1-BF8FE1A06516}">
      <dgm:prSet custT="1"/>
      <dgm:spPr/>
      <dgm:t>
        <a:bodyPr/>
        <a:lstStyle/>
        <a:p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僅能擇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一招生學校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參加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現場登記分發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報到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1EF4A88-35CF-4FF6-B8B2-0D37213E3EC9}" type="sibTrans" cxnId="{31A428EE-7ADC-4079-8FEF-BDD7E6EA909D}">
      <dgm:prSet/>
      <dgm:spPr/>
      <dgm:t>
        <a:bodyPr/>
        <a:lstStyle/>
        <a:p>
          <a:endParaRPr lang="zh-TW" altLang="en-US"/>
        </a:p>
      </dgm:t>
    </dgm:pt>
    <dgm:pt modelId="{091CF49B-A9D0-47BC-9DA8-DB9E046372A8}" type="parTrans" cxnId="{31A428EE-7ADC-4079-8FEF-BDD7E6EA909D}">
      <dgm:prSet/>
      <dgm:spPr/>
      <dgm:t>
        <a:bodyPr/>
        <a:lstStyle/>
        <a:p>
          <a:endParaRPr lang="zh-TW" altLang="en-US"/>
        </a:p>
      </dgm:t>
    </dgm:pt>
    <dgm:pt modelId="{EB169DEA-908E-46C0-A316-B08828397343}" type="pres">
      <dgm:prSet presAssocID="{6C482EBF-559A-43A9-B5AE-32B34705FE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6D2ADC-C63B-4269-8168-6689A65D03B8}" type="pres">
      <dgm:prSet presAssocID="{1C9CF2C9-B1DF-426A-81EC-B4A7A62048BA}" presName="linNode" presStyleCnt="0"/>
      <dgm:spPr/>
      <dgm:t>
        <a:bodyPr/>
        <a:lstStyle/>
        <a:p>
          <a:endParaRPr lang="zh-TW" altLang="en-US"/>
        </a:p>
      </dgm:t>
    </dgm:pt>
    <dgm:pt modelId="{0FB8656F-F81D-413D-A3E0-45057005F94A}" type="pres">
      <dgm:prSet presAssocID="{1C9CF2C9-B1DF-426A-81EC-B4A7A62048BA}" presName="parentText" presStyleLbl="node1" presStyleIdx="0" presStyleCnt="1" custScaleX="49563" custScaleY="10009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8F8AFE-1A7F-4A46-8EAA-3387AAE03681}" type="pres">
      <dgm:prSet presAssocID="{1C9CF2C9-B1DF-426A-81EC-B4A7A62048BA}" presName="descendantText" presStyleLbl="alignAccFollowNode1" presStyleIdx="0" presStyleCnt="1" custScaleX="173869" custScaleY="1251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65D91F4-5B9E-4471-B824-F337A3A4DCFE}" srcId="{1C9CF2C9-B1DF-426A-81EC-B4A7A62048BA}" destId="{7FBE2109-A679-455A-AA17-DB3A17B8CA66}" srcOrd="4" destOrd="0" parTransId="{AA367904-93F4-45A7-8AC8-893066BA8E84}" sibTransId="{EC7564DF-63C8-45FB-B149-8FBCAFE5F94D}"/>
    <dgm:cxn modelId="{F37AF754-C078-49C1-8E81-1BB7938B0422}" type="presOf" srcId="{7FBE2109-A679-455A-AA17-DB3A17B8CA66}" destId="{7C8F8AFE-1A7F-4A46-8EAA-3387AAE03681}" srcOrd="0" destOrd="4" presId="urn:microsoft.com/office/officeart/2005/8/layout/vList5"/>
    <dgm:cxn modelId="{CC620F4A-F1C2-456D-96F6-3E434148C742}" type="presOf" srcId="{6C482EBF-559A-43A9-B5AE-32B34705FE0F}" destId="{EB169DEA-908E-46C0-A316-B08828397343}" srcOrd="0" destOrd="0" presId="urn:microsoft.com/office/officeart/2005/8/layout/vList5"/>
    <dgm:cxn modelId="{D75B8235-EFD4-47E6-AA9E-AB3C76BE6659}" srcId="{1C9CF2C9-B1DF-426A-81EC-B4A7A62048BA}" destId="{15BE62D2-27B8-4AA1-BABF-07FEBABC2B8D}" srcOrd="2" destOrd="0" parTransId="{F122E7A5-1DC6-4F82-90C3-950FC7FDE615}" sibTransId="{5385463C-9A98-484A-AF57-7C28DAAAB8BA}"/>
    <dgm:cxn modelId="{A86914D4-D794-4D09-A9C1-F1FA78BBF9CC}" type="presOf" srcId="{7D27EB8D-D5D6-437B-98BF-7839DEA7807B}" destId="{7C8F8AFE-1A7F-4A46-8EAA-3387AAE03681}" srcOrd="0" destOrd="0" presId="urn:microsoft.com/office/officeart/2005/8/layout/vList5"/>
    <dgm:cxn modelId="{D84C767A-49CA-4314-8F6E-9130120DC452}" srcId="{1C9CF2C9-B1DF-426A-81EC-B4A7A62048BA}" destId="{7D27EB8D-D5D6-437B-98BF-7839DEA7807B}" srcOrd="0" destOrd="0" parTransId="{C66925CE-902E-4628-8C54-698A392F1AE3}" sibTransId="{D272803E-5486-4F5C-AF37-7F00C789E3AF}"/>
    <dgm:cxn modelId="{84F60400-914F-4563-B1B4-BB62CDBEC9A0}" srcId="{1C9CF2C9-B1DF-426A-81EC-B4A7A62048BA}" destId="{FA107BD8-12C1-489E-92B0-7CFC6AD43DC7}" srcOrd="3" destOrd="0" parTransId="{091C2D37-DEAF-452D-B178-A9054B1B5347}" sibTransId="{B719F048-616E-468D-A761-6D2F952BA0A3}"/>
    <dgm:cxn modelId="{1EB98493-F060-4E7A-93DA-7E07F5C9E195}" type="presOf" srcId="{675C1F8A-EEFF-4F09-AAA1-BF8FE1A06516}" destId="{7C8F8AFE-1A7F-4A46-8EAA-3387AAE03681}" srcOrd="0" destOrd="1" presId="urn:microsoft.com/office/officeart/2005/8/layout/vList5"/>
    <dgm:cxn modelId="{31A428EE-7ADC-4079-8FEF-BDD7E6EA909D}" srcId="{1C9CF2C9-B1DF-426A-81EC-B4A7A62048BA}" destId="{675C1F8A-EEFF-4F09-AAA1-BF8FE1A06516}" srcOrd="1" destOrd="0" parTransId="{091CF49B-A9D0-47BC-9DA8-DB9E046372A8}" sibTransId="{81EF4A88-35CF-4FF6-B8B2-0D37213E3EC9}"/>
    <dgm:cxn modelId="{7EB3486C-3DDF-4706-BA45-126C07000EF6}" srcId="{6C482EBF-559A-43A9-B5AE-32B34705FE0F}" destId="{1C9CF2C9-B1DF-426A-81EC-B4A7A62048BA}" srcOrd="0" destOrd="0" parTransId="{AABF74C1-50BA-4B32-96E9-1E117283D737}" sibTransId="{EC168659-214F-4F67-BA6B-0E0979FC850E}"/>
    <dgm:cxn modelId="{1C9DF0D3-DE84-488B-9168-04495FFA2BB1}" type="presOf" srcId="{1C9CF2C9-B1DF-426A-81EC-B4A7A62048BA}" destId="{0FB8656F-F81D-413D-A3E0-45057005F94A}" srcOrd="0" destOrd="0" presId="urn:microsoft.com/office/officeart/2005/8/layout/vList5"/>
    <dgm:cxn modelId="{9F4FC94C-C311-4CB6-96F2-62610A82FB55}" type="presOf" srcId="{15BE62D2-27B8-4AA1-BABF-07FEBABC2B8D}" destId="{7C8F8AFE-1A7F-4A46-8EAA-3387AAE03681}" srcOrd="0" destOrd="2" presId="urn:microsoft.com/office/officeart/2005/8/layout/vList5"/>
    <dgm:cxn modelId="{2E913B08-0FD2-4249-A584-3D3A626BD0CB}" type="presOf" srcId="{FA107BD8-12C1-489E-92B0-7CFC6AD43DC7}" destId="{7C8F8AFE-1A7F-4A46-8EAA-3387AAE03681}" srcOrd="0" destOrd="3" presId="urn:microsoft.com/office/officeart/2005/8/layout/vList5"/>
    <dgm:cxn modelId="{327CCA1D-6794-4AD3-BE4E-54385E167B73}" type="presParOf" srcId="{EB169DEA-908E-46C0-A316-B08828397343}" destId="{8E6D2ADC-C63B-4269-8168-6689A65D03B8}" srcOrd="0" destOrd="0" presId="urn:microsoft.com/office/officeart/2005/8/layout/vList5"/>
    <dgm:cxn modelId="{70EB2135-AC68-4904-A350-C618095B20DC}" type="presParOf" srcId="{8E6D2ADC-C63B-4269-8168-6689A65D03B8}" destId="{0FB8656F-F81D-413D-A3E0-45057005F94A}" srcOrd="0" destOrd="0" presId="urn:microsoft.com/office/officeart/2005/8/layout/vList5"/>
    <dgm:cxn modelId="{35F0BF03-B317-436C-8BC3-0782268EF0E8}" type="presParOf" srcId="{8E6D2ADC-C63B-4269-8168-6689A65D03B8}" destId="{7C8F8AFE-1A7F-4A46-8EAA-3387AAE036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1D734E0-C409-4BC7-8A88-061F4156258C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5D4BAEC-AD9D-4665-A541-27EE63199F04}">
      <dgm:prSet phldrT="[文字]" custT="1"/>
      <dgm:spPr>
        <a:solidFill>
          <a:srgbClr val="660066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招生</a:t>
          </a:r>
          <a:endParaRPr kumimoji="1" lang="en-US" altLang="zh-TW" sz="2800" b="1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名額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F002BC15-0C11-4D01-9917-3F1440AE2501}" type="parTrans" cxnId="{09EEE56C-3A25-46FC-AFB8-CF759BFF217D}">
      <dgm:prSet/>
      <dgm:spPr/>
      <dgm:t>
        <a:bodyPr/>
        <a:lstStyle/>
        <a:p>
          <a:endParaRPr lang="zh-TW" altLang="en-US"/>
        </a:p>
      </dgm:t>
    </dgm:pt>
    <dgm:pt modelId="{2BF8971B-FE5E-4704-A336-3821E636A518}" type="sibTrans" cxnId="{09EEE56C-3A25-46FC-AFB8-CF759BFF217D}">
      <dgm:prSet/>
      <dgm:spPr/>
      <dgm:t>
        <a:bodyPr/>
        <a:lstStyle/>
        <a:p>
          <a:endParaRPr lang="zh-TW" altLang="en-US"/>
        </a:p>
      </dgm:t>
    </dgm:pt>
    <dgm:pt modelId="{1E0284B1-D0B9-44D8-AB59-AACCE41D5518}">
      <dgm:prSet phldrT="[文字]" custT="1"/>
      <dgm:spPr/>
      <dgm:t>
        <a:bodyPr/>
        <a:lstStyle/>
        <a:p>
          <a:pPr marL="174625" marR="0" indent="-139700" algn="l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公立高級中等學校</a:t>
          </a:r>
          <a:r>
            <a:rPr kumimoji="1" lang="zh-TW" altLang="en-US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每班內含</a:t>
          </a:r>
          <a:r>
            <a:rPr kumimoji="1" lang="en-US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A6A3B37-9A56-4CED-A99C-417C5090ACF6}" type="parTrans" cxnId="{B8ECA5CA-3B3A-443A-9CAC-0328A6FF0204}">
      <dgm:prSet/>
      <dgm:spPr/>
      <dgm:t>
        <a:bodyPr/>
        <a:lstStyle/>
        <a:p>
          <a:endParaRPr lang="zh-TW" altLang="en-US"/>
        </a:p>
      </dgm:t>
    </dgm:pt>
    <dgm:pt modelId="{71A3EE3A-6108-4019-88A2-9792BD8A8E48}" type="sibTrans" cxnId="{B8ECA5CA-3B3A-443A-9CAC-0328A6FF0204}">
      <dgm:prSet/>
      <dgm:spPr/>
      <dgm:t>
        <a:bodyPr/>
        <a:lstStyle/>
        <a:p>
          <a:endParaRPr lang="zh-TW" altLang="en-US"/>
        </a:p>
      </dgm:t>
    </dgm:pt>
    <dgm:pt modelId="{7C1959E0-667B-404D-AB68-05B2EA8079E7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sz="2800" b="1" dirty="0" smtClean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sz="2800" b="1" dirty="0" smtClean="0">
              <a:latin typeface="微軟正黑體" pitchFamily="34" charset="-120"/>
              <a:ea typeface="微軟正黑體" pitchFamily="34" charset="-120"/>
            </a:rPr>
            <a:t>費用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745E055D-8ECA-402F-85B6-F43EA4CC6AA7}" type="parTrans" cxnId="{7A93BF7B-D5B3-4E65-889E-046793127941}">
      <dgm:prSet/>
      <dgm:spPr/>
      <dgm:t>
        <a:bodyPr/>
        <a:lstStyle/>
        <a:p>
          <a:endParaRPr lang="zh-TW" altLang="en-US"/>
        </a:p>
      </dgm:t>
    </dgm:pt>
    <dgm:pt modelId="{DD7B1329-64F6-4C06-9905-EA5C2CB4F611}" type="sibTrans" cxnId="{7A93BF7B-D5B3-4E65-889E-046793127941}">
      <dgm:prSet/>
      <dgm:spPr/>
      <dgm:t>
        <a:bodyPr/>
        <a:lstStyle/>
        <a:p>
          <a:endParaRPr lang="zh-TW" altLang="en-US"/>
        </a:p>
      </dgm:t>
    </dgm:pt>
    <dgm:pt modelId="{D6EAD1DC-FB77-4966-A289-F8E31BA21BA1}">
      <dgm:prSet phldrT="[文字]" custT="1"/>
      <dgm:spPr/>
      <dgm:t>
        <a:bodyPr/>
        <a:lstStyle/>
        <a:p>
          <a:pPr marL="174625" indent="-139700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報名費</a:t>
          </a:r>
          <a:r>
            <a:rPr 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230</a:t>
          </a: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元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8A63306-080A-4217-9190-EB247D86D064}" type="parTrans" cxnId="{AAE121B7-46C7-419D-94BB-4F5527F0CEBB}">
      <dgm:prSet/>
      <dgm:spPr/>
      <dgm:t>
        <a:bodyPr/>
        <a:lstStyle/>
        <a:p>
          <a:endParaRPr lang="zh-TW" altLang="en-US"/>
        </a:p>
      </dgm:t>
    </dgm:pt>
    <dgm:pt modelId="{D5ECED63-0C2A-4D60-A5D5-F73579751ACB}" type="sibTrans" cxnId="{AAE121B7-46C7-419D-94BB-4F5527F0CEBB}">
      <dgm:prSet/>
      <dgm:spPr/>
      <dgm:t>
        <a:bodyPr/>
        <a:lstStyle/>
        <a:p>
          <a:endParaRPr lang="zh-TW" altLang="en-US"/>
        </a:p>
      </dgm:t>
    </dgm:pt>
    <dgm:pt modelId="{EC78E379-C1EB-4439-9769-506D75256D55}">
      <dgm:prSet custT="1"/>
      <dgm:spPr/>
      <dgm:t>
        <a:bodyPr/>
        <a:lstStyle/>
        <a:p>
          <a:pPr marL="174625" indent="-139700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本區</a:t>
          </a: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技優甄審入學之學生，參加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本年度本區</a:t>
          </a: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高級中等學校免試入學</a:t>
          </a:r>
          <a:r>
            <a:rPr 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，得持報名繳費證明免繳報名費</a:t>
          </a:r>
          <a:endParaRPr lang="zh-TW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64D0E4F-5C3C-4A04-BA5F-E78E8A9EC5B8}" type="parTrans" cxnId="{3A1524E6-3896-4D02-A321-7B0EB86BE81D}">
      <dgm:prSet/>
      <dgm:spPr/>
      <dgm:t>
        <a:bodyPr/>
        <a:lstStyle/>
        <a:p>
          <a:endParaRPr lang="zh-TW" altLang="en-US"/>
        </a:p>
      </dgm:t>
    </dgm:pt>
    <dgm:pt modelId="{74754A31-7837-4CF2-B607-78EAD2A8443E}" type="sibTrans" cxnId="{3A1524E6-3896-4D02-A321-7B0EB86BE81D}">
      <dgm:prSet/>
      <dgm:spPr/>
      <dgm:t>
        <a:bodyPr/>
        <a:lstStyle/>
        <a:p>
          <a:endParaRPr lang="zh-TW" altLang="en-US"/>
        </a:p>
      </dgm:t>
    </dgm:pt>
    <dgm:pt modelId="{8E15D1D9-C33A-4AC9-8126-17F11D78C952}">
      <dgm:prSet phldrT="[文字]" custT="1"/>
      <dgm:spPr/>
      <dgm:t>
        <a:bodyPr/>
        <a:lstStyle/>
        <a:p>
          <a:pPr marL="174625" marR="0" indent="-139700" algn="l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私立高級中等學校</a:t>
          </a:r>
          <a:r>
            <a:rPr kumimoji="1" lang="zh-TW" altLang="en-US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每班外加</a:t>
          </a:r>
          <a:r>
            <a:rPr kumimoji="1" lang="en-US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B5BE017-C600-41CD-AE71-CC7C9FF0A6F7}" type="parTrans" cxnId="{3A29E248-7B1A-4400-88D7-C5A5FE808319}">
      <dgm:prSet/>
      <dgm:spPr/>
      <dgm:t>
        <a:bodyPr/>
        <a:lstStyle/>
        <a:p>
          <a:endParaRPr lang="zh-TW" altLang="en-US"/>
        </a:p>
      </dgm:t>
    </dgm:pt>
    <dgm:pt modelId="{F94A3E57-0EF9-4ED0-BEE4-3E9A91347126}" type="sibTrans" cxnId="{3A29E248-7B1A-4400-88D7-C5A5FE808319}">
      <dgm:prSet/>
      <dgm:spPr/>
      <dgm:t>
        <a:bodyPr/>
        <a:lstStyle/>
        <a:p>
          <a:endParaRPr lang="zh-TW" altLang="en-US"/>
        </a:p>
      </dgm:t>
    </dgm:pt>
    <dgm:pt modelId="{B6C9BFBF-6B94-4041-88E7-6C545096373B}">
      <dgm:prSet phldrT="[文字]"/>
      <dgm:spPr>
        <a:solidFill>
          <a:srgbClr val="660066"/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kumimoji="1" lang="zh-TW" altLang="en-US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志願選填方式</a:t>
          </a:r>
          <a:endParaRPr kumimoji="1" lang="en-US" altLang="zh-TW" b="1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</dgm:t>
    </dgm:pt>
    <dgm:pt modelId="{041B3029-6EE3-40D2-BFE2-0023304A6F85}" type="parTrans" cxnId="{303CF6C0-22AD-42EE-9367-4371460B853B}">
      <dgm:prSet/>
      <dgm:spPr/>
      <dgm:t>
        <a:bodyPr/>
        <a:lstStyle/>
        <a:p>
          <a:endParaRPr lang="zh-TW" altLang="en-US"/>
        </a:p>
      </dgm:t>
    </dgm:pt>
    <dgm:pt modelId="{BCBD8FB9-3ADE-4D4C-941B-13E5C9D9EF52}" type="sibTrans" cxnId="{303CF6C0-22AD-42EE-9367-4371460B853B}">
      <dgm:prSet/>
      <dgm:spPr/>
      <dgm:t>
        <a:bodyPr/>
        <a:lstStyle/>
        <a:p>
          <a:endParaRPr lang="zh-TW" altLang="en-US"/>
        </a:p>
      </dgm:t>
    </dgm:pt>
    <dgm:pt modelId="{C2676496-F99F-4045-9DB5-EF258912F1F5}">
      <dgm:prSet phldrT="[文字]" custT="1"/>
      <dgm:spPr/>
      <dgm:t>
        <a:bodyPr/>
        <a:lstStyle/>
        <a:p>
          <a:pPr marL="174625" marR="0" indent="-1397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tabLst/>
            <a:defRPr/>
          </a:pPr>
          <a:r>
            <a:rPr lang="zh-TW" altLang="en-US" sz="32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一群多科</a:t>
          </a:r>
          <a:r>
            <a:rPr lang="en-US" altLang="zh-TW" sz="32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2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zh-TW" altLang="en-US" sz="32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BEA5758-A312-4129-A2F3-E4CF5A900643}" type="parTrans" cxnId="{E540C40A-9498-44A2-90DD-4A6DA5F86D9D}">
      <dgm:prSet/>
      <dgm:spPr/>
      <dgm:t>
        <a:bodyPr/>
        <a:lstStyle/>
        <a:p>
          <a:endParaRPr lang="zh-TW" altLang="en-US"/>
        </a:p>
      </dgm:t>
    </dgm:pt>
    <dgm:pt modelId="{80134C70-C9AA-44DB-A7E4-6035C6DC6F02}" type="sibTrans" cxnId="{E540C40A-9498-44A2-90DD-4A6DA5F86D9D}">
      <dgm:prSet/>
      <dgm:spPr/>
      <dgm:t>
        <a:bodyPr/>
        <a:lstStyle/>
        <a:p>
          <a:endParaRPr lang="zh-TW" altLang="en-US"/>
        </a:p>
      </dgm:t>
    </dgm:pt>
    <dgm:pt modelId="{647D7334-579F-4457-8C67-8FA16E7D238E}" type="pres">
      <dgm:prSet presAssocID="{81D734E0-C409-4BC7-8A88-061F415625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B4B0890-8B0E-4C47-B6D1-82A6A65C5F9F}" type="pres">
      <dgm:prSet presAssocID="{75D4BAEC-AD9D-4665-A541-27EE63199F04}" presName="linNode" presStyleCnt="0"/>
      <dgm:spPr/>
    </dgm:pt>
    <dgm:pt modelId="{BDAC0128-90F2-4CCB-8C96-22FB0F60D055}" type="pres">
      <dgm:prSet presAssocID="{75D4BAEC-AD9D-4665-A541-27EE63199F04}" presName="parentText" presStyleLbl="node1" presStyleIdx="0" presStyleCnt="3" custScaleX="42576" custScaleY="768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BC0724-F3B3-43CD-8EF3-BA5F577E4807}" type="pres">
      <dgm:prSet presAssocID="{75D4BAEC-AD9D-4665-A541-27EE63199F04}" presName="descendantText" presStyleLbl="alignAccFollowNode1" presStyleIdx="0" presStyleCnt="3" custScaleX="129557" custScaleY="67988" custLinFactNeighborX="-2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65FD4E-7D39-4116-9B00-BDB8D84EE89F}" type="pres">
      <dgm:prSet presAssocID="{2BF8971B-FE5E-4704-A336-3821E636A518}" presName="sp" presStyleCnt="0"/>
      <dgm:spPr/>
    </dgm:pt>
    <dgm:pt modelId="{04CF61DB-275A-4D2A-84B1-E01DB9E766FC}" type="pres">
      <dgm:prSet presAssocID="{7C1959E0-667B-404D-AB68-05B2EA8079E7}" presName="linNode" presStyleCnt="0"/>
      <dgm:spPr/>
    </dgm:pt>
    <dgm:pt modelId="{89D167F2-C9BA-42E6-9D35-7E6028C4E196}" type="pres">
      <dgm:prSet presAssocID="{7C1959E0-667B-404D-AB68-05B2EA8079E7}" presName="parentText" presStyleLbl="node1" presStyleIdx="1" presStyleCnt="3" custScaleX="425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CA50C7-09A8-4E2F-8A66-C8421EBD4830}" type="pres">
      <dgm:prSet presAssocID="{7C1959E0-667B-404D-AB68-05B2EA8079E7}" presName="descendantText" presStyleLbl="alignAccFollowNode1" presStyleIdx="1" presStyleCnt="3" custScaleX="130723" custScaleY="113729" custLinFactNeighborX="-2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69F157-DF14-438F-A928-A603E06FE5B8}" type="pres">
      <dgm:prSet presAssocID="{DD7B1329-64F6-4C06-9905-EA5C2CB4F611}" presName="sp" presStyleCnt="0"/>
      <dgm:spPr/>
    </dgm:pt>
    <dgm:pt modelId="{EEB98105-C035-41E6-82E0-B348BA28571E}" type="pres">
      <dgm:prSet presAssocID="{B6C9BFBF-6B94-4041-88E7-6C545096373B}" presName="linNode" presStyleCnt="0"/>
      <dgm:spPr/>
    </dgm:pt>
    <dgm:pt modelId="{A8940E9C-17CE-4319-8BC5-95B4EFA95ACF}" type="pres">
      <dgm:prSet presAssocID="{B6C9BFBF-6B94-4041-88E7-6C545096373B}" presName="parentText" presStyleLbl="node1" presStyleIdx="2" presStyleCnt="3" custScaleX="42576" custScaleY="768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5727B9-B872-4D85-B148-5890A5B75FC2}" type="pres">
      <dgm:prSet presAssocID="{B6C9BFBF-6B94-4041-88E7-6C545096373B}" presName="descendantText" presStyleLbl="alignAccFollowNode1" presStyleIdx="2" presStyleCnt="3" custScaleX="129557" custScaleY="67988" custLinFactNeighborX="-2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9EEE56C-3A25-46FC-AFB8-CF759BFF217D}" srcId="{81D734E0-C409-4BC7-8A88-061F4156258C}" destId="{75D4BAEC-AD9D-4665-A541-27EE63199F04}" srcOrd="0" destOrd="0" parTransId="{F002BC15-0C11-4D01-9917-3F1440AE2501}" sibTransId="{2BF8971B-FE5E-4704-A336-3821E636A518}"/>
    <dgm:cxn modelId="{303CF6C0-22AD-42EE-9367-4371460B853B}" srcId="{81D734E0-C409-4BC7-8A88-061F4156258C}" destId="{B6C9BFBF-6B94-4041-88E7-6C545096373B}" srcOrd="2" destOrd="0" parTransId="{041B3029-6EE3-40D2-BFE2-0023304A6F85}" sibTransId="{BCBD8FB9-3ADE-4D4C-941B-13E5C9D9EF52}"/>
    <dgm:cxn modelId="{DFCC4DD2-9BEE-47E8-AD86-CAA3B10D0D5C}" type="presOf" srcId="{D6EAD1DC-FB77-4966-A289-F8E31BA21BA1}" destId="{91CA50C7-09A8-4E2F-8A66-C8421EBD4830}" srcOrd="0" destOrd="0" presId="urn:microsoft.com/office/officeart/2005/8/layout/vList5"/>
    <dgm:cxn modelId="{5EDF78D0-7538-4977-90EF-149462F188F7}" type="presOf" srcId="{8E15D1D9-C33A-4AC9-8126-17F11D78C952}" destId="{A6BC0724-F3B3-43CD-8EF3-BA5F577E4807}" srcOrd="0" destOrd="1" presId="urn:microsoft.com/office/officeart/2005/8/layout/vList5"/>
    <dgm:cxn modelId="{AAE121B7-46C7-419D-94BB-4F5527F0CEBB}" srcId="{7C1959E0-667B-404D-AB68-05B2EA8079E7}" destId="{D6EAD1DC-FB77-4966-A289-F8E31BA21BA1}" srcOrd="0" destOrd="0" parTransId="{08A63306-080A-4217-9190-EB247D86D064}" sibTransId="{D5ECED63-0C2A-4D60-A5D5-F73579751ACB}"/>
    <dgm:cxn modelId="{45BAB21A-491C-4713-B535-5759784BF1A0}" type="presOf" srcId="{B6C9BFBF-6B94-4041-88E7-6C545096373B}" destId="{A8940E9C-17CE-4319-8BC5-95B4EFA95ACF}" srcOrd="0" destOrd="0" presId="urn:microsoft.com/office/officeart/2005/8/layout/vList5"/>
    <dgm:cxn modelId="{7A93BF7B-D5B3-4E65-889E-046793127941}" srcId="{81D734E0-C409-4BC7-8A88-061F4156258C}" destId="{7C1959E0-667B-404D-AB68-05B2EA8079E7}" srcOrd="1" destOrd="0" parTransId="{745E055D-8ECA-402F-85B6-F43EA4CC6AA7}" sibTransId="{DD7B1329-64F6-4C06-9905-EA5C2CB4F611}"/>
    <dgm:cxn modelId="{5875C839-302D-4796-9272-22A196EB947A}" type="presOf" srcId="{81D734E0-C409-4BC7-8A88-061F4156258C}" destId="{647D7334-579F-4457-8C67-8FA16E7D238E}" srcOrd="0" destOrd="0" presId="urn:microsoft.com/office/officeart/2005/8/layout/vList5"/>
    <dgm:cxn modelId="{3A1524E6-3896-4D02-A321-7B0EB86BE81D}" srcId="{7C1959E0-667B-404D-AB68-05B2EA8079E7}" destId="{EC78E379-C1EB-4439-9769-506D75256D55}" srcOrd="1" destOrd="0" parTransId="{764D0E4F-5C3C-4A04-BA5F-E78E8A9EC5B8}" sibTransId="{74754A31-7837-4CF2-B607-78EAD2A8443E}"/>
    <dgm:cxn modelId="{C09CF873-2B8E-4EA1-A311-8FF88B7E1431}" type="presOf" srcId="{7C1959E0-667B-404D-AB68-05B2EA8079E7}" destId="{89D167F2-C9BA-42E6-9D35-7E6028C4E196}" srcOrd="0" destOrd="0" presId="urn:microsoft.com/office/officeart/2005/8/layout/vList5"/>
    <dgm:cxn modelId="{3E4CE88B-7915-49C2-A339-3918EA4ACAAB}" type="presOf" srcId="{EC78E379-C1EB-4439-9769-506D75256D55}" destId="{91CA50C7-09A8-4E2F-8A66-C8421EBD4830}" srcOrd="0" destOrd="1" presId="urn:microsoft.com/office/officeart/2005/8/layout/vList5"/>
    <dgm:cxn modelId="{B8ECA5CA-3B3A-443A-9CAC-0328A6FF0204}" srcId="{75D4BAEC-AD9D-4665-A541-27EE63199F04}" destId="{1E0284B1-D0B9-44D8-AB59-AACCE41D5518}" srcOrd="0" destOrd="0" parTransId="{3A6A3B37-9A56-4CED-A99C-417C5090ACF6}" sibTransId="{71A3EE3A-6108-4019-88A2-9792BD8A8E48}"/>
    <dgm:cxn modelId="{A3F498C5-0AF6-44AF-ACC8-871CCF42322D}" type="presOf" srcId="{1E0284B1-D0B9-44D8-AB59-AACCE41D5518}" destId="{A6BC0724-F3B3-43CD-8EF3-BA5F577E4807}" srcOrd="0" destOrd="0" presId="urn:microsoft.com/office/officeart/2005/8/layout/vList5"/>
    <dgm:cxn modelId="{A0CAEFEB-3705-42A1-9084-3665D3D22B37}" type="presOf" srcId="{75D4BAEC-AD9D-4665-A541-27EE63199F04}" destId="{BDAC0128-90F2-4CCB-8C96-22FB0F60D055}" srcOrd="0" destOrd="0" presId="urn:microsoft.com/office/officeart/2005/8/layout/vList5"/>
    <dgm:cxn modelId="{975B3F82-8FA3-4D58-B24F-AD62E67C584F}" type="presOf" srcId="{C2676496-F99F-4045-9DB5-EF258912F1F5}" destId="{155727B9-B872-4D85-B148-5890A5B75FC2}" srcOrd="0" destOrd="0" presId="urn:microsoft.com/office/officeart/2005/8/layout/vList5"/>
    <dgm:cxn modelId="{3A29E248-7B1A-4400-88D7-C5A5FE808319}" srcId="{75D4BAEC-AD9D-4665-A541-27EE63199F04}" destId="{8E15D1D9-C33A-4AC9-8126-17F11D78C952}" srcOrd="1" destOrd="0" parTransId="{8B5BE017-C600-41CD-AE71-CC7C9FF0A6F7}" sibTransId="{F94A3E57-0EF9-4ED0-BEE4-3E9A91347126}"/>
    <dgm:cxn modelId="{E540C40A-9498-44A2-90DD-4A6DA5F86D9D}" srcId="{B6C9BFBF-6B94-4041-88E7-6C545096373B}" destId="{C2676496-F99F-4045-9DB5-EF258912F1F5}" srcOrd="0" destOrd="0" parTransId="{6BEA5758-A312-4129-A2F3-E4CF5A900643}" sibTransId="{80134C70-C9AA-44DB-A7E4-6035C6DC6F02}"/>
    <dgm:cxn modelId="{DF872275-E2D7-4A52-833C-99C87A262AF9}" type="presParOf" srcId="{647D7334-579F-4457-8C67-8FA16E7D238E}" destId="{FB4B0890-8B0E-4C47-B6D1-82A6A65C5F9F}" srcOrd="0" destOrd="0" presId="urn:microsoft.com/office/officeart/2005/8/layout/vList5"/>
    <dgm:cxn modelId="{D0E2108C-797C-49A3-B97C-121C7C9E6048}" type="presParOf" srcId="{FB4B0890-8B0E-4C47-B6D1-82A6A65C5F9F}" destId="{BDAC0128-90F2-4CCB-8C96-22FB0F60D055}" srcOrd="0" destOrd="0" presId="urn:microsoft.com/office/officeart/2005/8/layout/vList5"/>
    <dgm:cxn modelId="{43F6B1C3-2489-48DE-B9DD-177F1C5CF14F}" type="presParOf" srcId="{FB4B0890-8B0E-4C47-B6D1-82A6A65C5F9F}" destId="{A6BC0724-F3B3-43CD-8EF3-BA5F577E4807}" srcOrd="1" destOrd="0" presId="urn:microsoft.com/office/officeart/2005/8/layout/vList5"/>
    <dgm:cxn modelId="{FF411679-72FF-417D-97E3-52DB43F19609}" type="presParOf" srcId="{647D7334-579F-4457-8C67-8FA16E7D238E}" destId="{9065FD4E-7D39-4116-9B00-BDB8D84EE89F}" srcOrd="1" destOrd="0" presId="urn:microsoft.com/office/officeart/2005/8/layout/vList5"/>
    <dgm:cxn modelId="{3DFEDCF5-809E-4DC1-9B51-28A0ABFC3030}" type="presParOf" srcId="{647D7334-579F-4457-8C67-8FA16E7D238E}" destId="{04CF61DB-275A-4D2A-84B1-E01DB9E766FC}" srcOrd="2" destOrd="0" presId="urn:microsoft.com/office/officeart/2005/8/layout/vList5"/>
    <dgm:cxn modelId="{C706F90F-2516-4423-9F67-16DCC8678116}" type="presParOf" srcId="{04CF61DB-275A-4D2A-84B1-E01DB9E766FC}" destId="{89D167F2-C9BA-42E6-9D35-7E6028C4E196}" srcOrd="0" destOrd="0" presId="urn:microsoft.com/office/officeart/2005/8/layout/vList5"/>
    <dgm:cxn modelId="{C7532393-B021-4413-9FD8-48ADF9B6A104}" type="presParOf" srcId="{04CF61DB-275A-4D2A-84B1-E01DB9E766FC}" destId="{91CA50C7-09A8-4E2F-8A66-C8421EBD4830}" srcOrd="1" destOrd="0" presId="urn:microsoft.com/office/officeart/2005/8/layout/vList5"/>
    <dgm:cxn modelId="{3F4307DA-E2BF-404C-9C97-ECEB6FB3937E}" type="presParOf" srcId="{647D7334-579F-4457-8C67-8FA16E7D238E}" destId="{C969F157-DF14-438F-A928-A603E06FE5B8}" srcOrd="3" destOrd="0" presId="urn:microsoft.com/office/officeart/2005/8/layout/vList5"/>
    <dgm:cxn modelId="{930ECE31-4258-4C59-9415-DF2F248010B6}" type="presParOf" srcId="{647D7334-579F-4457-8C67-8FA16E7D238E}" destId="{EEB98105-C035-41E6-82E0-B348BA28571E}" srcOrd="4" destOrd="0" presId="urn:microsoft.com/office/officeart/2005/8/layout/vList5"/>
    <dgm:cxn modelId="{4F2C84EA-51C4-4524-8652-584E1EB0F44F}" type="presParOf" srcId="{EEB98105-C035-41E6-82E0-B348BA28571E}" destId="{A8940E9C-17CE-4319-8BC5-95B4EFA95ACF}" srcOrd="0" destOrd="0" presId="urn:microsoft.com/office/officeart/2005/8/layout/vList5"/>
    <dgm:cxn modelId="{2D24C72A-129D-4EB0-8B03-C79149318830}" type="presParOf" srcId="{EEB98105-C035-41E6-82E0-B348BA28571E}" destId="{155727B9-B872-4D85-B148-5890A5B75FC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C2FBD70-7E4C-4DDE-84A0-E7469DCE0D31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8FAB800-D65D-4BDD-8859-988AF1164215}">
      <dgm:prSet phldrT="[文字]" custT="1"/>
      <dgm:spPr>
        <a:solidFill>
          <a:srgbClr val="7030A0"/>
        </a:solidFill>
      </dgm:spPr>
      <dgm:t>
        <a:bodyPr/>
        <a:lstStyle/>
        <a:p>
          <a:r>
            <a:rPr kumimoji="1" lang="zh-TW" altLang="zh-TW" sz="2400" b="1" i="0" u="none" strike="noStrike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凡本區內國民中學學生，符合下列</a:t>
          </a:r>
          <a:r>
            <a:rPr kumimoji="1" lang="zh-TW" altLang="en-US" sz="2400" b="1" i="0" u="none" strike="noStrike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情形</a:t>
          </a:r>
          <a:r>
            <a:rPr kumimoji="1" lang="zh-TW" altLang="zh-TW" sz="2400" b="1" i="0" u="none" strike="noStrike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之一者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C68A399-1A67-461B-860B-FED9639E7D27}" type="parTrans" cxnId="{65158C43-1967-480C-82F1-8DD3498EE37B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9F23DD7-71F9-48EE-9CEB-E484D8FC23F9}" type="sibTrans" cxnId="{65158C43-1967-480C-82F1-8DD3498EE37B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A089679-5972-4B29-9F39-020123BE9E57}" type="pres">
      <dgm:prSet presAssocID="{BC2FBD70-7E4C-4DDE-84A0-E7469DCE0D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779067-7933-4699-9A99-AFF317B5FEC2}" type="pres">
      <dgm:prSet presAssocID="{48FAB800-D65D-4BDD-8859-988AF1164215}" presName="parentText" presStyleLbl="node1" presStyleIdx="0" presStyleCnt="1" custLinFactNeighborY="-3003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5158C43-1967-480C-82F1-8DD3498EE37B}" srcId="{BC2FBD70-7E4C-4DDE-84A0-E7469DCE0D31}" destId="{48FAB800-D65D-4BDD-8859-988AF1164215}" srcOrd="0" destOrd="0" parTransId="{FC68A399-1A67-461B-860B-FED9639E7D27}" sibTransId="{69F23DD7-71F9-48EE-9CEB-E484D8FC23F9}"/>
    <dgm:cxn modelId="{081C3704-4C72-4031-BEB1-6555000B8400}" type="presOf" srcId="{48FAB800-D65D-4BDD-8859-988AF1164215}" destId="{86779067-7933-4699-9A99-AFF317B5FEC2}" srcOrd="0" destOrd="0" presId="urn:microsoft.com/office/officeart/2005/8/layout/vList2"/>
    <dgm:cxn modelId="{7F48C6D9-D44C-47AA-8C52-37A92C9E7F57}" type="presOf" srcId="{BC2FBD70-7E4C-4DDE-84A0-E7469DCE0D31}" destId="{EA089679-5972-4B29-9F39-020123BE9E57}" srcOrd="0" destOrd="0" presId="urn:microsoft.com/office/officeart/2005/8/layout/vList2"/>
    <dgm:cxn modelId="{8E6203E8-DA8C-4239-A363-C8E5B192B0AC}" type="presParOf" srcId="{EA089679-5972-4B29-9F39-020123BE9E57}" destId="{86779067-7933-4699-9A99-AFF317B5FEC2}" srcOrd="0" destOrd="0" presId="urn:microsoft.com/office/officeart/2005/8/layout/vList2"/>
  </dgm:cxnLst>
  <dgm:bg>
    <a:solidFill>
      <a:srgbClr val="C0000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3737F7F-584A-4BE5-8EFC-492AD0BD08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F9E62AB-F066-4352-8580-37F00BA8354D}">
      <dgm:prSet phldrT="[文字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參加國際技能競賽各職類或國際科技展覽成績優異，分別獲勞動部勞動力發展署或國立臺灣科學教育館推薦並持有證明。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79FA00-48BB-4F39-BEEB-61BF31E29472}" type="parTrans" cxnId="{176DF7A8-6E7E-4840-9E48-B9FA23B7A5CA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F0FB70-0B82-4633-A598-DAE40B82BE28}" type="sibTrans" cxnId="{176DF7A8-6E7E-4840-9E48-B9FA23B7A5CA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C1F1A5-294B-4AB7-BF5B-CFCC07893514}">
      <dgm:prSet phldrT="[文字]" phldr="1"/>
      <dgm:spPr/>
      <dgm:t>
        <a:bodyPr/>
        <a:lstStyle/>
        <a:p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D27570-8301-4C28-8D6A-1DE96525F42F}" type="parTrans" cxnId="{08343DD6-C925-435B-9DE5-222554C4355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9EF056-4082-470F-AA3C-49524C2D032D}" type="sibTrans" cxnId="{08343DD6-C925-435B-9DE5-222554C4355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CAC5E5-5146-4E92-B84C-0F0C2C7BE6D5}">
      <dgm:prSet phldrT="[文字]" phldr="1"/>
      <dgm:spPr/>
      <dgm:t>
        <a:bodyPr/>
        <a:lstStyle/>
        <a:p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68A127-13CF-4C4D-A145-A6598664A48B}" type="parTrans" cxnId="{B84C443E-835F-4737-9A0E-C02ECBB2E66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0F69D3-0BDD-4CF2-ABF5-2E6A3709137C}" type="sibTrans" cxnId="{B84C443E-835F-4737-9A0E-C02ECBB2E66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16716E-1F37-4724-920E-2CA069DA89D2}">
      <dgm:prSet custT="1"/>
      <dgm:spPr>
        <a:solidFill>
          <a:srgbClr val="99660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參加中央各級機關或直轄市政府教育局、勞工局以上機關主、協辦之全國性技藝技能競賽，獲優勝或佳作以上名次。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30C5E-C7CD-46EF-A2D3-C7221F12523E}" type="parTrans" cxnId="{BFB92420-6FBF-4C03-B9AE-7229D7BE17E9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E55274-DC6E-479B-AD45-068C553104AD}" type="sibTrans" cxnId="{BFB92420-6FBF-4C03-B9AE-7229D7BE17E9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38A2B2-A818-4883-9568-9DC554F10FA6}">
      <dgm:prSet custT="1"/>
      <dgm:spPr>
        <a:solidFill>
          <a:srgbClr val="00660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參加全國中小學科學展覽會、臺灣國際科學展覽會績優且獲國立臺灣科學教育館推薦。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FB6309-0115-4720-9937-6AE704D7068E}" type="parTrans" cxnId="{DB49A38E-2AAD-4598-B60A-6D6BA852D591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E3E1D-A067-44F0-8438-1796963116AF}" type="sibTrans" cxnId="{DB49A38E-2AAD-4598-B60A-6D6BA852D591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D1B823-C453-4C64-A140-24EDC75B1C0B}">
      <dgm:prSet custT="1"/>
      <dgm:spPr>
        <a:solidFill>
          <a:srgbClr val="333399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參加各縣（市）政府主辦，並報經本部備查之技藝技能競賽及科學展覽（不包括成果展），獲優勝名次。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41A805-C305-4ECD-B8B7-B82901964D4C}" type="parTrans" cxnId="{6381F1A2-32FA-46B1-83A3-78430DDBD58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C6BB3D-7B7B-497E-B1CD-F9956D7F482A}" type="sibTrans" cxnId="{6381F1A2-32FA-46B1-83A3-78430DDBD58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5BD630-6331-4D60-B59B-FD6D5170A4F5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領有丙級以上技術士證或相當於丙級以上之單一級技術士證。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50A484-F082-4495-A2C3-559998ECAEEF}" type="parTrans" cxnId="{E14AFFB8-BB82-4649-94E8-C5E883D7647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77CC6D-87F0-4ECA-9821-527ADB1E23BB}" type="sibTrans" cxnId="{E14AFFB8-BB82-4649-94E8-C5E883D7647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6D8D86-04AB-49A8-B2D7-481D8A63EADA}">
      <dgm:prSet custT="1"/>
      <dgm:spPr>
        <a:solidFill>
          <a:srgbClr val="00206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應屆畢（結）業生技藝教育課程成績優良。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BA86BC-38D6-4281-A38A-A36E7C67794A}" type="parTrans" cxnId="{3463B43B-0D1B-4884-B7FF-D6267158FA36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A4B79A-1EEE-40B4-B23D-6182E3052BC1}" type="sibTrans" cxnId="{3463B43B-0D1B-4884-B7FF-D6267158FA36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EA575C-0398-409F-AE5F-CF0EE7C21760}">
      <dgm:prSet custT="1"/>
      <dgm:spPr>
        <a:solidFill>
          <a:srgbClr val="660033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其他參加國際性特殊技藝技能競賽，獲相關競賽優勝名次。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5F67F3-6886-49AA-A240-3F272F325DBB}" type="parTrans" cxnId="{995ED72A-493F-4CF3-8D91-804DFB02A472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CE156A-97A0-4F76-AF57-920E67F69A96}" type="sibTrans" cxnId="{995ED72A-493F-4CF3-8D91-804DFB02A472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53F110-ED6D-44C1-8155-E5AF782A1920}" type="pres">
      <dgm:prSet presAssocID="{63737F7F-584A-4BE5-8EFC-492AD0BD08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284E9A7A-C32E-47D3-8EA9-9AC3AF67F0CC}" type="pres">
      <dgm:prSet presAssocID="{63737F7F-584A-4BE5-8EFC-492AD0BD080B}" presName="Name1" presStyleCnt="0"/>
      <dgm:spPr/>
    </dgm:pt>
    <dgm:pt modelId="{8F3C416C-6D2D-4872-83A2-045BCC196664}" type="pres">
      <dgm:prSet presAssocID="{63737F7F-584A-4BE5-8EFC-492AD0BD080B}" presName="cycle" presStyleCnt="0"/>
      <dgm:spPr/>
    </dgm:pt>
    <dgm:pt modelId="{D3AA0569-0022-4D75-9EA0-997757C16018}" type="pres">
      <dgm:prSet presAssocID="{63737F7F-584A-4BE5-8EFC-492AD0BD080B}" presName="srcNode" presStyleLbl="node1" presStyleIdx="0" presStyleCnt="7"/>
      <dgm:spPr/>
    </dgm:pt>
    <dgm:pt modelId="{645D2182-8345-4D7A-8ACF-B68AFA8969D3}" type="pres">
      <dgm:prSet presAssocID="{63737F7F-584A-4BE5-8EFC-492AD0BD080B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31DFB01E-B104-4F77-BA63-AC783B621BF2}" type="pres">
      <dgm:prSet presAssocID="{63737F7F-584A-4BE5-8EFC-492AD0BD080B}" presName="extraNode" presStyleLbl="node1" presStyleIdx="0" presStyleCnt="7"/>
      <dgm:spPr/>
    </dgm:pt>
    <dgm:pt modelId="{3161DD60-ED7A-4405-BDC3-5967CCF08936}" type="pres">
      <dgm:prSet presAssocID="{63737F7F-584A-4BE5-8EFC-492AD0BD080B}" presName="dstNode" presStyleLbl="node1" presStyleIdx="0" presStyleCnt="7"/>
      <dgm:spPr/>
    </dgm:pt>
    <dgm:pt modelId="{F1118909-0C80-4B05-99AC-22F29847555B}" type="pres">
      <dgm:prSet presAssocID="{3F9E62AB-F066-4352-8580-37F00BA8354D}" presName="text_1" presStyleLbl="node1" presStyleIdx="0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04F5CC-E2A9-4247-A35B-705D0EB23BA8}" type="pres">
      <dgm:prSet presAssocID="{3F9E62AB-F066-4352-8580-37F00BA8354D}" presName="accent_1" presStyleCnt="0"/>
      <dgm:spPr/>
    </dgm:pt>
    <dgm:pt modelId="{8E16879B-300A-4055-9595-57D4A1D7A68A}" type="pres">
      <dgm:prSet presAssocID="{3F9E62AB-F066-4352-8580-37F00BA8354D}" presName="accentRepeatNode" presStyleLbl="solidFgAcc1" presStyleIdx="0" presStyleCnt="7"/>
      <dgm:spPr/>
    </dgm:pt>
    <dgm:pt modelId="{1538E64F-E486-489D-AD9C-8F84E5BACD99}" type="pres">
      <dgm:prSet presAssocID="{F816716E-1F37-4724-920E-2CA069DA89D2}" presName="text_2" presStyleLbl="node1" presStyleIdx="1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CBBAEB-BCA1-4A83-B2E2-2D282AB9256D}" type="pres">
      <dgm:prSet presAssocID="{F816716E-1F37-4724-920E-2CA069DA89D2}" presName="accent_2" presStyleCnt="0"/>
      <dgm:spPr/>
    </dgm:pt>
    <dgm:pt modelId="{23C68AB5-CC1E-47AD-B55A-BD4965311F65}" type="pres">
      <dgm:prSet presAssocID="{F816716E-1F37-4724-920E-2CA069DA89D2}" presName="accentRepeatNode" presStyleLbl="solidFgAcc1" presStyleIdx="1" presStyleCnt="7"/>
      <dgm:spPr/>
    </dgm:pt>
    <dgm:pt modelId="{0BA6973E-FAF3-41CB-B231-F82C25591456}" type="pres">
      <dgm:prSet presAssocID="{9338A2B2-A818-4883-9568-9DC554F10FA6}" presName="text_3" presStyleLbl="node1" presStyleIdx="2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5BF41D-1FB0-4F5E-A4F7-6855B099033E}" type="pres">
      <dgm:prSet presAssocID="{9338A2B2-A818-4883-9568-9DC554F10FA6}" presName="accent_3" presStyleCnt="0"/>
      <dgm:spPr/>
    </dgm:pt>
    <dgm:pt modelId="{52D20165-38F2-4992-8205-8B63771C805A}" type="pres">
      <dgm:prSet presAssocID="{9338A2B2-A818-4883-9568-9DC554F10FA6}" presName="accentRepeatNode" presStyleLbl="solidFgAcc1" presStyleIdx="2" presStyleCnt="7"/>
      <dgm:spPr/>
    </dgm:pt>
    <dgm:pt modelId="{B6D8DB70-AC03-4727-91FD-5AA6769B322E}" type="pres">
      <dgm:prSet presAssocID="{BAD1B823-C453-4C64-A140-24EDC75B1C0B}" presName="text_4" presStyleLbl="node1" presStyleIdx="3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BD2490-B0A4-4893-BA3A-459BE7C10176}" type="pres">
      <dgm:prSet presAssocID="{BAD1B823-C453-4C64-A140-24EDC75B1C0B}" presName="accent_4" presStyleCnt="0"/>
      <dgm:spPr/>
    </dgm:pt>
    <dgm:pt modelId="{EFE3FC2F-C55A-499A-905B-573D0D76414F}" type="pres">
      <dgm:prSet presAssocID="{BAD1B823-C453-4C64-A140-24EDC75B1C0B}" presName="accentRepeatNode" presStyleLbl="solidFgAcc1" presStyleIdx="3" presStyleCnt="7" custLinFactNeighborY="-7410"/>
      <dgm:spPr/>
    </dgm:pt>
    <dgm:pt modelId="{D1A0B690-2AF1-44C1-961F-86EFCCC330A1}" type="pres">
      <dgm:prSet presAssocID="{2B5BD630-6331-4D60-B59B-FD6D5170A4F5}" presName="text_5" presStyleLbl="node1" presStyleIdx="4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6AB39C-7AA4-42E0-B848-BFE322BB28BC}" type="pres">
      <dgm:prSet presAssocID="{2B5BD630-6331-4D60-B59B-FD6D5170A4F5}" presName="accent_5" presStyleCnt="0"/>
      <dgm:spPr/>
    </dgm:pt>
    <dgm:pt modelId="{DEECCB42-5B36-4C51-A285-E08D19EDECC0}" type="pres">
      <dgm:prSet presAssocID="{2B5BD630-6331-4D60-B59B-FD6D5170A4F5}" presName="accentRepeatNode" presStyleLbl="solidFgAcc1" presStyleIdx="4" presStyleCnt="7"/>
      <dgm:spPr/>
    </dgm:pt>
    <dgm:pt modelId="{06C95A9C-68C2-4AC2-8994-D31EFDB2C821}" type="pres">
      <dgm:prSet presAssocID="{886D8D86-04AB-49A8-B2D7-481D8A63EADA}" presName="text_6" presStyleLbl="node1" presStyleIdx="5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C93870-D755-4E32-BC8D-27AF2E06D4DC}" type="pres">
      <dgm:prSet presAssocID="{886D8D86-04AB-49A8-B2D7-481D8A63EADA}" presName="accent_6" presStyleCnt="0"/>
      <dgm:spPr/>
    </dgm:pt>
    <dgm:pt modelId="{954469E0-84B6-41C2-B17C-8E132B146CA6}" type="pres">
      <dgm:prSet presAssocID="{886D8D86-04AB-49A8-B2D7-481D8A63EADA}" presName="accentRepeatNode" presStyleLbl="solidFgAcc1" presStyleIdx="5" presStyleCnt="7"/>
      <dgm:spPr/>
    </dgm:pt>
    <dgm:pt modelId="{882FA81A-423E-4E7D-B0B4-D8134F35404C}" type="pres">
      <dgm:prSet presAssocID="{BCEA575C-0398-409F-AE5F-CF0EE7C21760}" presName="text_7" presStyleLbl="node1" presStyleIdx="6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F7B9EA-0EFA-4A81-A45B-9A36929349EC}" type="pres">
      <dgm:prSet presAssocID="{BCEA575C-0398-409F-AE5F-CF0EE7C21760}" presName="accent_7" presStyleCnt="0"/>
      <dgm:spPr/>
    </dgm:pt>
    <dgm:pt modelId="{5679EB84-0A1C-425A-A278-CB753BA810AA}" type="pres">
      <dgm:prSet presAssocID="{BCEA575C-0398-409F-AE5F-CF0EE7C21760}" presName="accentRepeatNode" presStyleLbl="solidFgAcc1" presStyleIdx="6" presStyleCnt="7"/>
      <dgm:spPr/>
    </dgm:pt>
  </dgm:ptLst>
  <dgm:cxnLst>
    <dgm:cxn modelId="{B84C443E-835F-4737-9A0E-C02ECBB2E66E}" srcId="{63737F7F-584A-4BE5-8EFC-492AD0BD080B}" destId="{FDCAC5E5-5146-4E92-B84C-0F0C2C7BE6D5}" srcOrd="8" destOrd="0" parTransId="{4568A127-13CF-4C4D-A145-A6598664A48B}" sibTransId="{A70F69D3-0BDD-4CF2-ABF5-2E6A3709137C}"/>
    <dgm:cxn modelId="{6381F1A2-32FA-46B1-83A3-78430DDBD580}" srcId="{63737F7F-584A-4BE5-8EFC-492AD0BD080B}" destId="{BAD1B823-C453-4C64-A140-24EDC75B1C0B}" srcOrd="3" destOrd="0" parTransId="{D441A805-C305-4ECD-B8B7-B82901964D4C}" sibTransId="{16C6BB3D-7B7B-497E-B1CD-F9956D7F482A}"/>
    <dgm:cxn modelId="{F864083B-E784-47CC-96DA-D06A248DC4EB}" type="presOf" srcId="{BAD1B823-C453-4C64-A140-24EDC75B1C0B}" destId="{B6D8DB70-AC03-4727-91FD-5AA6769B322E}" srcOrd="0" destOrd="0" presId="urn:microsoft.com/office/officeart/2008/layout/VerticalCurvedList"/>
    <dgm:cxn modelId="{1E927C57-E3FD-4EFD-A33F-51BB71DFF10B}" type="presOf" srcId="{9338A2B2-A818-4883-9568-9DC554F10FA6}" destId="{0BA6973E-FAF3-41CB-B231-F82C25591456}" srcOrd="0" destOrd="0" presId="urn:microsoft.com/office/officeart/2008/layout/VerticalCurvedList"/>
    <dgm:cxn modelId="{995ED72A-493F-4CF3-8D91-804DFB02A472}" srcId="{63737F7F-584A-4BE5-8EFC-492AD0BD080B}" destId="{BCEA575C-0398-409F-AE5F-CF0EE7C21760}" srcOrd="6" destOrd="0" parTransId="{A25F67F3-6886-49AA-A240-3F272F325DBB}" sibTransId="{EECE156A-97A0-4F76-AF57-920E67F69A96}"/>
    <dgm:cxn modelId="{8D2220A4-97A2-4887-A596-68CD56A3DE90}" type="presOf" srcId="{89F0FB70-0B82-4633-A598-DAE40B82BE28}" destId="{645D2182-8345-4D7A-8ACF-B68AFA8969D3}" srcOrd="0" destOrd="0" presId="urn:microsoft.com/office/officeart/2008/layout/VerticalCurvedList"/>
    <dgm:cxn modelId="{176DF7A8-6E7E-4840-9E48-B9FA23B7A5CA}" srcId="{63737F7F-584A-4BE5-8EFC-492AD0BD080B}" destId="{3F9E62AB-F066-4352-8580-37F00BA8354D}" srcOrd="0" destOrd="0" parTransId="{1A79FA00-48BB-4F39-BEEB-61BF31E29472}" sibTransId="{89F0FB70-0B82-4633-A598-DAE40B82BE28}"/>
    <dgm:cxn modelId="{65E5FF1C-17B4-4EB5-A7D3-1763A8E85853}" type="presOf" srcId="{3F9E62AB-F066-4352-8580-37F00BA8354D}" destId="{F1118909-0C80-4B05-99AC-22F29847555B}" srcOrd="0" destOrd="0" presId="urn:microsoft.com/office/officeart/2008/layout/VerticalCurvedList"/>
    <dgm:cxn modelId="{29DE76FD-3CA9-4F08-A043-FB38110D5F5C}" type="presOf" srcId="{63737F7F-584A-4BE5-8EFC-492AD0BD080B}" destId="{9353F110-ED6D-44C1-8155-E5AF782A1920}" srcOrd="0" destOrd="0" presId="urn:microsoft.com/office/officeart/2008/layout/VerticalCurvedList"/>
    <dgm:cxn modelId="{E14AFFB8-BB82-4649-94E8-C5E883D7647C}" srcId="{63737F7F-584A-4BE5-8EFC-492AD0BD080B}" destId="{2B5BD630-6331-4D60-B59B-FD6D5170A4F5}" srcOrd="4" destOrd="0" parTransId="{4250A484-F082-4495-A2C3-559998ECAEEF}" sibTransId="{3D77CC6D-87F0-4ECA-9821-527ADB1E23BB}"/>
    <dgm:cxn modelId="{D0992BA9-14EB-493D-B393-6D3B92CC1A75}" type="presOf" srcId="{886D8D86-04AB-49A8-B2D7-481D8A63EADA}" destId="{06C95A9C-68C2-4AC2-8994-D31EFDB2C821}" srcOrd="0" destOrd="0" presId="urn:microsoft.com/office/officeart/2008/layout/VerticalCurvedList"/>
    <dgm:cxn modelId="{0B9004E4-01B4-4A7A-AFC9-D97B45DB0885}" type="presOf" srcId="{2B5BD630-6331-4D60-B59B-FD6D5170A4F5}" destId="{D1A0B690-2AF1-44C1-961F-86EFCCC330A1}" srcOrd="0" destOrd="0" presId="urn:microsoft.com/office/officeart/2008/layout/VerticalCurvedList"/>
    <dgm:cxn modelId="{08343DD6-C925-435B-9DE5-222554C43550}" srcId="{63737F7F-584A-4BE5-8EFC-492AD0BD080B}" destId="{99C1F1A5-294B-4AB7-BF5B-CFCC07893514}" srcOrd="7" destOrd="0" parTransId="{65D27570-8301-4C28-8D6A-1DE96525F42F}" sibTransId="{789EF056-4082-470F-AA3C-49524C2D032D}"/>
    <dgm:cxn modelId="{3463B43B-0D1B-4884-B7FF-D6267158FA36}" srcId="{63737F7F-584A-4BE5-8EFC-492AD0BD080B}" destId="{886D8D86-04AB-49A8-B2D7-481D8A63EADA}" srcOrd="5" destOrd="0" parTransId="{05BA86BC-38D6-4281-A38A-A36E7C67794A}" sibTransId="{01A4B79A-1EEE-40B4-B23D-6182E3052BC1}"/>
    <dgm:cxn modelId="{FFE9382B-0414-4C8E-98E6-AD2C9FC3BFB2}" type="presOf" srcId="{F816716E-1F37-4724-920E-2CA069DA89D2}" destId="{1538E64F-E486-489D-AD9C-8F84E5BACD99}" srcOrd="0" destOrd="0" presId="urn:microsoft.com/office/officeart/2008/layout/VerticalCurvedList"/>
    <dgm:cxn modelId="{BFB92420-6FBF-4C03-B9AE-7229D7BE17E9}" srcId="{63737F7F-584A-4BE5-8EFC-492AD0BD080B}" destId="{F816716E-1F37-4724-920E-2CA069DA89D2}" srcOrd="1" destOrd="0" parTransId="{B3830C5E-C7CD-46EF-A2D3-C7221F12523E}" sibTransId="{B6E55274-DC6E-479B-AD45-068C553104AD}"/>
    <dgm:cxn modelId="{DB49A38E-2AAD-4598-B60A-6D6BA852D591}" srcId="{63737F7F-584A-4BE5-8EFC-492AD0BD080B}" destId="{9338A2B2-A818-4883-9568-9DC554F10FA6}" srcOrd="2" destOrd="0" parTransId="{48FB6309-0115-4720-9937-6AE704D7068E}" sibTransId="{648E3E1D-A067-44F0-8438-1796963116AF}"/>
    <dgm:cxn modelId="{BA981FF9-BE7D-4AB9-A17E-395387F0A850}" type="presOf" srcId="{BCEA575C-0398-409F-AE5F-CF0EE7C21760}" destId="{882FA81A-423E-4E7D-B0B4-D8134F35404C}" srcOrd="0" destOrd="0" presId="urn:microsoft.com/office/officeart/2008/layout/VerticalCurvedList"/>
    <dgm:cxn modelId="{D374499A-C314-4715-AD7D-82CF259DCE56}" type="presParOf" srcId="{9353F110-ED6D-44C1-8155-E5AF782A1920}" destId="{284E9A7A-C32E-47D3-8EA9-9AC3AF67F0CC}" srcOrd="0" destOrd="0" presId="urn:microsoft.com/office/officeart/2008/layout/VerticalCurvedList"/>
    <dgm:cxn modelId="{0AF5BA1C-1622-4793-93E6-29B5EFDFC221}" type="presParOf" srcId="{284E9A7A-C32E-47D3-8EA9-9AC3AF67F0CC}" destId="{8F3C416C-6D2D-4872-83A2-045BCC196664}" srcOrd="0" destOrd="0" presId="urn:microsoft.com/office/officeart/2008/layout/VerticalCurvedList"/>
    <dgm:cxn modelId="{93246FA2-9C25-4424-A6E7-32EE53405B5E}" type="presParOf" srcId="{8F3C416C-6D2D-4872-83A2-045BCC196664}" destId="{D3AA0569-0022-4D75-9EA0-997757C16018}" srcOrd="0" destOrd="0" presId="urn:microsoft.com/office/officeart/2008/layout/VerticalCurvedList"/>
    <dgm:cxn modelId="{8824525A-B698-43E3-8B6D-CB8E8A828EE8}" type="presParOf" srcId="{8F3C416C-6D2D-4872-83A2-045BCC196664}" destId="{645D2182-8345-4D7A-8ACF-B68AFA8969D3}" srcOrd="1" destOrd="0" presId="urn:microsoft.com/office/officeart/2008/layout/VerticalCurvedList"/>
    <dgm:cxn modelId="{693FA3B9-96B4-4932-ACA5-CCA004D89E1A}" type="presParOf" srcId="{8F3C416C-6D2D-4872-83A2-045BCC196664}" destId="{31DFB01E-B104-4F77-BA63-AC783B621BF2}" srcOrd="2" destOrd="0" presId="urn:microsoft.com/office/officeart/2008/layout/VerticalCurvedList"/>
    <dgm:cxn modelId="{F8020246-D969-4C5E-BEB4-B4E386B5BB90}" type="presParOf" srcId="{8F3C416C-6D2D-4872-83A2-045BCC196664}" destId="{3161DD60-ED7A-4405-BDC3-5967CCF08936}" srcOrd="3" destOrd="0" presId="urn:microsoft.com/office/officeart/2008/layout/VerticalCurvedList"/>
    <dgm:cxn modelId="{7EDB03DF-A5D5-430F-9BD6-A6F850EC00B3}" type="presParOf" srcId="{284E9A7A-C32E-47D3-8EA9-9AC3AF67F0CC}" destId="{F1118909-0C80-4B05-99AC-22F29847555B}" srcOrd="1" destOrd="0" presId="urn:microsoft.com/office/officeart/2008/layout/VerticalCurvedList"/>
    <dgm:cxn modelId="{54EBA810-01B7-4DD3-9EEB-E22E018DDCA1}" type="presParOf" srcId="{284E9A7A-C32E-47D3-8EA9-9AC3AF67F0CC}" destId="{6704F5CC-E2A9-4247-A35B-705D0EB23BA8}" srcOrd="2" destOrd="0" presId="urn:microsoft.com/office/officeart/2008/layout/VerticalCurvedList"/>
    <dgm:cxn modelId="{A0FF9149-5B97-4261-89E5-F33EB1DA9C5B}" type="presParOf" srcId="{6704F5CC-E2A9-4247-A35B-705D0EB23BA8}" destId="{8E16879B-300A-4055-9595-57D4A1D7A68A}" srcOrd="0" destOrd="0" presId="urn:microsoft.com/office/officeart/2008/layout/VerticalCurvedList"/>
    <dgm:cxn modelId="{5A366C6E-45B6-4AB8-8385-1659C3BE1B31}" type="presParOf" srcId="{284E9A7A-C32E-47D3-8EA9-9AC3AF67F0CC}" destId="{1538E64F-E486-489D-AD9C-8F84E5BACD99}" srcOrd="3" destOrd="0" presId="urn:microsoft.com/office/officeart/2008/layout/VerticalCurvedList"/>
    <dgm:cxn modelId="{C254B406-8254-4795-A3B1-D084B4BD3B45}" type="presParOf" srcId="{284E9A7A-C32E-47D3-8EA9-9AC3AF67F0CC}" destId="{35CBBAEB-BCA1-4A83-B2E2-2D282AB9256D}" srcOrd="4" destOrd="0" presId="urn:microsoft.com/office/officeart/2008/layout/VerticalCurvedList"/>
    <dgm:cxn modelId="{08B2B3F0-C961-4774-800F-63C155B36968}" type="presParOf" srcId="{35CBBAEB-BCA1-4A83-B2E2-2D282AB9256D}" destId="{23C68AB5-CC1E-47AD-B55A-BD4965311F65}" srcOrd="0" destOrd="0" presId="urn:microsoft.com/office/officeart/2008/layout/VerticalCurvedList"/>
    <dgm:cxn modelId="{F72793B0-C91C-4478-A888-CCEB625290BB}" type="presParOf" srcId="{284E9A7A-C32E-47D3-8EA9-9AC3AF67F0CC}" destId="{0BA6973E-FAF3-41CB-B231-F82C25591456}" srcOrd="5" destOrd="0" presId="urn:microsoft.com/office/officeart/2008/layout/VerticalCurvedList"/>
    <dgm:cxn modelId="{A64F6989-A7F3-4F8F-B8C1-069E7B5138BC}" type="presParOf" srcId="{284E9A7A-C32E-47D3-8EA9-9AC3AF67F0CC}" destId="{E75BF41D-1FB0-4F5E-A4F7-6855B099033E}" srcOrd="6" destOrd="0" presId="urn:microsoft.com/office/officeart/2008/layout/VerticalCurvedList"/>
    <dgm:cxn modelId="{F35E126E-21EC-423B-94F3-26BFF709790E}" type="presParOf" srcId="{E75BF41D-1FB0-4F5E-A4F7-6855B099033E}" destId="{52D20165-38F2-4992-8205-8B63771C805A}" srcOrd="0" destOrd="0" presId="urn:microsoft.com/office/officeart/2008/layout/VerticalCurvedList"/>
    <dgm:cxn modelId="{8462C083-A5FA-4BAE-85C4-2F974962845F}" type="presParOf" srcId="{284E9A7A-C32E-47D3-8EA9-9AC3AF67F0CC}" destId="{B6D8DB70-AC03-4727-91FD-5AA6769B322E}" srcOrd="7" destOrd="0" presId="urn:microsoft.com/office/officeart/2008/layout/VerticalCurvedList"/>
    <dgm:cxn modelId="{DABC18BD-1803-4E77-935D-BB957AE2AACD}" type="presParOf" srcId="{284E9A7A-C32E-47D3-8EA9-9AC3AF67F0CC}" destId="{5BBD2490-B0A4-4893-BA3A-459BE7C10176}" srcOrd="8" destOrd="0" presId="urn:microsoft.com/office/officeart/2008/layout/VerticalCurvedList"/>
    <dgm:cxn modelId="{D0D1F873-4651-4742-96CD-67D7E192A968}" type="presParOf" srcId="{5BBD2490-B0A4-4893-BA3A-459BE7C10176}" destId="{EFE3FC2F-C55A-499A-905B-573D0D76414F}" srcOrd="0" destOrd="0" presId="urn:microsoft.com/office/officeart/2008/layout/VerticalCurvedList"/>
    <dgm:cxn modelId="{60409155-48B2-42C7-9EF0-561F432DF15B}" type="presParOf" srcId="{284E9A7A-C32E-47D3-8EA9-9AC3AF67F0CC}" destId="{D1A0B690-2AF1-44C1-961F-86EFCCC330A1}" srcOrd="9" destOrd="0" presId="urn:microsoft.com/office/officeart/2008/layout/VerticalCurvedList"/>
    <dgm:cxn modelId="{A2E3B292-28E4-4789-B1A1-32386831F9B2}" type="presParOf" srcId="{284E9A7A-C32E-47D3-8EA9-9AC3AF67F0CC}" destId="{9F6AB39C-7AA4-42E0-B848-BFE322BB28BC}" srcOrd="10" destOrd="0" presId="urn:microsoft.com/office/officeart/2008/layout/VerticalCurvedList"/>
    <dgm:cxn modelId="{79A829DC-6E90-49C2-BD15-7081FA319872}" type="presParOf" srcId="{9F6AB39C-7AA4-42E0-B848-BFE322BB28BC}" destId="{DEECCB42-5B36-4C51-A285-E08D19EDECC0}" srcOrd="0" destOrd="0" presId="urn:microsoft.com/office/officeart/2008/layout/VerticalCurvedList"/>
    <dgm:cxn modelId="{BC57B530-AFF9-4012-8464-768442EAD4D8}" type="presParOf" srcId="{284E9A7A-C32E-47D3-8EA9-9AC3AF67F0CC}" destId="{06C95A9C-68C2-4AC2-8994-D31EFDB2C821}" srcOrd="11" destOrd="0" presId="urn:microsoft.com/office/officeart/2008/layout/VerticalCurvedList"/>
    <dgm:cxn modelId="{D3D1CC6E-F49A-4054-82DE-11FA937B89E6}" type="presParOf" srcId="{284E9A7A-C32E-47D3-8EA9-9AC3AF67F0CC}" destId="{1AC93870-D755-4E32-BC8D-27AF2E06D4DC}" srcOrd="12" destOrd="0" presId="urn:microsoft.com/office/officeart/2008/layout/VerticalCurvedList"/>
    <dgm:cxn modelId="{7FFB7C45-93E4-456D-BD19-610787B93F41}" type="presParOf" srcId="{1AC93870-D755-4E32-BC8D-27AF2E06D4DC}" destId="{954469E0-84B6-41C2-B17C-8E132B146CA6}" srcOrd="0" destOrd="0" presId="urn:microsoft.com/office/officeart/2008/layout/VerticalCurvedList"/>
    <dgm:cxn modelId="{A6E3A94A-553D-4141-85C7-AD2FA70EA473}" type="presParOf" srcId="{284E9A7A-C32E-47D3-8EA9-9AC3AF67F0CC}" destId="{882FA81A-423E-4E7D-B0B4-D8134F35404C}" srcOrd="13" destOrd="0" presId="urn:microsoft.com/office/officeart/2008/layout/VerticalCurvedList"/>
    <dgm:cxn modelId="{6ABEC21F-157F-4794-8759-6F4B63496939}" type="presParOf" srcId="{284E9A7A-C32E-47D3-8EA9-9AC3AF67F0CC}" destId="{E9F7B9EA-0EFA-4A81-A45B-9A36929349EC}" srcOrd="14" destOrd="0" presId="urn:microsoft.com/office/officeart/2008/layout/VerticalCurvedList"/>
    <dgm:cxn modelId="{6436CFB6-2BB2-408A-8151-D73A90A5CAD3}" type="presParOf" srcId="{E9F7B9EA-0EFA-4A81-A45B-9A36929349EC}" destId="{5679EB84-0A1C-425A-A278-CB753BA810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0FF0209-7700-4231-BF87-355E12301AFF}" type="doc">
      <dgm:prSet loTypeId="urn:microsoft.com/office/officeart/2005/8/layout/h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B655E6C-5680-4378-A7E1-900E19D0507E}">
      <dgm:prSet phldrT="[文字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辦理方式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94305D65-E8D2-4A76-97D3-A46A761DA336}" type="parTrans" cxnId="{5A8271DA-938B-4297-A996-850144A344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270B86D-B603-4FDA-A1F0-D8C145A9FDBC}" type="sibTrans" cxnId="{5A8271DA-938B-4297-A996-850144A344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CC09246-5268-4A8E-ACB7-827A79DB8FDF}">
      <dgm:prSet custT="1"/>
      <dgm:spPr/>
      <dgm:t>
        <a:bodyPr anchor="t"/>
        <a:lstStyle/>
        <a:p>
          <a:pPr marL="92075" indent="-92075" algn="ctr"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階梯式</a:t>
          </a:r>
          <a:endParaRPr lang="en-US" altLang="zh-TW" sz="2000" b="1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indent="0" algn="l">
            <a:spcAft>
              <a:spcPts val="0"/>
            </a:spcAft>
          </a:pPr>
          <a:r>
            <a:rPr lang="zh-TW" altLang="zh-TW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一年級及二年級學生在校接受基礎及專業理論教育，三年級在建教合作機構接受職業技</a:t>
          </a:r>
          <a:r>
            <a:rPr lang="zh-TW" altLang="en-US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能訓練。</a:t>
          </a:r>
          <a:endParaRPr lang="en-US" altLang="zh-TW" sz="2000" b="1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17ED81D4-34C4-4A62-9BA3-F2A56D4116D1}" type="sibTrans" cxnId="{04A9977B-0DDD-4B54-930A-5ECE2EE7967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9F3F52D-6713-4B66-9DDF-BF77D92D0195}" type="parTrans" cxnId="{04A9977B-0DDD-4B54-930A-5ECE2EE7967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CCCDF08-5AD2-48C1-B475-6BFDC2B94C34}">
      <dgm:prSet phldrT="[文字]" custT="1"/>
      <dgm:spPr/>
      <dgm:t>
        <a:bodyPr anchor="t"/>
        <a:lstStyle/>
        <a:p>
          <a:pPr marL="92075" indent="-92075" algn="ctr"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輪調式</a:t>
          </a:r>
          <a:endParaRPr lang="en-US" altLang="zh-TW" sz="2000" b="1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indent="0" algn="l">
            <a:spcAft>
              <a:spcPts val="0"/>
            </a:spcAft>
          </a:pPr>
          <a:r>
            <a:rPr lang="zh-TW" altLang="en-US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學校與建教合作機構以二班為單位實施輪調，</a:t>
          </a:r>
          <a:r>
            <a:rPr lang="zh-TW" altLang="zh-TW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一班在校上課，另一班在建教合作機構接受</a:t>
          </a:r>
          <a:r>
            <a:rPr lang="zh-TW" altLang="en-US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職業技能訓練。</a:t>
          </a:r>
          <a:endParaRPr lang="zh-TW" altLang="en-US" sz="2000" b="1" dirty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7743305B-D056-4A07-92F0-EE23DBF5181A}" type="sibTrans" cxnId="{316C349B-453C-4173-B6E1-080C9855780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8FAD9C4-2CF6-444E-ACE8-C34444FDA7B1}" type="parTrans" cxnId="{316C349B-453C-4173-B6E1-080C9855780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E41CC15-0929-4C86-87B4-DC5333982282}">
      <dgm:prSet/>
      <dgm:spPr/>
      <dgm:t>
        <a:bodyPr anchor="t"/>
        <a:lstStyle/>
        <a:p>
          <a:pPr algn="ctr">
            <a:spcAft>
              <a:spcPts val="0"/>
            </a:spcAft>
          </a:pPr>
          <a:r>
            <a:rPr lang="zh-TW" altLang="en-US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實習式</a:t>
          </a:r>
          <a:endParaRPr lang="en-US" altLang="zh-TW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algn="l">
            <a:spcAft>
              <a:spcPts val="0"/>
            </a:spcAft>
          </a:pP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一年級以寒暑假期間辦理為原則，二年級除寒暑假之外，學期中實施以不超過五週，三年級則不超過十二週為原則。</a:t>
          </a:r>
          <a:endParaRPr lang="en-US" altLang="zh-TW" b="1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4505503F-036B-49FA-96B2-9865B508C302}" type="parTrans" cxnId="{3C90C220-FBA7-4508-B97B-18A1A65DAA25}">
      <dgm:prSet/>
      <dgm:spPr/>
      <dgm:t>
        <a:bodyPr/>
        <a:lstStyle/>
        <a:p>
          <a:endParaRPr lang="zh-TW" altLang="en-US"/>
        </a:p>
      </dgm:t>
    </dgm:pt>
    <dgm:pt modelId="{A88BF312-4AD2-4D10-857F-A44B378FA914}" type="sibTrans" cxnId="{3C90C220-FBA7-4508-B97B-18A1A65DAA25}">
      <dgm:prSet/>
      <dgm:spPr/>
      <dgm:t>
        <a:bodyPr/>
        <a:lstStyle/>
        <a:p>
          <a:endParaRPr lang="zh-TW" altLang="en-US"/>
        </a:p>
      </dgm:t>
    </dgm:pt>
    <dgm:pt modelId="{F303F972-72AD-400A-97D0-63E0EAE95117}">
      <dgm:prSet/>
      <dgm:spPr/>
      <dgm:t>
        <a:bodyPr anchor="t"/>
        <a:lstStyle/>
        <a:p>
          <a:pPr algn="ctr">
            <a:spcAft>
              <a:spcPts val="0"/>
            </a:spcAft>
          </a:pPr>
          <a:r>
            <a:rPr lang="zh-TW" altLang="en-US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專案式</a:t>
          </a:r>
          <a:endParaRPr lang="en-US" altLang="zh-TW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algn="l">
            <a:spcAft>
              <a:spcPts val="0"/>
            </a:spcAft>
          </a:pP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學校另行規劃專案報請主管教育行政機關同意辦理的建教合作方案</a:t>
          </a:r>
          <a:endParaRPr lang="en-US" altLang="zh-TW" b="1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928C73B7-090E-42AC-9C17-BF32A7E65565}" type="parTrans" cxnId="{E1826ADD-FDCB-465F-9B8D-3099C26984EF}">
      <dgm:prSet/>
      <dgm:spPr/>
      <dgm:t>
        <a:bodyPr/>
        <a:lstStyle/>
        <a:p>
          <a:endParaRPr lang="zh-TW" altLang="en-US"/>
        </a:p>
      </dgm:t>
    </dgm:pt>
    <dgm:pt modelId="{E13A5C65-FD5F-443F-A008-B3CBF7E105A7}" type="sibTrans" cxnId="{E1826ADD-FDCB-465F-9B8D-3099C26984EF}">
      <dgm:prSet/>
      <dgm:spPr/>
      <dgm:t>
        <a:bodyPr/>
        <a:lstStyle/>
        <a:p>
          <a:endParaRPr lang="zh-TW" altLang="en-US"/>
        </a:p>
      </dgm:t>
    </dgm:pt>
    <dgm:pt modelId="{8FEA157B-E89D-4FF8-9BBD-6DA586518DD7}" type="pres">
      <dgm:prSet presAssocID="{20FF0209-7700-4231-BF87-355E12301AF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E7D59C8-8F4E-4D81-804D-4A061CB8AEC5}" type="pres">
      <dgm:prSet presAssocID="{6B655E6C-5680-4378-A7E1-900E19D0507E}" presName="roof" presStyleLbl="dkBgShp" presStyleIdx="0" presStyleCnt="2" custScaleY="44013" custLinFactNeighborY="-11530"/>
      <dgm:spPr/>
      <dgm:t>
        <a:bodyPr/>
        <a:lstStyle/>
        <a:p>
          <a:endParaRPr lang="zh-TW" altLang="en-US"/>
        </a:p>
      </dgm:t>
    </dgm:pt>
    <dgm:pt modelId="{4BC06F4A-D7AB-4A29-9163-20E38AB27FC6}" type="pres">
      <dgm:prSet presAssocID="{6B655E6C-5680-4378-A7E1-900E19D0507E}" presName="pillars" presStyleCnt="0"/>
      <dgm:spPr/>
      <dgm:t>
        <a:bodyPr/>
        <a:lstStyle/>
        <a:p>
          <a:endParaRPr lang="zh-TW" altLang="en-US"/>
        </a:p>
      </dgm:t>
    </dgm:pt>
    <dgm:pt modelId="{3754CD5E-C739-48BC-8A29-604C2E13F6D4}" type="pres">
      <dgm:prSet presAssocID="{6B655E6C-5680-4378-A7E1-900E19D0507E}" presName="pillar1" presStyleLbl="node1" presStyleIdx="0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789AFB-9186-4FE2-A5C2-CF2349844A95}" type="pres">
      <dgm:prSet presAssocID="{0CC09246-5268-4A8E-ACB7-827A79DB8FDF}" presName="pillarX" presStyleLbl="node1" presStyleIdx="1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93013C-7E54-4933-8657-BE051B215D2A}" type="pres">
      <dgm:prSet presAssocID="{5E41CC15-0929-4C86-87B4-DC5333982282}" presName="pillarX" presStyleLbl="node1" presStyleIdx="2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E3D758-54E2-4B3D-945F-08FAE2BF7121}" type="pres">
      <dgm:prSet presAssocID="{F303F972-72AD-400A-97D0-63E0EAE95117}" presName="pillarX" presStyleLbl="node1" presStyleIdx="3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A54A24-7CBA-479A-A1DC-942883F30AFA}" type="pres">
      <dgm:prSet presAssocID="{6B655E6C-5680-4378-A7E1-900E19D0507E}" presName="base" presStyleLbl="dkBgShp" presStyleIdx="1" presStyleCnt="2" custScaleY="64586" custLinFactY="-16481" custLinFactNeighborY="-100000"/>
      <dgm:spPr/>
      <dgm:t>
        <a:bodyPr/>
        <a:lstStyle/>
        <a:p>
          <a:endParaRPr lang="zh-TW" altLang="en-US"/>
        </a:p>
      </dgm:t>
    </dgm:pt>
  </dgm:ptLst>
  <dgm:cxnLst>
    <dgm:cxn modelId="{42104889-72CB-43C3-B440-5CCBF5D51206}" type="presOf" srcId="{0CC09246-5268-4A8E-ACB7-827A79DB8FDF}" destId="{02789AFB-9186-4FE2-A5C2-CF2349844A95}" srcOrd="0" destOrd="0" presId="urn:microsoft.com/office/officeart/2005/8/layout/hList3"/>
    <dgm:cxn modelId="{316C349B-453C-4173-B6E1-080C98557809}" srcId="{6B655E6C-5680-4378-A7E1-900E19D0507E}" destId="{4CCCDF08-5AD2-48C1-B475-6BFDC2B94C34}" srcOrd="0" destOrd="0" parTransId="{38FAD9C4-2CF6-444E-ACE8-C34444FDA7B1}" sibTransId="{7743305B-D056-4A07-92F0-EE23DBF5181A}"/>
    <dgm:cxn modelId="{5A8271DA-938B-4297-A996-850144A34493}" srcId="{20FF0209-7700-4231-BF87-355E12301AFF}" destId="{6B655E6C-5680-4378-A7E1-900E19D0507E}" srcOrd="0" destOrd="0" parTransId="{94305D65-E8D2-4A76-97D3-A46A761DA336}" sibTransId="{6270B86D-B603-4FDA-A1F0-D8C145A9FDBC}"/>
    <dgm:cxn modelId="{50A4DFB9-6CE5-44D6-BA4C-05AD41B58CD7}" type="presOf" srcId="{6B655E6C-5680-4378-A7E1-900E19D0507E}" destId="{2E7D59C8-8F4E-4D81-804D-4A061CB8AEC5}" srcOrd="0" destOrd="0" presId="urn:microsoft.com/office/officeart/2005/8/layout/hList3"/>
    <dgm:cxn modelId="{B166D2C2-15F5-4368-B43D-EBECF93DA8EC}" type="presOf" srcId="{5E41CC15-0929-4C86-87B4-DC5333982282}" destId="{CE93013C-7E54-4933-8657-BE051B215D2A}" srcOrd="0" destOrd="0" presId="urn:microsoft.com/office/officeart/2005/8/layout/hList3"/>
    <dgm:cxn modelId="{E1826ADD-FDCB-465F-9B8D-3099C26984EF}" srcId="{6B655E6C-5680-4378-A7E1-900E19D0507E}" destId="{F303F972-72AD-400A-97D0-63E0EAE95117}" srcOrd="3" destOrd="0" parTransId="{928C73B7-090E-42AC-9C17-BF32A7E65565}" sibTransId="{E13A5C65-FD5F-443F-A008-B3CBF7E105A7}"/>
    <dgm:cxn modelId="{DB84FD23-7C02-4B26-9D4C-70AEBBDA7DC2}" type="presOf" srcId="{4CCCDF08-5AD2-48C1-B475-6BFDC2B94C34}" destId="{3754CD5E-C739-48BC-8A29-604C2E13F6D4}" srcOrd="0" destOrd="0" presId="urn:microsoft.com/office/officeart/2005/8/layout/hList3"/>
    <dgm:cxn modelId="{70F2428A-4A1E-4962-BFDF-59282E7D85F7}" type="presOf" srcId="{20FF0209-7700-4231-BF87-355E12301AFF}" destId="{8FEA157B-E89D-4FF8-9BBD-6DA586518DD7}" srcOrd="0" destOrd="0" presId="urn:microsoft.com/office/officeart/2005/8/layout/hList3"/>
    <dgm:cxn modelId="{04A9977B-0DDD-4B54-930A-5ECE2EE79672}" srcId="{6B655E6C-5680-4378-A7E1-900E19D0507E}" destId="{0CC09246-5268-4A8E-ACB7-827A79DB8FDF}" srcOrd="1" destOrd="0" parTransId="{29F3F52D-6713-4B66-9DDF-BF77D92D0195}" sibTransId="{17ED81D4-34C4-4A62-9BA3-F2A56D4116D1}"/>
    <dgm:cxn modelId="{3C90C220-FBA7-4508-B97B-18A1A65DAA25}" srcId="{6B655E6C-5680-4378-A7E1-900E19D0507E}" destId="{5E41CC15-0929-4C86-87B4-DC5333982282}" srcOrd="2" destOrd="0" parTransId="{4505503F-036B-49FA-96B2-9865B508C302}" sibTransId="{A88BF312-4AD2-4D10-857F-A44B378FA914}"/>
    <dgm:cxn modelId="{D2A112D2-7D21-437C-A557-68F77BC0C97F}" type="presOf" srcId="{F303F972-72AD-400A-97D0-63E0EAE95117}" destId="{BCE3D758-54E2-4B3D-945F-08FAE2BF7121}" srcOrd="0" destOrd="0" presId="urn:microsoft.com/office/officeart/2005/8/layout/hList3"/>
    <dgm:cxn modelId="{D3675423-3671-48A9-B0C5-B9EFAC4B0F56}" type="presParOf" srcId="{8FEA157B-E89D-4FF8-9BBD-6DA586518DD7}" destId="{2E7D59C8-8F4E-4D81-804D-4A061CB8AEC5}" srcOrd="0" destOrd="0" presId="urn:microsoft.com/office/officeart/2005/8/layout/hList3"/>
    <dgm:cxn modelId="{D2C5D15B-8DEB-4935-839F-CF0571A5548A}" type="presParOf" srcId="{8FEA157B-E89D-4FF8-9BBD-6DA586518DD7}" destId="{4BC06F4A-D7AB-4A29-9163-20E38AB27FC6}" srcOrd="1" destOrd="0" presId="urn:microsoft.com/office/officeart/2005/8/layout/hList3"/>
    <dgm:cxn modelId="{08FB53D9-5130-48F5-9CE9-00CD038ECF1D}" type="presParOf" srcId="{4BC06F4A-D7AB-4A29-9163-20E38AB27FC6}" destId="{3754CD5E-C739-48BC-8A29-604C2E13F6D4}" srcOrd="0" destOrd="0" presId="urn:microsoft.com/office/officeart/2005/8/layout/hList3"/>
    <dgm:cxn modelId="{6CE1880F-94B2-4CF9-BC30-D683776AC207}" type="presParOf" srcId="{4BC06F4A-D7AB-4A29-9163-20E38AB27FC6}" destId="{02789AFB-9186-4FE2-A5C2-CF2349844A95}" srcOrd="1" destOrd="0" presId="urn:microsoft.com/office/officeart/2005/8/layout/hList3"/>
    <dgm:cxn modelId="{715F5D0D-4412-499F-B0C5-4A86BB291CFC}" type="presParOf" srcId="{4BC06F4A-D7AB-4A29-9163-20E38AB27FC6}" destId="{CE93013C-7E54-4933-8657-BE051B215D2A}" srcOrd="2" destOrd="0" presId="urn:microsoft.com/office/officeart/2005/8/layout/hList3"/>
    <dgm:cxn modelId="{4AF8B38B-4BDA-4A19-A96F-F76C2A638C0F}" type="presParOf" srcId="{4BC06F4A-D7AB-4A29-9163-20E38AB27FC6}" destId="{BCE3D758-54E2-4B3D-945F-08FAE2BF7121}" srcOrd="3" destOrd="0" presId="urn:microsoft.com/office/officeart/2005/8/layout/hList3"/>
    <dgm:cxn modelId="{11FB023B-FF39-4A92-966A-69E54174FE06}" type="presParOf" srcId="{8FEA157B-E89D-4FF8-9BBD-6DA586518DD7}" destId="{DEA54A24-7CBA-479A-A1DC-942883F30AF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>
        <a:solidFill>
          <a:srgbClr val="CCFFF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400" b="1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4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>
        <a:solidFill>
          <a:srgbClr val="FFCCCC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多元發展項目</a:t>
          </a:r>
          <a:endParaRPr lang="en-US" altLang="zh-TW" sz="24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>
        <a:solidFill>
          <a:srgbClr val="FFFFCC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A5CC6DF9-36F1-4909-8A6F-191C062C1E86}">
      <dgm:prSet phldrT="[文字]" custT="1"/>
      <dgm:spPr>
        <a:solidFill>
          <a:srgbClr val="FFCCF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體適能    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檢定證照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幹部任期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EE077F8-5977-4DA9-8E83-4CAF00138DA1}" type="parTrans" cxnId="{37042474-8579-4D8D-8969-DF8485DE911A}">
      <dgm:prSet custT="1"/>
      <dgm:spPr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6A564EE-71CE-46C3-AD9C-FD8516D0609F}" type="sibTrans" cxnId="{37042474-8579-4D8D-8969-DF8485DE911A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2873" custScaleY="123474" custLinFactNeighborX="-231" custLinFactNeighborY="-635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3" custScaleX="135394" custScaleY="141161" custLinFactNeighborX="-9131" custLinFactNeighborY="1213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9F5DD588-CA24-407A-BB1D-77AEE0112BD8}" type="pres">
      <dgm:prSet presAssocID="{9EE077F8-5977-4DA9-8E83-4CAF00138DA1}" presName="conn2-1" presStyleLbl="parChTrans1D3" presStyleIdx="0" presStyleCnt="1"/>
      <dgm:spPr/>
      <dgm:t>
        <a:bodyPr/>
        <a:lstStyle/>
        <a:p>
          <a:endParaRPr lang="zh-TW" altLang="en-US"/>
        </a:p>
      </dgm:t>
    </dgm:pt>
    <dgm:pt modelId="{D01AF461-88A7-4BD7-9E43-0018CE1AAB06}" type="pres">
      <dgm:prSet presAssocID="{9EE077F8-5977-4DA9-8E83-4CAF00138DA1}" presName="connTx" presStyleLbl="parChTrans1D3" presStyleIdx="0" presStyleCnt="1"/>
      <dgm:spPr/>
      <dgm:t>
        <a:bodyPr/>
        <a:lstStyle/>
        <a:p>
          <a:endParaRPr lang="zh-TW" altLang="en-US"/>
        </a:p>
      </dgm:t>
    </dgm:pt>
    <dgm:pt modelId="{DCA7F99A-5C92-4270-94C1-29B69E330520}" type="pres">
      <dgm:prSet presAssocID="{A5CC6DF9-36F1-4909-8A6F-191C062C1E86}" presName="root2" presStyleCnt="0"/>
      <dgm:spPr/>
      <dgm:t>
        <a:bodyPr/>
        <a:lstStyle/>
        <a:p>
          <a:endParaRPr lang="zh-TW" altLang="en-US"/>
        </a:p>
      </dgm:t>
    </dgm:pt>
    <dgm:pt modelId="{1E8B4664-067D-4C26-9A9B-99154F144419}" type="pres">
      <dgm:prSet presAssocID="{A5CC6DF9-36F1-4909-8A6F-191C062C1E86}" presName="LevelTwoTextNode" presStyleLbl="node3" presStyleIdx="0" presStyleCnt="1" custScaleX="119083" custScaleY="307274" custLinFactNeighborX="-13787" custLinFactNeighborY="125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62AFC8B-2487-4C3A-8A40-93762E49DE85}" type="pres">
      <dgm:prSet presAssocID="{A5CC6DF9-36F1-4909-8A6F-191C062C1E86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3" custScaleX="130627" custScaleY="63554" custLinFactY="-100000" custLinFactNeighborX="-4550" custLinFactNeighborY="-13862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2" presStyleCnt="3" custScaleX="130627" custScaleY="58554" custLinFactNeighborX="-4550" custLinFactNeighborY="-413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055B7904-7376-41CB-B417-9FABAD832E8D}" type="presOf" srcId="{36EF0EC0-60A4-4C1A-9356-01B0251FFD65}" destId="{51860751-2F77-4F7C-9BBC-65742AF08721}" srcOrd="0" destOrd="0" presId="urn:microsoft.com/office/officeart/2005/8/layout/hierarchy2"/>
    <dgm:cxn modelId="{C8EEEF29-138E-4FE9-A8A1-6BDD39CBCDCF}" type="presOf" srcId="{9EE077F8-5977-4DA9-8E83-4CAF00138DA1}" destId="{D01AF461-88A7-4BD7-9E43-0018CE1AAB06}" srcOrd="1" destOrd="0" presId="urn:microsoft.com/office/officeart/2005/8/layout/hierarchy2"/>
    <dgm:cxn modelId="{F897A348-1B6B-4E69-A25A-14C9121FA9F5}" type="presOf" srcId="{80BA10E6-5AE9-485A-92E2-9343B21C232B}" destId="{612946E0-0E57-4640-9AAC-5AC7496AA260}" srcOrd="0" destOrd="0" presId="urn:microsoft.com/office/officeart/2005/8/layout/hierarchy2"/>
    <dgm:cxn modelId="{C9672F93-6CC5-422B-A18C-4FFD1A10AB67}" type="presOf" srcId="{A566D270-584A-4F8C-94B5-1FBBC6385D9F}" destId="{CFD1DBAD-8EAA-4C5A-A826-53AFF53B0D8D}" srcOrd="1" destOrd="0" presId="urn:microsoft.com/office/officeart/2005/8/layout/hierarchy2"/>
    <dgm:cxn modelId="{1A8C09EE-76C3-402A-840F-87A5818032D3}" type="presOf" srcId="{22D7088E-D333-4845-ACAA-08D92F6B0330}" destId="{8A81567E-0942-4B96-9ED5-35B53ACFE826}" srcOrd="0" destOrd="0" presId="urn:microsoft.com/office/officeart/2005/8/layout/hierarchy2"/>
    <dgm:cxn modelId="{6BBBD265-9227-4AD6-AA5C-68C0821E90DB}" type="presOf" srcId="{D7EA8D52-BDF6-43B1-84C5-1EC16340A9A6}" destId="{89E66A01-90B6-4C50-9F92-CBFEC40CF37D}" srcOrd="0" destOrd="0" presId="urn:microsoft.com/office/officeart/2005/8/layout/hierarchy2"/>
    <dgm:cxn modelId="{224EAE5B-0AEC-4C7F-8778-8446D47F4188}" type="presOf" srcId="{22D7088E-D333-4845-ACAA-08D92F6B0330}" destId="{ACD0EDE8-919B-4A6E-B5EF-CAD46791B058}" srcOrd="1" destOrd="0" presId="urn:microsoft.com/office/officeart/2005/8/layout/hierarchy2"/>
    <dgm:cxn modelId="{4694A3BA-1D89-4DDB-86A2-113BB307D5DF}" type="presOf" srcId="{76042859-7BD1-43F8-91B4-9B7159021193}" destId="{6A8E58F3-CE7C-41BD-B0FC-D9B3E94474F2}" srcOrd="0" destOrd="0" presId="urn:microsoft.com/office/officeart/2005/8/layout/hierarchy2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95E1B96A-97B3-473F-AB63-2E1E30290B44}" type="presOf" srcId="{A5CC6DF9-36F1-4909-8A6F-191C062C1E86}" destId="{1E8B4664-067D-4C26-9A9B-99154F144419}" srcOrd="0" destOrd="0" presId="urn:microsoft.com/office/officeart/2005/8/layout/hierarchy2"/>
    <dgm:cxn modelId="{2E588445-FDEE-4BAC-82CD-07990013FAE5}" type="presOf" srcId="{ABF2B30D-A8A7-4653-9DF9-7166AF4EF21F}" destId="{36218C98-49C0-4510-B650-BF5040DA289D}" srcOrd="0" destOrd="0" presId="urn:microsoft.com/office/officeart/2005/8/layout/hierarchy2"/>
    <dgm:cxn modelId="{8138E2B1-D569-41CA-91EA-814F66455D45}" type="presOf" srcId="{9EE077F8-5977-4DA9-8E83-4CAF00138DA1}" destId="{9F5DD588-CA24-407A-BB1D-77AEE0112BD8}" srcOrd="0" destOrd="0" presId="urn:microsoft.com/office/officeart/2005/8/layout/hierarchy2"/>
    <dgm:cxn modelId="{FAC37312-940E-47C5-AC4D-9959D1FF36EC}" type="presOf" srcId="{A566D270-584A-4F8C-94B5-1FBBC6385D9F}" destId="{4F783F26-B092-4B74-9314-D48043979B1B}" srcOrd="0" destOrd="0" presId="urn:microsoft.com/office/officeart/2005/8/layout/hierarchy2"/>
    <dgm:cxn modelId="{37042474-8579-4D8D-8969-DF8485DE911A}" srcId="{25F19F90-8D69-404C-9A9D-7BDB7EB7260B}" destId="{A5CC6DF9-36F1-4909-8A6F-191C062C1E86}" srcOrd="0" destOrd="0" parTransId="{9EE077F8-5977-4DA9-8E83-4CAF00138DA1}" sibTransId="{36A564EE-71CE-46C3-AD9C-FD8516D0609F}"/>
    <dgm:cxn modelId="{A8364DFD-4FCC-49EC-9111-6DC4F5EE2675}" srcId="{36EF0EC0-60A4-4C1A-9356-01B0251FFD65}" destId="{ABF2B30D-A8A7-4653-9DF9-7166AF4EF21F}" srcOrd="2" destOrd="0" parTransId="{80BA10E6-5AE9-485A-92E2-9343B21C232B}" sibTransId="{F4CB143E-5537-4CFA-9D27-C78EE9CB0B6F}"/>
    <dgm:cxn modelId="{6B5E4C48-FCA4-441D-9060-929E0883226E}" type="presOf" srcId="{25F19F90-8D69-404C-9A9D-7BDB7EB7260B}" destId="{8687AD84-380B-4640-9D34-724E0B43051A}" srcOrd="0" destOrd="0" presId="urn:microsoft.com/office/officeart/2005/8/layout/hierarchy2"/>
    <dgm:cxn modelId="{92AF295A-3F74-4E2A-9A25-35963DB2FEBC}" type="presOf" srcId="{80BA10E6-5AE9-485A-92E2-9343B21C232B}" destId="{719C180D-4707-49CA-A328-7231C881DD14}" srcOrd="1" destOrd="0" presId="urn:microsoft.com/office/officeart/2005/8/layout/hierarchy2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04F58224-15EF-47DD-A6FB-C4C974C22813}" type="presParOf" srcId="{6A8E58F3-CE7C-41BD-B0FC-D9B3E94474F2}" destId="{DE93DE4C-DE68-46EB-9BC1-873975A36291}" srcOrd="0" destOrd="0" presId="urn:microsoft.com/office/officeart/2005/8/layout/hierarchy2"/>
    <dgm:cxn modelId="{518C2947-540A-406F-9026-921D36DC8AB5}" type="presParOf" srcId="{DE93DE4C-DE68-46EB-9BC1-873975A36291}" destId="{51860751-2F77-4F7C-9BBC-65742AF08721}" srcOrd="0" destOrd="0" presId="urn:microsoft.com/office/officeart/2005/8/layout/hierarchy2"/>
    <dgm:cxn modelId="{252BA542-2ED6-4071-B54C-BCEA4FAFBE84}" type="presParOf" srcId="{DE93DE4C-DE68-46EB-9BC1-873975A36291}" destId="{4864C60B-7E12-49CE-8F5E-AC71A56BD949}" srcOrd="1" destOrd="0" presId="urn:microsoft.com/office/officeart/2005/8/layout/hierarchy2"/>
    <dgm:cxn modelId="{A8B0AE3C-7FB0-4201-BB14-7B4949909658}" type="presParOf" srcId="{4864C60B-7E12-49CE-8F5E-AC71A56BD949}" destId="{4F783F26-B092-4B74-9314-D48043979B1B}" srcOrd="0" destOrd="0" presId="urn:microsoft.com/office/officeart/2005/8/layout/hierarchy2"/>
    <dgm:cxn modelId="{9B18FF01-66EE-4514-BA48-BC49AB59F33B}" type="presParOf" srcId="{4F783F26-B092-4B74-9314-D48043979B1B}" destId="{CFD1DBAD-8EAA-4C5A-A826-53AFF53B0D8D}" srcOrd="0" destOrd="0" presId="urn:microsoft.com/office/officeart/2005/8/layout/hierarchy2"/>
    <dgm:cxn modelId="{2ECDEADF-43FC-4AF3-B249-74BEC896C684}" type="presParOf" srcId="{4864C60B-7E12-49CE-8F5E-AC71A56BD949}" destId="{F6298DF0-5CC5-48A4-98C8-6187AB028DE0}" srcOrd="1" destOrd="0" presId="urn:microsoft.com/office/officeart/2005/8/layout/hierarchy2"/>
    <dgm:cxn modelId="{6B1C284B-6BD4-4BBF-B197-3FC9E790F472}" type="presParOf" srcId="{F6298DF0-5CC5-48A4-98C8-6187AB028DE0}" destId="{8687AD84-380B-4640-9D34-724E0B43051A}" srcOrd="0" destOrd="0" presId="urn:microsoft.com/office/officeart/2005/8/layout/hierarchy2"/>
    <dgm:cxn modelId="{831FF41F-71AE-4E84-9530-C144F8357245}" type="presParOf" srcId="{F6298DF0-5CC5-48A4-98C8-6187AB028DE0}" destId="{D363C78D-10C8-4CA2-9DC0-6DA2ACE1FBD0}" srcOrd="1" destOrd="0" presId="urn:microsoft.com/office/officeart/2005/8/layout/hierarchy2"/>
    <dgm:cxn modelId="{40EEEC91-C216-4028-B081-08D28CFAEB0A}" type="presParOf" srcId="{D363C78D-10C8-4CA2-9DC0-6DA2ACE1FBD0}" destId="{9F5DD588-CA24-407A-BB1D-77AEE0112BD8}" srcOrd="0" destOrd="0" presId="urn:microsoft.com/office/officeart/2005/8/layout/hierarchy2"/>
    <dgm:cxn modelId="{3AF34EDA-FAAB-401E-B24B-EC488597FEAC}" type="presParOf" srcId="{9F5DD588-CA24-407A-BB1D-77AEE0112BD8}" destId="{D01AF461-88A7-4BD7-9E43-0018CE1AAB06}" srcOrd="0" destOrd="0" presId="urn:microsoft.com/office/officeart/2005/8/layout/hierarchy2"/>
    <dgm:cxn modelId="{3ACFA103-31E9-4C12-A32B-FCFDFED7D885}" type="presParOf" srcId="{D363C78D-10C8-4CA2-9DC0-6DA2ACE1FBD0}" destId="{DCA7F99A-5C92-4270-94C1-29B69E330520}" srcOrd="1" destOrd="0" presId="urn:microsoft.com/office/officeart/2005/8/layout/hierarchy2"/>
    <dgm:cxn modelId="{35223CEB-7211-4DA8-B81A-928C4717419C}" type="presParOf" srcId="{DCA7F99A-5C92-4270-94C1-29B69E330520}" destId="{1E8B4664-067D-4C26-9A9B-99154F144419}" srcOrd="0" destOrd="0" presId="urn:microsoft.com/office/officeart/2005/8/layout/hierarchy2"/>
    <dgm:cxn modelId="{87AF7F00-1983-451E-9CA9-D6713319C5F3}" type="presParOf" srcId="{DCA7F99A-5C92-4270-94C1-29B69E330520}" destId="{762AFC8B-2487-4C3A-8A40-93762E49DE85}" srcOrd="1" destOrd="0" presId="urn:microsoft.com/office/officeart/2005/8/layout/hierarchy2"/>
    <dgm:cxn modelId="{88797E32-9D01-47BE-AF62-F42697059F76}" type="presParOf" srcId="{4864C60B-7E12-49CE-8F5E-AC71A56BD949}" destId="{8A81567E-0942-4B96-9ED5-35B53ACFE826}" srcOrd="2" destOrd="0" presId="urn:microsoft.com/office/officeart/2005/8/layout/hierarchy2"/>
    <dgm:cxn modelId="{7145503D-8D14-4A04-8675-290897E5EAB7}" type="presParOf" srcId="{8A81567E-0942-4B96-9ED5-35B53ACFE826}" destId="{ACD0EDE8-919B-4A6E-B5EF-CAD46791B058}" srcOrd="0" destOrd="0" presId="urn:microsoft.com/office/officeart/2005/8/layout/hierarchy2"/>
    <dgm:cxn modelId="{62E490CA-87C1-407A-9CFB-88D134E968A2}" type="presParOf" srcId="{4864C60B-7E12-49CE-8F5E-AC71A56BD949}" destId="{47CEDAF8-B166-4E87-943D-1F880936D0EB}" srcOrd="3" destOrd="0" presId="urn:microsoft.com/office/officeart/2005/8/layout/hierarchy2"/>
    <dgm:cxn modelId="{8E4F81BF-767B-4479-A5B4-D8802CBFA02C}" type="presParOf" srcId="{47CEDAF8-B166-4E87-943D-1F880936D0EB}" destId="{89E66A01-90B6-4C50-9F92-CBFEC40CF37D}" srcOrd="0" destOrd="0" presId="urn:microsoft.com/office/officeart/2005/8/layout/hierarchy2"/>
    <dgm:cxn modelId="{12C6FBC2-A35B-48C8-9E2B-8497834DCBF8}" type="presParOf" srcId="{47CEDAF8-B166-4E87-943D-1F880936D0EB}" destId="{0240AC69-1C11-41EE-B81B-CE7C99CD1099}" srcOrd="1" destOrd="0" presId="urn:microsoft.com/office/officeart/2005/8/layout/hierarchy2"/>
    <dgm:cxn modelId="{592D0311-A8F5-4A3B-9FC5-646DEB5F636E}" type="presParOf" srcId="{4864C60B-7E12-49CE-8F5E-AC71A56BD949}" destId="{612946E0-0E57-4640-9AAC-5AC7496AA260}" srcOrd="4" destOrd="0" presId="urn:microsoft.com/office/officeart/2005/8/layout/hierarchy2"/>
    <dgm:cxn modelId="{174AEB74-A34A-4ED3-8E4A-3D98C7854C4C}" type="presParOf" srcId="{612946E0-0E57-4640-9AAC-5AC7496AA260}" destId="{719C180D-4707-49CA-A328-7231C881DD14}" srcOrd="0" destOrd="0" presId="urn:microsoft.com/office/officeart/2005/8/layout/hierarchy2"/>
    <dgm:cxn modelId="{DAE34B0D-40BF-41C3-93C3-5B223DB5C896}" type="presParOf" srcId="{4864C60B-7E12-49CE-8F5E-AC71A56BD949}" destId="{C7D18F8A-B393-4C48-B2E5-0AF06E135D56}" srcOrd="5" destOrd="0" presId="urn:microsoft.com/office/officeart/2005/8/layout/hierarchy2"/>
    <dgm:cxn modelId="{C39DB76B-0474-449D-8AF3-0FAD7CE687AE}" type="presParOf" srcId="{C7D18F8A-B393-4C48-B2E5-0AF06E135D56}" destId="{36218C98-49C0-4510-B650-BF5040DA289D}" srcOrd="0" destOrd="0" presId="urn:microsoft.com/office/officeart/2005/8/layout/hierarchy2"/>
    <dgm:cxn modelId="{9232BC69-54BC-4E44-82CA-D2DB62681C32}" type="presParOf" srcId="{C7D18F8A-B393-4C48-B2E5-0AF06E135D56}" destId="{4C943E6B-79EE-4EE7-827B-C396F13E02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C154415-483B-4C83-A604-7DEEB809D254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8C1D0B-5AFD-4056-B949-99AC05BDA45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林園高中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79B884-8D89-4C15-9DDC-ACF631A40138}" type="parTrans" cxnId="{7B380BDE-B0E3-4E34-810B-D5AF54DE545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15DAD-4A84-40EC-9B49-740DB551DCD9}" type="sibTrans" cxnId="{7B380BDE-B0E3-4E34-810B-D5AF54DE545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02DE8B-E29F-44C1-BA0C-34A31539B5D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中油化工科學班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28BB9-DF5E-482C-B80C-ED2253A14136}" type="parTrans" cxnId="{6EC98484-60DE-4D1C-8717-8E622018FB3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9CE49A-92D2-4E66-9EA4-80F0A704142E}" type="sibTrans" cxnId="{6EC98484-60DE-4D1C-8717-8E622018FB3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9D74C3-9F07-425F-B91A-4FC313BC62B0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小港高中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A5FD3C-A151-48C8-93C5-10D0C760BFA9}" type="parTrans" cxnId="{D681489F-8A06-4ECB-BEE3-2931285F2EB7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C86D3A-5807-49EE-ADDE-9FFA3701C51F}" type="sibTrans" cxnId="{D681489F-8A06-4ECB-BEE3-2931285F2EB7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533263-1EB2-4AC4-B149-E2195E23CF8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台電機電班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3192C4-6912-424D-A7A7-237895E3C811}" type="parTrans" cxnId="{E1EB1D56-6024-48BE-B9C9-D39486A49FD6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2B96EC-5478-49E4-AE99-86892DC44A73}" type="sibTrans" cxnId="{E1EB1D56-6024-48BE-B9C9-D39486A49FD6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52BFEA-F27E-413B-A6E0-1EA8E3B4DB33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仁武高中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D91739-7C52-4F9F-9925-5C08C97BB29C}" type="parTrans" cxnId="{1F2B27B0-8BEC-4BD7-8251-50784F54A828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98D636-732F-4336-A577-76AD9652B64A}" type="sibTrans" cxnId="{1F2B27B0-8BEC-4BD7-8251-50784F54A828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78A9EF-5C80-4A10-9C95-54396F5F5D4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石化產業專班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0C4B4C-00AD-4A22-9F78-C3CCE3FDB654}" type="parTrans" cxnId="{E3FA62B1-43B4-429D-98D3-31960C04BF49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A7AFE9-8B44-4954-9B86-84C733A9B0E2}" type="sibTrans" cxnId="{E3FA62B1-43B4-429D-98D3-31960C04BF49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4AA963-534A-4A3F-951E-CE56E0BECCC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雙語實驗班、科學實驗班、台糖產學班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6E26EB-880B-441F-8B98-6809D6865DE4}" type="parTrans" cxnId="{512B347A-3289-4F95-96C3-790D5460DC0C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37966B-BA68-4A9E-A92F-DC198AF4B844}" type="sibTrans" cxnId="{512B347A-3289-4F95-96C3-790D5460DC0C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31348D-F78E-442D-BDE5-73F228FC44E3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路竹高中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4BD0E-7490-4058-9B99-AE1D3F5D44D5}" type="parTrans" cxnId="{68BF89CA-F883-4F1F-B694-C3ABA9138E8D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04F299-555D-4CC0-99D1-BA9C3EE01EF8}" type="sibTrans" cxnId="{68BF89CA-F883-4F1F-B694-C3ABA9138E8D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BD1874-22AC-4377-98E4-0668F05EB54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六龜高中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147E61-DA07-447A-8D10-E1E550305C35}" type="parTrans" cxnId="{520D71E6-A730-490F-AE73-CBF0A363FD71}">
      <dgm:prSet/>
      <dgm:spPr/>
      <dgm:t>
        <a:bodyPr/>
        <a:lstStyle/>
        <a:p>
          <a:endParaRPr lang="zh-TW" altLang="en-US"/>
        </a:p>
      </dgm:t>
    </dgm:pt>
    <dgm:pt modelId="{1F76FD28-556E-4422-AF3B-05B6BADD310E}" type="sibTrans" cxnId="{520D71E6-A730-490F-AE73-CBF0A363FD71}">
      <dgm:prSet/>
      <dgm:spPr/>
      <dgm:t>
        <a:bodyPr/>
        <a:lstStyle/>
        <a:p>
          <a:endParaRPr lang="zh-TW" altLang="en-US"/>
        </a:p>
      </dgm:t>
    </dgm:pt>
    <dgm:pt modelId="{B65B7F1C-2446-4FD6-85B9-86AFC49EB7E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台水機電班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A92B76-5C91-45D0-B1F5-1E467FD9E159}" type="parTrans" cxnId="{BFB08392-8D16-4FED-A3F2-63FA2EE88A8B}">
      <dgm:prSet/>
      <dgm:spPr/>
      <dgm:t>
        <a:bodyPr/>
        <a:lstStyle/>
        <a:p>
          <a:endParaRPr lang="zh-TW" altLang="en-US"/>
        </a:p>
      </dgm:t>
    </dgm:pt>
    <dgm:pt modelId="{62C2B4C2-F3E1-460A-8AD9-A5EA6EFA7E69}" type="sibTrans" cxnId="{BFB08392-8D16-4FED-A3F2-63FA2EE88A8B}">
      <dgm:prSet/>
      <dgm:spPr/>
      <dgm:t>
        <a:bodyPr/>
        <a:lstStyle/>
        <a:p>
          <a:endParaRPr lang="zh-TW" altLang="en-US"/>
        </a:p>
      </dgm:t>
    </dgm:pt>
    <dgm:pt modelId="{B10B3637-7474-4BDD-AD65-505BD9B84BA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三信家商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B952D-B8DA-43BF-B748-1F4D2A09A47B}" type="parTrans" cxnId="{E1F42CFD-EEAB-4935-9D08-DCC3EDF1C30F}">
      <dgm:prSet/>
      <dgm:spPr/>
      <dgm:t>
        <a:bodyPr/>
        <a:lstStyle/>
        <a:p>
          <a:endParaRPr lang="zh-TW" altLang="en-US"/>
        </a:p>
      </dgm:t>
    </dgm:pt>
    <dgm:pt modelId="{6485344B-4564-4B51-A446-D52777248825}" type="sibTrans" cxnId="{E1F42CFD-EEAB-4935-9D08-DCC3EDF1C30F}">
      <dgm:prSet/>
      <dgm:spPr/>
      <dgm:t>
        <a:bodyPr/>
        <a:lstStyle/>
        <a:p>
          <a:endParaRPr lang="zh-TW" altLang="en-US"/>
        </a:p>
      </dgm:t>
    </dgm:pt>
    <dgm:pt modelId="{EFF12620-B90A-4DA2-8B50-619B359803C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台糖產學班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21D153-C98F-4B7E-BA28-F3997FB6B663}" type="parTrans" cxnId="{590289EA-D378-41DE-B3AD-6EE410FB05F1}">
      <dgm:prSet/>
      <dgm:spPr/>
      <dgm:t>
        <a:bodyPr/>
        <a:lstStyle/>
        <a:p>
          <a:endParaRPr lang="zh-TW" altLang="en-US"/>
        </a:p>
      </dgm:t>
    </dgm:pt>
    <dgm:pt modelId="{D93ADD13-8F8F-49D3-BDFD-5565ABE6B2B0}" type="sibTrans" cxnId="{590289EA-D378-41DE-B3AD-6EE410FB05F1}">
      <dgm:prSet/>
      <dgm:spPr/>
      <dgm:t>
        <a:bodyPr/>
        <a:lstStyle/>
        <a:p>
          <a:endParaRPr lang="zh-TW" altLang="en-US"/>
        </a:p>
      </dgm:t>
    </dgm:pt>
    <dgm:pt modelId="{B6B29529-D736-418F-B13F-FEC45D05896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中正高工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8C67BB-2C27-4203-A488-29300CE921D1}" type="parTrans" cxnId="{7B0A4581-9EA4-430D-9C6A-9AC4FC1B94A8}">
      <dgm:prSet/>
      <dgm:spPr/>
    </dgm:pt>
    <dgm:pt modelId="{7DC9B478-3EC0-43DE-8B5C-22B6ED595AC9}" type="sibTrans" cxnId="{7B0A4581-9EA4-430D-9C6A-9AC4FC1B94A8}">
      <dgm:prSet/>
      <dgm:spPr/>
    </dgm:pt>
    <dgm:pt modelId="{2D420BD3-0523-4896-859B-03A20F158A8B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台船造船專班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6EF84A-A705-4C7D-A655-B238E3C331A7}" type="parTrans" cxnId="{12DD7D65-17AC-4FE5-A8F7-DAF35FFFBB1D}">
      <dgm:prSet/>
      <dgm:spPr/>
    </dgm:pt>
    <dgm:pt modelId="{BE0503D2-F164-419A-AF84-82259720ED9C}" type="sibTrans" cxnId="{12DD7D65-17AC-4FE5-A8F7-DAF35FFFBB1D}">
      <dgm:prSet/>
      <dgm:spPr/>
    </dgm:pt>
    <dgm:pt modelId="{167B7480-CC28-48A0-B91D-F589305B5748}" type="pres">
      <dgm:prSet presAssocID="{1C154415-483B-4C83-A604-7DEEB809D2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400381A-F680-4409-8893-D04B58C368B7}" type="pres">
      <dgm:prSet presAssocID="{2D8C1D0B-5AFD-4056-B949-99AC05BDA454}" presName="linNode" presStyleCnt="0"/>
      <dgm:spPr/>
      <dgm:t>
        <a:bodyPr/>
        <a:lstStyle/>
        <a:p>
          <a:endParaRPr lang="zh-TW" altLang="en-US"/>
        </a:p>
      </dgm:t>
    </dgm:pt>
    <dgm:pt modelId="{A2009D83-9BF0-4593-AAFB-2424AA696FE6}" type="pres">
      <dgm:prSet presAssocID="{2D8C1D0B-5AFD-4056-B949-99AC05BDA454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FC86E1-0ECD-41FC-BEFF-45207D6C8C4B}" type="pres">
      <dgm:prSet presAssocID="{2D8C1D0B-5AFD-4056-B949-99AC05BDA454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7BDC14-27DB-48B1-BF1C-94E35762628F}" type="pres">
      <dgm:prSet presAssocID="{64815DAD-4A84-40EC-9B49-740DB551DCD9}" presName="sp" presStyleCnt="0"/>
      <dgm:spPr/>
      <dgm:t>
        <a:bodyPr/>
        <a:lstStyle/>
        <a:p>
          <a:endParaRPr lang="zh-TW" altLang="en-US"/>
        </a:p>
      </dgm:t>
    </dgm:pt>
    <dgm:pt modelId="{E2A735CA-6DEE-4861-AAD7-837F93723460}" type="pres">
      <dgm:prSet presAssocID="{559D74C3-9F07-425F-B91A-4FC313BC62B0}" presName="linNode" presStyleCnt="0"/>
      <dgm:spPr/>
      <dgm:t>
        <a:bodyPr/>
        <a:lstStyle/>
        <a:p>
          <a:endParaRPr lang="zh-TW" altLang="en-US"/>
        </a:p>
      </dgm:t>
    </dgm:pt>
    <dgm:pt modelId="{54CA0E8A-0EC0-40FE-8335-EE3399AB64DA}" type="pres">
      <dgm:prSet presAssocID="{559D74C3-9F07-425F-B91A-4FC313BC62B0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2A997A-4A8C-47CD-A340-AD41F9B59DBB}" type="pres">
      <dgm:prSet presAssocID="{559D74C3-9F07-425F-B91A-4FC313BC62B0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464820-CDED-4204-9375-E79C7A211877}" type="pres">
      <dgm:prSet presAssocID="{A0C86D3A-5807-49EE-ADDE-9FFA3701C51F}" presName="sp" presStyleCnt="0"/>
      <dgm:spPr/>
      <dgm:t>
        <a:bodyPr/>
        <a:lstStyle/>
        <a:p>
          <a:endParaRPr lang="zh-TW" altLang="en-US"/>
        </a:p>
      </dgm:t>
    </dgm:pt>
    <dgm:pt modelId="{19E31654-FB4F-499A-955B-F6CE73F9F2C5}" type="pres">
      <dgm:prSet presAssocID="{1152BFEA-F27E-413B-A6E0-1EA8E3B4DB33}" presName="linNode" presStyleCnt="0"/>
      <dgm:spPr/>
      <dgm:t>
        <a:bodyPr/>
        <a:lstStyle/>
        <a:p>
          <a:endParaRPr lang="zh-TW" altLang="en-US"/>
        </a:p>
      </dgm:t>
    </dgm:pt>
    <dgm:pt modelId="{0804D032-B4B6-4986-87F3-54708FB69F94}" type="pres">
      <dgm:prSet presAssocID="{1152BFEA-F27E-413B-A6E0-1EA8E3B4DB33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4D484-1764-483B-96D1-06E6593C14E2}" type="pres">
      <dgm:prSet presAssocID="{1152BFEA-F27E-413B-A6E0-1EA8E3B4DB33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4C8EA2-F36D-4673-90A3-2945F48A79EA}" type="pres">
      <dgm:prSet presAssocID="{0698D636-732F-4336-A577-76AD9652B64A}" presName="sp" presStyleCnt="0"/>
      <dgm:spPr/>
      <dgm:t>
        <a:bodyPr/>
        <a:lstStyle/>
        <a:p>
          <a:endParaRPr lang="zh-TW" altLang="en-US"/>
        </a:p>
      </dgm:t>
    </dgm:pt>
    <dgm:pt modelId="{AC4AF778-E03C-4BD8-AA27-CBA252776BCB}" type="pres">
      <dgm:prSet presAssocID="{DD31348D-F78E-442D-BDE5-73F228FC44E3}" presName="linNode" presStyleCnt="0"/>
      <dgm:spPr/>
      <dgm:t>
        <a:bodyPr/>
        <a:lstStyle/>
        <a:p>
          <a:endParaRPr lang="zh-TW" altLang="en-US"/>
        </a:p>
      </dgm:t>
    </dgm:pt>
    <dgm:pt modelId="{2B4577B6-FE20-41C5-81D8-150E9C6DE00A}" type="pres">
      <dgm:prSet presAssocID="{DD31348D-F78E-442D-BDE5-73F228FC44E3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460269-A4B0-4646-93FC-E62D2E6679CF}" type="pres">
      <dgm:prSet presAssocID="{DD31348D-F78E-442D-BDE5-73F228FC44E3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638088-A1FF-44AE-8304-E29F013279D1}" type="pres">
      <dgm:prSet presAssocID="{C604F299-555D-4CC0-99D1-BA9C3EE01EF8}" presName="sp" presStyleCnt="0"/>
      <dgm:spPr/>
      <dgm:t>
        <a:bodyPr/>
        <a:lstStyle/>
        <a:p>
          <a:endParaRPr lang="zh-TW" altLang="en-US"/>
        </a:p>
      </dgm:t>
    </dgm:pt>
    <dgm:pt modelId="{28990435-1697-453A-BB14-E3FD0FC13FD2}" type="pres">
      <dgm:prSet presAssocID="{CDBD1874-22AC-4377-98E4-0668F05EB542}" presName="linNode" presStyleCnt="0"/>
      <dgm:spPr/>
      <dgm:t>
        <a:bodyPr/>
        <a:lstStyle/>
        <a:p>
          <a:endParaRPr lang="zh-TW" altLang="en-US"/>
        </a:p>
      </dgm:t>
    </dgm:pt>
    <dgm:pt modelId="{5836A0F0-E093-4D1B-9D2D-EA08788D7781}" type="pres">
      <dgm:prSet presAssocID="{CDBD1874-22AC-4377-98E4-0668F05EB542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FE1CFB-E358-4F9B-906A-F1F651BE4C49}" type="pres">
      <dgm:prSet presAssocID="{CDBD1874-22AC-4377-98E4-0668F05EB542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923469-600E-4A91-9F5A-CE40BB071B6A}" type="pres">
      <dgm:prSet presAssocID="{1F76FD28-556E-4422-AF3B-05B6BADD310E}" presName="sp" presStyleCnt="0"/>
      <dgm:spPr/>
    </dgm:pt>
    <dgm:pt modelId="{FE9D092F-EC96-4826-AFCA-B068828F6C5F}" type="pres">
      <dgm:prSet presAssocID="{B10B3637-7474-4BDD-AD65-505BD9B84BA2}" presName="linNode" presStyleCnt="0"/>
      <dgm:spPr/>
    </dgm:pt>
    <dgm:pt modelId="{E00CA6FD-AC30-42AF-BA34-8EE2AD1C1512}" type="pres">
      <dgm:prSet presAssocID="{B10B3637-7474-4BDD-AD65-505BD9B84BA2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95C661-33E6-4EF0-AE48-89D0CF70265A}" type="pres">
      <dgm:prSet presAssocID="{B10B3637-7474-4BDD-AD65-505BD9B84BA2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DCC7CC-8FC8-4D64-A28C-334D9119E281}" type="pres">
      <dgm:prSet presAssocID="{6485344B-4564-4B51-A446-D52777248825}" presName="sp" presStyleCnt="0"/>
      <dgm:spPr/>
    </dgm:pt>
    <dgm:pt modelId="{DED33255-6574-41F4-8DB4-ED6F8B928162}" type="pres">
      <dgm:prSet presAssocID="{B6B29529-D736-418F-B13F-FEC45D05896D}" presName="linNode" presStyleCnt="0"/>
      <dgm:spPr/>
    </dgm:pt>
    <dgm:pt modelId="{AFC8D6DD-7739-40AA-BD84-54CE80821021}" type="pres">
      <dgm:prSet presAssocID="{B6B29529-D736-418F-B13F-FEC45D05896D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05BA2B-D6AC-4E5A-9F25-A1BE894D27D5}" type="pres">
      <dgm:prSet presAssocID="{B6B29529-D736-418F-B13F-FEC45D05896D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60F9BF1-3924-4EC9-9BE8-C0A134FBF0EC}" type="presOf" srcId="{B04AA963-534A-4A3F-951E-CE56E0BECCCD}" destId="{32460269-A4B0-4646-93FC-E62D2E6679CF}" srcOrd="0" destOrd="0" presId="urn:microsoft.com/office/officeart/2005/8/layout/vList5"/>
    <dgm:cxn modelId="{4B00F01E-0097-4B61-9FEA-E3FAC593AD53}" type="presOf" srcId="{1C154415-483B-4C83-A604-7DEEB809D254}" destId="{167B7480-CC28-48A0-B91D-F589305B5748}" srcOrd="0" destOrd="0" presId="urn:microsoft.com/office/officeart/2005/8/layout/vList5"/>
    <dgm:cxn modelId="{590289EA-D378-41DE-B3AD-6EE410FB05F1}" srcId="{B10B3637-7474-4BDD-AD65-505BD9B84BA2}" destId="{EFF12620-B90A-4DA2-8B50-619B359803C4}" srcOrd="0" destOrd="0" parTransId="{8421D153-C98F-4B7E-BA28-F3997FB6B663}" sibTransId="{D93ADD13-8F8F-49D3-BDFD-5565ABE6B2B0}"/>
    <dgm:cxn modelId="{D681489F-8A06-4ECB-BEE3-2931285F2EB7}" srcId="{1C154415-483B-4C83-A604-7DEEB809D254}" destId="{559D74C3-9F07-425F-B91A-4FC313BC62B0}" srcOrd="1" destOrd="0" parTransId="{B2A5FD3C-A151-48C8-93C5-10D0C760BFA9}" sibTransId="{A0C86D3A-5807-49EE-ADDE-9FFA3701C51F}"/>
    <dgm:cxn modelId="{AA0AEFDB-57A9-4E4E-A5D0-5CAB99A5EE14}" type="presOf" srcId="{B65B7F1C-2446-4FD6-85B9-86AFC49EB7E6}" destId="{52FE1CFB-E358-4F9B-906A-F1F651BE4C49}" srcOrd="0" destOrd="0" presId="urn:microsoft.com/office/officeart/2005/8/layout/vList5"/>
    <dgm:cxn modelId="{FF6C8EA1-C330-4EC6-9AEB-819C35A963B6}" type="presOf" srcId="{2D420BD3-0523-4896-859B-03A20F158A8B}" destId="{0A05BA2B-D6AC-4E5A-9F25-A1BE894D27D5}" srcOrd="0" destOrd="0" presId="urn:microsoft.com/office/officeart/2005/8/layout/vList5"/>
    <dgm:cxn modelId="{6EC98484-60DE-4D1C-8717-8E622018FB33}" srcId="{2D8C1D0B-5AFD-4056-B949-99AC05BDA454}" destId="{0D02DE8B-E29F-44C1-BA0C-34A31539B5D4}" srcOrd="0" destOrd="0" parTransId="{59828BB9-DF5E-482C-B80C-ED2253A14136}" sibTransId="{239CE49A-92D2-4E66-9EA4-80F0A704142E}"/>
    <dgm:cxn modelId="{12DD7D65-17AC-4FE5-A8F7-DAF35FFFBB1D}" srcId="{B6B29529-D736-418F-B13F-FEC45D05896D}" destId="{2D420BD3-0523-4896-859B-03A20F158A8B}" srcOrd="0" destOrd="0" parTransId="{606EF84A-A705-4C7D-A655-B238E3C331A7}" sibTransId="{BE0503D2-F164-419A-AF84-82259720ED9C}"/>
    <dgm:cxn modelId="{512B347A-3289-4F95-96C3-790D5460DC0C}" srcId="{DD31348D-F78E-442D-BDE5-73F228FC44E3}" destId="{B04AA963-534A-4A3F-951E-CE56E0BECCCD}" srcOrd="0" destOrd="0" parTransId="{FE6E26EB-880B-441F-8B98-6809D6865DE4}" sibTransId="{0A37966B-BA68-4A9E-A92F-DC198AF4B844}"/>
    <dgm:cxn modelId="{A5A0293A-ED78-49FB-A96C-84B3A4FF8563}" type="presOf" srcId="{EFF12620-B90A-4DA2-8B50-619B359803C4}" destId="{3995C661-33E6-4EF0-AE48-89D0CF70265A}" srcOrd="0" destOrd="0" presId="urn:microsoft.com/office/officeart/2005/8/layout/vList5"/>
    <dgm:cxn modelId="{520D71E6-A730-490F-AE73-CBF0A363FD71}" srcId="{1C154415-483B-4C83-A604-7DEEB809D254}" destId="{CDBD1874-22AC-4377-98E4-0668F05EB542}" srcOrd="4" destOrd="0" parTransId="{0A147E61-DA07-447A-8D10-E1E550305C35}" sibTransId="{1F76FD28-556E-4422-AF3B-05B6BADD310E}"/>
    <dgm:cxn modelId="{1F2B27B0-8BEC-4BD7-8251-50784F54A828}" srcId="{1C154415-483B-4C83-A604-7DEEB809D254}" destId="{1152BFEA-F27E-413B-A6E0-1EA8E3B4DB33}" srcOrd="2" destOrd="0" parTransId="{11D91739-7C52-4F9F-9925-5C08C97BB29C}" sibTransId="{0698D636-732F-4336-A577-76AD9652B64A}"/>
    <dgm:cxn modelId="{2F7A0CF5-463B-4D1E-9ACF-51D0DCF6A895}" type="presOf" srcId="{1152BFEA-F27E-413B-A6E0-1EA8E3B4DB33}" destId="{0804D032-B4B6-4986-87F3-54708FB69F94}" srcOrd="0" destOrd="0" presId="urn:microsoft.com/office/officeart/2005/8/layout/vList5"/>
    <dgm:cxn modelId="{E1F42CFD-EEAB-4935-9D08-DCC3EDF1C30F}" srcId="{1C154415-483B-4C83-A604-7DEEB809D254}" destId="{B10B3637-7474-4BDD-AD65-505BD9B84BA2}" srcOrd="5" destOrd="0" parTransId="{55DB952D-B8DA-43BF-B748-1F4D2A09A47B}" sibTransId="{6485344B-4564-4B51-A446-D52777248825}"/>
    <dgm:cxn modelId="{FD3F1AF0-6138-46B0-A80B-C905F57EB317}" type="presOf" srcId="{B6B29529-D736-418F-B13F-FEC45D05896D}" destId="{AFC8D6DD-7739-40AA-BD84-54CE80821021}" srcOrd="0" destOrd="0" presId="urn:microsoft.com/office/officeart/2005/8/layout/vList5"/>
    <dgm:cxn modelId="{24405B12-7D93-4362-92D9-5193C8E31EA3}" type="presOf" srcId="{559D74C3-9F07-425F-B91A-4FC313BC62B0}" destId="{54CA0E8A-0EC0-40FE-8335-EE3399AB64DA}" srcOrd="0" destOrd="0" presId="urn:microsoft.com/office/officeart/2005/8/layout/vList5"/>
    <dgm:cxn modelId="{E1EB1D56-6024-48BE-B9C9-D39486A49FD6}" srcId="{559D74C3-9F07-425F-B91A-4FC313BC62B0}" destId="{DB533263-1EB2-4AC4-B149-E2195E23CF82}" srcOrd="0" destOrd="0" parTransId="{663192C4-6912-424D-A7A7-237895E3C811}" sibTransId="{9B2B96EC-5478-49E4-AE99-86892DC44A73}"/>
    <dgm:cxn modelId="{AA25EDB4-6DB8-466F-9B6D-3E64092E8BE5}" type="presOf" srcId="{CDBD1874-22AC-4377-98E4-0668F05EB542}" destId="{5836A0F0-E093-4D1B-9D2D-EA08788D7781}" srcOrd="0" destOrd="0" presId="urn:microsoft.com/office/officeart/2005/8/layout/vList5"/>
    <dgm:cxn modelId="{7B0A4581-9EA4-430D-9C6A-9AC4FC1B94A8}" srcId="{1C154415-483B-4C83-A604-7DEEB809D254}" destId="{B6B29529-D736-418F-B13F-FEC45D05896D}" srcOrd="6" destOrd="0" parTransId="{388C67BB-2C27-4203-A488-29300CE921D1}" sibTransId="{7DC9B478-3EC0-43DE-8B5C-22B6ED595AC9}"/>
    <dgm:cxn modelId="{394E026C-4915-4B0D-A906-4125D3A477AF}" type="presOf" srcId="{2D8C1D0B-5AFD-4056-B949-99AC05BDA454}" destId="{A2009D83-9BF0-4593-AAFB-2424AA696FE6}" srcOrd="0" destOrd="0" presId="urn:microsoft.com/office/officeart/2005/8/layout/vList5"/>
    <dgm:cxn modelId="{64AA0225-7243-45DB-9734-CEB26400E191}" type="presOf" srcId="{DD31348D-F78E-442D-BDE5-73F228FC44E3}" destId="{2B4577B6-FE20-41C5-81D8-150E9C6DE00A}" srcOrd="0" destOrd="0" presId="urn:microsoft.com/office/officeart/2005/8/layout/vList5"/>
    <dgm:cxn modelId="{2DC74ABC-E28A-490D-A592-04F4FD54C71D}" type="presOf" srcId="{DB533263-1EB2-4AC4-B149-E2195E23CF82}" destId="{022A997A-4A8C-47CD-A340-AD41F9B59DBB}" srcOrd="0" destOrd="0" presId="urn:microsoft.com/office/officeart/2005/8/layout/vList5"/>
    <dgm:cxn modelId="{7B380BDE-B0E3-4E34-810B-D5AF54DE5453}" srcId="{1C154415-483B-4C83-A604-7DEEB809D254}" destId="{2D8C1D0B-5AFD-4056-B949-99AC05BDA454}" srcOrd="0" destOrd="0" parTransId="{7C79B884-8D89-4C15-9DDC-ACF631A40138}" sibTransId="{64815DAD-4A84-40EC-9B49-740DB551DCD9}"/>
    <dgm:cxn modelId="{C4292FF1-5353-4E34-880A-735D636CDF84}" type="presOf" srcId="{B10B3637-7474-4BDD-AD65-505BD9B84BA2}" destId="{E00CA6FD-AC30-42AF-BA34-8EE2AD1C1512}" srcOrd="0" destOrd="0" presId="urn:microsoft.com/office/officeart/2005/8/layout/vList5"/>
    <dgm:cxn modelId="{D98C025F-4DF8-405A-8077-612FD0C248EE}" type="presOf" srcId="{E278A9EF-5C80-4A10-9C95-54396F5F5D4E}" destId="{7044D484-1764-483B-96D1-06E6593C14E2}" srcOrd="0" destOrd="0" presId="urn:microsoft.com/office/officeart/2005/8/layout/vList5"/>
    <dgm:cxn modelId="{E3FA62B1-43B4-429D-98D3-31960C04BF49}" srcId="{1152BFEA-F27E-413B-A6E0-1EA8E3B4DB33}" destId="{E278A9EF-5C80-4A10-9C95-54396F5F5D4E}" srcOrd="0" destOrd="0" parTransId="{2D0C4B4C-00AD-4A22-9F78-C3CCE3FDB654}" sibTransId="{51A7AFE9-8B44-4954-9B86-84C733A9B0E2}"/>
    <dgm:cxn modelId="{68BF89CA-F883-4F1F-B694-C3ABA9138E8D}" srcId="{1C154415-483B-4C83-A604-7DEEB809D254}" destId="{DD31348D-F78E-442D-BDE5-73F228FC44E3}" srcOrd="3" destOrd="0" parTransId="{6D54BD0E-7490-4058-9B99-AE1D3F5D44D5}" sibTransId="{C604F299-555D-4CC0-99D1-BA9C3EE01EF8}"/>
    <dgm:cxn modelId="{BFB08392-8D16-4FED-A3F2-63FA2EE88A8B}" srcId="{CDBD1874-22AC-4377-98E4-0668F05EB542}" destId="{B65B7F1C-2446-4FD6-85B9-86AFC49EB7E6}" srcOrd="0" destOrd="0" parTransId="{6EA92B76-5C91-45D0-B1F5-1E467FD9E159}" sibTransId="{62C2B4C2-F3E1-460A-8AD9-A5EA6EFA7E69}"/>
    <dgm:cxn modelId="{89CB0946-A311-4E93-AD1E-30D444B63AA4}" type="presOf" srcId="{0D02DE8B-E29F-44C1-BA0C-34A31539B5D4}" destId="{9DFC86E1-0ECD-41FC-BEFF-45207D6C8C4B}" srcOrd="0" destOrd="0" presId="urn:microsoft.com/office/officeart/2005/8/layout/vList5"/>
    <dgm:cxn modelId="{C62D85F2-1B7C-465D-BE28-9C5D7D50E29E}" type="presParOf" srcId="{167B7480-CC28-48A0-B91D-F589305B5748}" destId="{0400381A-F680-4409-8893-D04B58C368B7}" srcOrd="0" destOrd="0" presId="urn:microsoft.com/office/officeart/2005/8/layout/vList5"/>
    <dgm:cxn modelId="{11BBC653-8D7C-4898-A9BC-780B09E9A3CF}" type="presParOf" srcId="{0400381A-F680-4409-8893-D04B58C368B7}" destId="{A2009D83-9BF0-4593-AAFB-2424AA696FE6}" srcOrd="0" destOrd="0" presId="urn:microsoft.com/office/officeart/2005/8/layout/vList5"/>
    <dgm:cxn modelId="{6553645E-12BF-4920-88D1-6F5DCE157822}" type="presParOf" srcId="{0400381A-F680-4409-8893-D04B58C368B7}" destId="{9DFC86E1-0ECD-41FC-BEFF-45207D6C8C4B}" srcOrd="1" destOrd="0" presId="urn:microsoft.com/office/officeart/2005/8/layout/vList5"/>
    <dgm:cxn modelId="{F60A1603-A5A4-463E-85BB-00BE2410A31B}" type="presParOf" srcId="{167B7480-CC28-48A0-B91D-F589305B5748}" destId="{1F7BDC14-27DB-48B1-BF1C-94E35762628F}" srcOrd="1" destOrd="0" presId="urn:microsoft.com/office/officeart/2005/8/layout/vList5"/>
    <dgm:cxn modelId="{F5AD05C0-C1B6-43D1-A4F9-586301D5F2C4}" type="presParOf" srcId="{167B7480-CC28-48A0-B91D-F589305B5748}" destId="{E2A735CA-6DEE-4861-AAD7-837F93723460}" srcOrd="2" destOrd="0" presId="urn:microsoft.com/office/officeart/2005/8/layout/vList5"/>
    <dgm:cxn modelId="{9C30E71A-AD0C-450D-AA5E-72691DE2D119}" type="presParOf" srcId="{E2A735CA-6DEE-4861-AAD7-837F93723460}" destId="{54CA0E8A-0EC0-40FE-8335-EE3399AB64DA}" srcOrd="0" destOrd="0" presId="urn:microsoft.com/office/officeart/2005/8/layout/vList5"/>
    <dgm:cxn modelId="{10FC02D4-8B1C-4D0E-900B-CCA8FC6BDD0B}" type="presParOf" srcId="{E2A735CA-6DEE-4861-AAD7-837F93723460}" destId="{022A997A-4A8C-47CD-A340-AD41F9B59DBB}" srcOrd="1" destOrd="0" presId="urn:microsoft.com/office/officeart/2005/8/layout/vList5"/>
    <dgm:cxn modelId="{9F47C521-2002-4D2B-83F9-B87B8697272A}" type="presParOf" srcId="{167B7480-CC28-48A0-B91D-F589305B5748}" destId="{21464820-CDED-4204-9375-E79C7A211877}" srcOrd="3" destOrd="0" presId="urn:microsoft.com/office/officeart/2005/8/layout/vList5"/>
    <dgm:cxn modelId="{D6E37A16-9393-4682-AAE6-08E538C3A7AF}" type="presParOf" srcId="{167B7480-CC28-48A0-B91D-F589305B5748}" destId="{19E31654-FB4F-499A-955B-F6CE73F9F2C5}" srcOrd="4" destOrd="0" presId="urn:microsoft.com/office/officeart/2005/8/layout/vList5"/>
    <dgm:cxn modelId="{3E126168-D044-41A1-8D6D-8FA14F80BB8C}" type="presParOf" srcId="{19E31654-FB4F-499A-955B-F6CE73F9F2C5}" destId="{0804D032-B4B6-4986-87F3-54708FB69F94}" srcOrd="0" destOrd="0" presId="urn:microsoft.com/office/officeart/2005/8/layout/vList5"/>
    <dgm:cxn modelId="{F454B618-3380-4E7D-B981-15BA78C26EAA}" type="presParOf" srcId="{19E31654-FB4F-499A-955B-F6CE73F9F2C5}" destId="{7044D484-1764-483B-96D1-06E6593C14E2}" srcOrd="1" destOrd="0" presId="urn:microsoft.com/office/officeart/2005/8/layout/vList5"/>
    <dgm:cxn modelId="{8166ABD3-30C4-4745-83FB-15361324410B}" type="presParOf" srcId="{167B7480-CC28-48A0-B91D-F589305B5748}" destId="{8C4C8EA2-F36D-4673-90A3-2945F48A79EA}" srcOrd="5" destOrd="0" presId="urn:microsoft.com/office/officeart/2005/8/layout/vList5"/>
    <dgm:cxn modelId="{86272298-FAD7-467E-A3EE-19082735932C}" type="presParOf" srcId="{167B7480-CC28-48A0-B91D-F589305B5748}" destId="{AC4AF778-E03C-4BD8-AA27-CBA252776BCB}" srcOrd="6" destOrd="0" presId="urn:microsoft.com/office/officeart/2005/8/layout/vList5"/>
    <dgm:cxn modelId="{87C158AE-3A4F-49E8-A98E-8E0311F58C76}" type="presParOf" srcId="{AC4AF778-E03C-4BD8-AA27-CBA252776BCB}" destId="{2B4577B6-FE20-41C5-81D8-150E9C6DE00A}" srcOrd="0" destOrd="0" presId="urn:microsoft.com/office/officeart/2005/8/layout/vList5"/>
    <dgm:cxn modelId="{E751A02E-D917-4C85-BB5E-15BA377704BE}" type="presParOf" srcId="{AC4AF778-E03C-4BD8-AA27-CBA252776BCB}" destId="{32460269-A4B0-4646-93FC-E62D2E6679CF}" srcOrd="1" destOrd="0" presId="urn:microsoft.com/office/officeart/2005/8/layout/vList5"/>
    <dgm:cxn modelId="{5DEA7486-5C20-4A3A-A208-A74D260DC544}" type="presParOf" srcId="{167B7480-CC28-48A0-B91D-F589305B5748}" destId="{6E638088-A1FF-44AE-8304-E29F013279D1}" srcOrd="7" destOrd="0" presId="urn:microsoft.com/office/officeart/2005/8/layout/vList5"/>
    <dgm:cxn modelId="{6D2C6F5E-77D7-4726-BC0F-BBBCCB55F06F}" type="presParOf" srcId="{167B7480-CC28-48A0-B91D-F589305B5748}" destId="{28990435-1697-453A-BB14-E3FD0FC13FD2}" srcOrd="8" destOrd="0" presId="urn:microsoft.com/office/officeart/2005/8/layout/vList5"/>
    <dgm:cxn modelId="{C9B7552A-3523-49E3-82C6-12CAA61BC9B9}" type="presParOf" srcId="{28990435-1697-453A-BB14-E3FD0FC13FD2}" destId="{5836A0F0-E093-4D1B-9D2D-EA08788D7781}" srcOrd="0" destOrd="0" presId="urn:microsoft.com/office/officeart/2005/8/layout/vList5"/>
    <dgm:cxn modelId="{30148F39-D075-461D-A38D-57C4CC2A0C03}" type="presParOf" srcId="{28990435-1697-453A-BB14-E3FD0FC13FD2}" destId="{52FE1CFB-E358-4F9B-906A-F1F651BE4C49}" srcOrd="1" destOrd="0" presId="urn:microsoft.com/office/officeart/2005/8/layout/vList5"/>
    <dgm:cxn modelId="{31BBB23D-6468-4571-9138-F5E87BE4EE40}" type="presParOf" srcId="{167B7480-CC28-48A0-B91D-F589305B5748}" destId="{34923469-600E-4A91-9F5A-CE40BB071B6A}" srcOrd="9" destOrd="0" presId="urn:microsoft.com/office/officeart/2005/8/layout/vList5"/>
    <dgm:cxn modelId="{E976D50B-355F-41E6-AA19-D5B692B4DAD1}" type="presParOf" srcId="{167B7480-CC28-48A0-B91D-F589305B5748}" destId="{FE9D092F-EC96-4826-AFCA-B068828F6C5F}" srcOrd="10" destOrd="0" presId="urn:microsoft.com/office/officeart/2005/8/layout/vList5"/>
    <dgm:cxn modelId="{24D70961-3912-4D8C-8E46-DCB65509049D}" type="presParOf" srcId="{FE9D092F-EC96-4826-AFCA-B068828F6C5F}" destId="{E00CA6FD-AC30-42AF-BA34-8EE2AD1C1512}" srcOrd="0" destOrd="0" presId="urn:microsoft.com/office/officeart/2005/8/layout/vList5"/>
    <dgm:cxn modelId="{C57148A5-7898-45E1-BB86-F5358A5FFD1D}" type="presParOf" srcId="{FE9D092F-EC96-4826-AFCA-B068828F6C5F}" destId="{3995C661-33E6-4EF0-AE48-89D0CF70265A}" srcOrd="1" destOrd="0" presId="urn:microsoft.com/office/officeart/2005/8/layout/vList5"/>
    <dgm:cxn modelId="{90510ECF-50E2-4BE2-BA23-B153C9556860}" type="presParOf" srcId="{167B7480-CC28-48A0-B91D-F589305B5748}" destId="{BBDCC7CC-8FC8-4D64-A28C-334D9119E281}" srcOrd="11" destOrd="0" presId="urn:microsoft.com/office/officeart/2005/8/layout/vList5"/>
    <dgm:cxn modelId="{EEC81F1D-8914-4E2E-A6C7-DB14DDDD8A20}" type="presParOf" srcId="{167B7480-CC28-48A0-B91D-F589305B5748}" destId="{DED33255-6574-41F4-8DB4-ED6F8B928162}" srcOrd="12" destOrd="0" presId="urn:microsoft.com/office/officeart/2005/8/layout/vList5"/>
    <dgm:cxn modelId="{C14ECAB9-396B-475A-9031-C34BC07EDF82}" type="presParOf" srcId="{DED33255-6574-41F4-8DB4-ED6F8B928162}" destId="{AFC8D6DD-7739-40AA-BD84-54CE80821021}" srcOrd="0" destOrd="0" presId="urn:microsoft.com/office/officeart/2005/8/layout/vList5"/>
    <dgm:cxn modelId="{768EFF12-FBF8-4AC6-961F-FF17618E88D8}" type="presParOf" srcId="{DED33255-6574-41F4-8DB4-ED6F8B928162}" destId="{0A05BA2B-D6AC-4E5A-9F25-A1BE894D27D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7941172-866C-44CB-A9FC-FDF302998E2E}" type="presOf" srcId="{C62CB6A8-347C-4C66-B848-0290A50CA0DA}" destId="{43DE773F-FF14-47B5-BB42-D7B3D33BC5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altLang="en-US" sz="2800" b="1" u="none" smtClean="0">
              <a:latin typeface="微軟正黑體" pitchFamily="34" charset="-120"/>
              <a:ea typeface="微軟正黑體" pitchFamily="34" charset="-120"/>
            </a:rPr>
            <a:t>均衡學習</a:t>
          </a:r>
          <a:endParaRPr lang="en-US" altLang="zh-TW" sz="2800" b="1" u="none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u="none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/>
      <dgm:t>
        <a:bodyPr/>
        <a:lstStyle/>
        <a:p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國中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健康與體育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、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藝術與人文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及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綜合活動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平均成績達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60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分以上</a:t>
          </a:r>
          <a:endParaRPr lang="zh-TW" altLang="en-US" sz="24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57B88BA-FDB2-446A-8068-8780CCD0B27F}">
      <dgm:prSet custT="1"/>
      <dgm:spPr/>
      <dgm:t>
        <a:bodyPr/>
        <a:lstStyle/>
        <a:p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單領域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DA61588-8266-4CD8-9327-DC85EE41424A}" type="parTrans" cxnId="{4C009021-2FE7-40B6-BBA3-3ED11D0CE936}">
      <dgm:prSet/>
      <dgm:spPr/>
      <dgm:t>
        <a:bodyPr/>
        <a:lstStyle/>
        <a:p>
          <a:endParaRPr lang="zh-TW" altLang="en-US"/>
        </a:p>
      </dgm:t>
    </dgm:pt>
    <dgm:pt modelId="{01533050-8873-48DC-93B9-5C1E74CB84EF}" type="sibTrans" cxnId="{4C009021-2FE7-40B6-BBA3-3ED11D0CE93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  <dgm:t>
        <a:bodyPr/>
        <a:lstStyle/>
        <a:p>
          <a:endParaRPr lang="zh-TW" altLang="en-US"/>
        </a:p>
      </dgm:t>
    </dgm:pt>
    <dgm:pt modelId="{325212F6-3176-4964-B4B0-3C6D23FCF7F2}" type="pres">
      <dgm:prSet presAssocID="{3ABC7923-6FCA-4F98-9577-45BB739CE8D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179667" custScaleY="110635" custLinFactNeighborX="729" custLinFactNeighborY="5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5A872E0-1239-4453-AA39-B8AF66EB5D90}" type="presOf" srcId="{057B88BA-FDB2-446A-8068-8780CCD0B27F}" destId="{C725CA07-542D-43A3-B31D-F7D44A53874C}" srcOrd="0" destOrd="1" presId="urn:microsoft.com/office/officeart/2005/8/layout/vList5"/>
    <dgm:cxn modelId="{596366ED-3E1A-4D17-92E8-0C04848E2310}" type="presOf" srcId="{C62CB6A8-347C-4C66-B848-0290A50CA0DA}" destId="{43DE773F-FF14-47B5-BB42-D7B3D33BC52E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EC7BC83B-9B1A-447D-9FC4-AA2D7E354376}" type="presOf" srcId="{3ABC7923-6FCA-4F98-9577-45BB739CE8D7}" destId="{325212F6-3176-4964-B4B0-3C6D23FCF7F2}" srcOrd="0" destOrd="0" presId="urn:microsoft.com/office/officeart/2005/8/layout/vList5"/>
    <dgm:cxn modelId="{06AF6166-399D-471D-8760-8E748E56B075}" type="presOf" srcId="{79C4D88A-9FFE-4BCF-B30B-1C4C674C5ADF}" destId="{C725CA07-542D-43A3-B31D-F7D44A53874C}" srcOrd="0" destOrd="0" presId="urn:microsoft.com/office/officeart/2005/8/layout/vList5"/>
    <dgm:cxn modelId="{4C009021-2FE7-40B6-BBA3-3ED11D0CE936}" srcId="{3ABC7923-6FCA-4F98-9577-45BB739CE8D7}" destId="{057B88BA-FDB2-446A-8068-8780CCD0B27F}" srcOrd="1" destOrd="0" parTransId="{5DA61588-8266-4CD8-9327-DC85EE41424A}" sibTransId="{01533050-8873-48DC-93B9-5C1E74CB84EF}"/>
    <dgm:cxn modelId="{31E04EB3-B1FC-4D60-92AA-E0B4CCBB8111}" type="presParOf" srcId="{43DE773F-FF14-47B5-BB42-D7B3D33BC52E}" destId="{93189CC9-2870-4B0C-BC14-BE0844B1A5B8}" srcOrd="0" destOrd="0" presId="urn:microsoft.com/office/officeart/2005/8/layout/vList5"/>
    <dgm:cxn modelId="{ABD1E653-5B0E-43E8-844C-276FFA9C0671}" type="presParOf" srcId="{93189CC9-2870-4B0C-BC14-BE0844B1A5B8}" destId="{325212F6-3176-4964-B4B0-3C6D23FCF7F2}" srcOrd="0" destOrd="0" presId="urn:microsoft.com/office/officeart/2005/8/layout/vList5"/>
    <dgm:cxn modelId="{B2D3F413-684A-4A93-A2C5-D389674C88CA}" type="presParOf" srcId="{93189CC9-2870-4B0C-BC14-BE0844B1A5B8}" destId="{C725CA07-542D-43A3-B31D-F7D44A5387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5B6D5AE-D4F3-4470-A131-76C5C217B970}">
      <dgm:prSet phldrT="[文字]" custT="1"/>
      <dgm:spPr>
        <a:solidFill>
          <a:srgbClr val="663300"/>
        </a:solidFill>
      </dgm:spPr>
      <dgm:t>
        <a:bodyPr/>
        <a:lstStyle/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服務學習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/>
      <dgm:t>
        <a:bodyPr/>
        <a:lstStyle/>
        <a:p>
          <a:r>
            <a:rPr lang="zh-TW" altLang="en-US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校內或校外服務滿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zh-TW" altLang="en-US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以上得</a:t>
          </a:r>
          <a:r>
            <a:rPr lang="en-US" altLang="zh-TW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分；</a:t>
          </a:r>
          <a:r>
            <a:rPr lang="zh-TW" altLang="en-US" sz="36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每學年最高</a:t>
          </a:r>
          <a:r>
            <a:rPr lang="en-US" altLang="zh-TW" sz="36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至少</a:t>
          </a:r>
          <a:r>
            <a:rPr lang="en-US" altLang="zh-TW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en-US" altLang="zh-TW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972737-034A-43C1-8B53-F3CAFCF4B1DA}" type="pres">
      <dgm:prSet presAssocID="{F5B6D5AE-D4F3-4470-A131-76C5C217B970}" presName="linNode" presStyleCnt="0"/>
      <dgm:spPr/>
      <dgm:t>
        <a:bodyPr/>
        <a:lstStyle/>
        <a:p>
          <a:endParaRPr lang="zh-TW" altLang="en-US"/>
        </a:p>
      </dgm:t>
    </dgm:pt>
    <dgm:pt modelId="{86C6275C-E814-444B-B2D2-162DEBBE454D}" type="pres">
      <dgm:prSet presAssocID="{F5B6D5AE-D4F3-4470-A131-76C5C217B970}" presName="parentText" presStyleLbl="node1" presStyleIdx="0" presStyleCnt="1" custLinFactNeighborX="-148" custLinFactNeighborY="-576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0" presStyleCnt="1" custScaleX="179386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C2FD9C2-E635-415A-AC1A-E0E09DAB079A}" srcId="{C62CB6A8-347C-4C66-B848-0290A50CA0DA}" destId="{F5B6D5AE-D4F3-4470-A131-76C5C217B970}" srcOrd="0" destOrd="0" parTransId="{5FA2A4AD-D9C8-4CFF-910F-0E774883977A}" sibTransId="{ED895410-8EB4-4341-8D0A-E21D0AC6C83E}"/>
    <dgm:cxn modelId="{7D03BD2E-52C8-4899-9482-544C6C73D33C}" type="presOf" srcId="{C62CB6A8-347C-4C66-B848-0290A50CA0DA}" destId="{43DE773F-FF14-47B5-BB42-D7B3D33BC52E}" srcOrd="0" destOrd="0" presId="urn:microsoft.com/office/officeart/2005/8/layout/vList5"/>
    <dgm:cxn modelId="{068FD08B-04B0-4BE7-B691-02B6B664D970}" type="presOf" srcId="{2844DD21-10DD-4016-9FF4-78F7C4C51D88}" destId="{C0ACAB9B-5EED-4CB5-BECD-8EA6561A796F}" srcOrd="0" destOrd="0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4CD69C0A-68A3-40CC-9851-D1983B98E1A1}" type="presOf" srcId="{F5B6D5AE-D4F3-4470-A131-76C5C217B970}" destId="{86C6275C-E814-444B-B2D2-162DEBBE454D}" srcOrd="0" destOrd="0" presId="urn:microsoft.com/office/officeart/2005/8/layout/vList5"/>
    <dgm:cxn modelId="{67F53F72-B3BF-45BA-827E-01D6FCB75EC8}" type="presParOf" srcId="{43DE773F-FF14-47B5-BB42-D7B3D33BC52E}" destId="{62972737-034A-43C1-8B53-F3CAFCF4B1DA}" srcOrd="0" destOrd="0" presId="urn:microsoft.com/office/officeart/2005/8/layout/vList5"/>
    <dgm:cxn modelId="{0F449CDD-B193-4C9B-9BC0-9E243EC8C6F0}" type="presParOf" srcId="{62972737-034A-43C1-8B53-F3CAFCF4B1DA}" destId="{86C6275C-E814-444B-B2D2-162DEBBE454D}" srcOrd="0" destOrd="0" presId="urn:microsoft.com/office/officeart/2005/8/layout/vList5"/>
    <dgm:cxn modelId="{D33DC46A-A59D-4485-AE7A-518B410CEB0A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D24F22E-FC71-496D-A6A5-D63A894EFBB3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</dgm:t>
    </dgm:pt>
    <dgm:pt modelId="{0C80427D-800B-4E85-A9C7-40BBF4C78C81}" type="parTrans" cxnId="{99852167-2CD2-4FC1-BC0B-0DC22758C35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2B603F3-9348-4F41-9CD5-09C504B6A649}" type="sibTrans" cxnId="{99852167-2CD2-4FC1-BC0B-0DC22758C35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8BD9B43-7647-4087-90EA-2EFE2DCB60D8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含肌耐力、柔軟度、瞬發力、心肺耐力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009013A6-1BD5-4F85-82E5-2673314172F4}" type="parTrans" cxnId="{E896A0B2-53F9-44EE-A900-E7B5453078B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5101160-105D-4BC5-9BFE-BA07FF30F65E}" type="sibTrans" cxnId="{E896A0B2-53F9-44EE-A900-E7B5453078B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AA79E0B-5837-4AB7-9DD3-B09282580FEE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單項金牌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銀牌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銅牌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中等：每學年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四項共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E8E3968-1347-4950-B765-3464AD173987}" type="parTrans" cxnId="{9E7778D7-384E-4662-B717-002C4E6B30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1FE505A-16BB-4A10-AA99-705D5E7605CA}" type="sibTrans" cxnId="{9E7778D7-384E-4662-B717-002C4E6B30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977EC7D-CF63-4349-A63D-A0645D36D377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教育部體適能常模參考網站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/>
            </a:rPr>
            <a:t>http://www.fitness.org.tw/model01.php</a:t>
          </a:r>
          <a:endParaRPr lang="zh-TW" altLang="en-US" sz="20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98799C98-2631-46D9-9906-55A95E08E791}" type="parTrans" cxnId="{32186A8A-2726-4433-B80B-D61ED8E8BAB6}">
      <dgm:prSet/>
      <dgm:spPr/>
      <dgm:t>
        <a:bodyPr/>
        <a:lstStyle/>
        <a:p>
          <a:endParaRPr lang="zh-TW" altLang="en-US"/>
        </a:p>
      </dgm:t>
    </dgm:pt>
    <dgm:pt modelId="{76F65935-3DFD-43A1-8C81-00FAF1311C0B}" type="sibTrans" cxnId="{32186A8A-2726-4433-B80B-D61ED8E8BAB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AD23C77-19A1-4385-8BC2-B2017D60604F}" type="pres">
      <dgm:prSet presAssocID="{7D24F22E-FC71-496D-A6A5-D63A894EFBB3}" presName="linNode" presStyleCnt="0"/>
      <dgm:spPr/>
      <dgm:t>
        <a:bodyPr/>
        <a:lstStyle/>
        <a:p>
          <a:endParaRPr lang="zh-TW" altLang="en-US"/>
        </a:p>
      </dgm:t>
    </dgm:pt>
    <dgm:pt modelId="{2399A95D-0C20-42F1-A0E6-5C6C217F5327}" type="pres">
      <dgm:prSet presAssocID="{7D24F22E-FC71-496D-A6A5-D63A894EFBB3}" presName="parentText" presStyleLbl="node1" presStyleIdx="0" presStyleCnt="1" custScaleX="103691" custLinFactNeighborY="299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72DAF1-019A-4370-AE2A-A73C40FC660A}" type="pres">
      <dgm:prSet presAssocID="{7D24F22E-FC71-496D-A6A5-D63A894EFBB3}" presName="descendantText" presStyleLbl="alignAccFollowNode1" presStyleIdx="0" presStyleCnt="1" custScaleX="179698" custScaleY="125122" custLinFactNeighborX="-41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852167-2CD2-4FC1-BC0B-0DC22758C352}" srcId="{C62CB6A8-347C-4C66-B848-0290A50CA0DA}" destId="{7D24F22E-FC71-496D-A6A5-D63A894EFBB3}" srcOrd="0" destOrd="0" parTransId="{0C80427D-800B-4E85-A9C7-40BBF4C78C81}" sibTransId="{92B603F3-9348-4F41-9CD5-09C504B6A649}"/>
    <dgm:cxn modelId="{CE58BFCC-B463-4908-84DB-112A07726551}" type="presOf" srcId="{9977EC7D-CF63-4349-A63D-A0645D36D377}" destId="{F172DAF1-019A-4370-AE2A-A73C40FC660A}" srcOrd="0" destOrd="2" presId="urn:microsoft.com/office/officeart/2005/8/layout/vList5"/>
    <dgm:cxn modelId="{9E7778D7-384E-4662-B717-002C4E6B304B}" srcId="{7D24F22E-FC71-496D-A6A5-D63A894EFBB3}" destId="{4AA79E0B-5837-4AB7-9DD3-B09282580FEE}" srcOrd="1" destOrd="0" parTransId="{CE8E3968-1347-4950-B765-3464AD173987}" sibTransId="{F1FE505A-16BB-4A10-AA99-705D5E7605CA}"/>
    <dgm:cxn modelId="{BD77AE4C-680E-4C63-9189-5D097641E838}" type="presOf" srcId="{7D24F22E-FC71-496D-A6A5-D63A894EFBB3}" destId="{2399A95D-0C20-42F1-A0E6-5C6C217F5327}" srcOrd="0" destOrd="0" presId="urn:microsoft.com/office/officeart/2005/8/layout/vList5"/>
    <dgm:cxn modelId="{CE5FF725-76E6-46FD-89F9-F84DE468466C}" type="presOf" srcId="{C62CB6A8-347C-4C66-B848-0290A50CA0DA}" destId="{43DE773F-FF14-47B5-BB42-D7B3D33BC52E}" srcOrd="0" destOrd="0" presId="urn:microsoft.com/office/officeart/2005/8/layout/vList5"/>
    <dgm:cxn modelId="{32186A8A-2726-4433-B80B-D61ED8E8BAB6}" srcId="{7D24F22E-FC71-496D-A6A5-D63A894EFBB3}" destId="{9977EC7D-CF63-4349-A63D-A0645D36D377}" srcOrd="2" destOrd="0" parTransId="{98799C98-2631-46D9-9906-55A95E08E791}" sibTransId="{76F65935-3DFD-43A1-8C81-00FAF1311C0B}"/>
    <dgm:cxn modelId="{3190600A-FB57-4567-9E35-BD676303F9DD}" type="presOf" srcId="{F8BD9B43-7647-4087-90EA-2EFE2DCB60D8}" destId="{F172DAF1-019A-4370-AE2A-A73C40FC660A}" srcOrd="0" destOrd="0" presId="urn:microsoft.com/office/officeart/2005/8/layout/vList5"/>
    <dgm:cxn modelId="{6589EF08-3DE4-418F-953C-44F822BD2C5E}" type="presOf" srcId="{4AA79E0B-5837-4AB7-9DD3-B09282580FEE}" destId="{F172DAF1-019A-4370-AE2A-A73C40FC660A}" srcOrd="0" destOrd="1" presId="urn:microsoft.com/office/officeart/2005/8/layout/vList5"/>
    <dgm:cxn modelId="{E896A0B2-53F9-44EE-A900-E7B5453078B2}" srcId="{7D24F22E-FC71-496D-A6A5-D63A894EFBB3}" destId="{F8BD9B43-7647-4087-90EA-2EFE2DCB60D8}" srcOrd="0" destOrd="0" parTransId="{009013A6-1BD5-4F85-82E5-2673314172F4}" sibTransId="{75101160-105D-4BC5-9BFE-BA07FF30F65E}"/>
    <dgm:cxn modelId="{6BEF70A3-28D8-47B7-976A-B9C41DBD3A90}" type="presParOf" srcId="{43DE773F-FF14-47B5-BB42-D7B3D33BC52E}" destId="{FAD23C77-19A1-4385-8BC2-B2017D60604F}" srcOrd="0" destOrd="0" presId="urn:microsoft.com/office/officeart/2005/8/layout/vList5"/>
    <dgm:cxn modelId="{30E67B66-D1CE-468A-8B4E-A408A4DA378E}" type="presParOf" srcId="{FAD23C77-19A1-4385-8BC2-B2017D60604F}" destId="{2399A95D-0C20-42F1-A0E6-5C6C217F5327}" srcOrd="0" destOrd="0" presId="urn:microsoft.com/office/officeart/2005/8/layout/vList5"/>
    <dgm:cxn modelId="{B195CC2E-E7F3-4508-B9E4-4A411B9B2AFB}" type="presParOf" srcId="{FAD23C77-19A1-4385-8BC2-B2017D60604F}" destId="{F172DAF1-019A-4370-AE2A-A73C40FC660A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1#40" csCatId="colorful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003300"/>
        </a:solidFill>
      </dgm:spPr>
      <dgm:t>
        <a:bodyPr/>
        <a:lstStyle/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幹部任期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班級幹部：以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人服務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人比例，班級最多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種幹部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52A3AA6-78E7-4195-AEA3-E7C012C2B686}">
      <dgm:prSet phldrT="[文字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學校幹部：學校委員會代表及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社團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社長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A0273-F03A-4DBE-8BDE-8438BD7DBA95}" type="parTrans" cxnId="{70425DD0-1249-4F1F-AB2E-1FA17305DCA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53043FC-F5E7-4C57-ABFF-78DADCC342FE}" type="sibTrans" cxnId="{70425DD0-1249-4F1F-AB2E-1FA17305DCA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3BE81E1-E1B4-4F25-84B8-7F15ABD04B45}">
      <dgm:prSet phldrT="[文字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擔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任學校或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班級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幹部：每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滿</a:t>
          </a:r>
          <a:r>
            <a:rPr lang="en-US" altLang="zh-TW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en-US" altLang="zh-TW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FFEC9B2-0425-4663-B65B-FE287894646C}" type="parTrans" cxnId="{464525FA-78CA-4643-9908-F5093298B2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E2136DB-812C-4BE5-9E21-B1D263C47E15}" type="sibTrans" cxnId="{464525FA-78CA-4643-9908-F5093298B2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  <dgm:t>
        <a:bodyPr/>
        <a:lstStyle/>
        <a:p>
          <a:endParaRPr lang="zh-TW" altLang="en-US"/>
        </a:p>
      </dgm:t>
    </dgm:pt>
    <dgm:pt modelId="{325212F6-3176-4964-B4B0-3C6D23FCF7F2}" type="pres">
      <dgm:prSet presAssocID="{3ABC7923-6FCA-4F98-9577-45BB739CE8D7}" presName="parentText" presStyleLbl="node1" presStyleIdx="0" presStyleCnt="1" custScaleY="57031" custLinFactNeighborY="-269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191022" custScaleY="64891" custLinFactNeighborX="-2386" custLinFactNeighborY="-43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4525FA-78CA-4643-9908-F5093298B24B}" srcId="{3ABC7923-6FCA-4F98-9577-45BB739CE8D7}" destId="{E3BE81E1-E1B4-4F25-84B8-7F15ABD04B45}" srcOrd="2" destOrd="0" parTransId="{FFFEC9B2-0425-4663-B65B-FE287894646C}" sibTransId="{7E2136DB-812C-4BE5-9E21-B1D263C47E15}"/>
    <dgm:cxn modelId="{9653DBAD-E0D7-40A5-9247-9361CC8C99C6}" type="presOf" srcId="{3ABC7923-6FCA-4F98-9577-45BB739CE8D7}" destId="{325212F6-3176-4964-B4B0-3C6D23FCF7F2}" srcOrd="0" destOrd="0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A8FDEF9F-68F5-4C42-9225-42E34048F540}" type="presOf" srcId="{C62CB6A8-347C-4C66-B848-0290A50CA0DA}" destId="{43DE773F-FF14-47B5-BB42-D7B3D33BC52E}" srcOrd="0" destOrd="0" presId="urn:microsoft.com/office/officeart/2005/8/layout/vList5"/>
    <dgm:cxn modelId="{70425DD0-1249-4F1F-AB2E-1FA17305DCAE}" srcId="{3ABC7923-6FCA-4F98-9577-45BB739CE8D7}" destId="{A52A3AA6-78E7-4195-AEA3-E7C012C2B686}" srcOrd="1" destOrd="0" parTransId="{911A0273-F03A-4DBE-8BDE-8438BD7DBA95}" sibTransId="{053043FC-F5E7-4C57-ABFF-78DADCC342FE}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73C966A9-5923-45ED-8C8D-9C6F4882D743}" type="presOf" srcId="{79C4D88A-9FFE-4BCF-B30B-1C4C674C5ADF}" destId="{C725CA07-542D-43A3-B31D-F7D44A53874C}" srcOrd="0" destOrd="0" presId="urn:microsoft.com/office/officeart/2005/8/layout/vList5"/>
    <dgm:cxn modelId="{69F301D1-9FCF-493A-AC67-82E3D60EB26A}" type="presOf" srcId="{A52A3AA6-78E7-4195-AEA3-E7C012C2B686}" destId="{C725CA07-542D-43A3-B31D-F7D44A53874C}" srcOrd="0" destOrd="1" presId="urn:microsoft.com/office/officeart/2005/8/layout/vList5"/>
    <dgm:cxn modelId="{7FC8CC5B-1BB0-4010-B3D0-2036005C1D45}" type="presOf" srcId="{E3BE81E1-E1B4-4F25-84B8-7F15ABD04B45}" destId="{C725CA07-542D-43A3-B31D-F7D44A53874C}" srcOrd="0" destOrd="2" presId="urn:microsoft.com/office/officeart/2005/8/layout/vList5"/>
    <dgm:cxn modelId="{755B37AB-7300-45D6-B50F-5FB8FA8A0310}" type="presParOf" srcId="{43DE773F-FF14-47B5-BB42-D7B3D33BC52E}" destId="{93189CC9-2870-4B0C-BC14-BE0844B1A5B8}" srcOrd="0" destOrd="0" presId="urn:microsoft.com/office/officeart/2005/8/layout/vList5"/>
    <dgm:cxn modelId="{6FD5F176-3CDE-4E40-910E-E46A680E8762}" type="presParOf" srcId="{93189CC9-2870-4B0C-BC14-BE0844B1A5B8}" destId="{325212F6-3176-4964-B4B0-3C6D23FCF7F2}" srcOrd="0" destOrd="0" presId="urn:microsoft.com/office/officeart/2005/8/layout/vList5"/>
    <dgm:cxn modelId="{817ACDF5-8E01-449A-AAEC-71ADA07ED979}" type="presParOf" srcId="{93189CC9-2870-4B0C-BC14-BE0844B1A5B8}" destId="{C725CA07-542D-43A3-B31D-F7D44A53874C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AC8610-767D-43E8-82A5-5AE3B25E4CCA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71CD70C-98BA-4FF7-8FD1-7A29B76272D4}">
      <dgm:prSet phldrT="[文字]" custT="1"/>
      <dgm:spPr/>
      <dgm:t>
        <a:bodyPr/>
        <a:lstStyle/>
        <a:p>
          <a:pPr algn="ctr" defTabSz="1333500">
            <a:lnSpc>
              <a:spcPct val="90000"/>
            </a:lnSpc>
            <a:spcAft>
              <a:spcPct val="35000"/>
            </a:spcAft>
            <a:defRPr/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檢定證照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 algn="ctr" defTabSz="1333500">
            <a:lnSpc>
              <a:spcPct val="90000"/>
            </a:lnSpc>
            <a:spcAft>
              <a:spcPct val="35000"/>
            </a:spcAft>
            <a:defRPr/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 algn="ctr" defTabSz="1333500">
            <a:lnSpc>
              <a:spcPct val="90000"/>
            </a:lnSpc>
            <a:spcAft>
              <a:spcPct val="35000"/>
            </a:spcAft>
            <a:defRPr/>
          </a:pP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800" dirty="0"/>
        </a:p>
      </dgm:t>
    </dgm:pt>
    <dgm:pt modelId="{3AE2E21A-7194-42DB-86E1-C204279D9AF2}" type="parTrans" cxnId="{0297D799-CCFD-4DA2-81CF-BD96934F1BB9}">
      <dgm:prSet/>
      <dgm:spPr/>
      <dgm:t>
        <a:bodyPr/>
        <a:lstStyle/>
        <a:p>
          <a:endParaRPr lang="zh-TW" altLang="en-US"/>
        </a:p>
      </dgm:t>
    </dgm:pt>
    <dgm:pt modelId="{5D818CD1-4827-4D17-90F2-264C8B9C7D81}" type="sibTrans" cxnId="{0297D799-CCFD-4DA2-81CF-BD96934F1BB9}">
      <dgm:prSet/>
      <dgm:spPr/>
      <dgm:t>
        <a:bodyPr/>
        <a:lstStyle/>
        <a:p>
          <a:endParaRPr lang="zh-TW" altLang="en-US"/>
        </a:p>
      </dgm:t>
    </dgm:pt>
    <dgm:pt modelId="{EE9BCEDE-318E-4843-A0E2-AC068F36344A}">
      <dgm:prSet custT="1"/>
      <dgm:spPr/>
      <dgm:t>
        <a:bodyPr/>
        <a:lstStyle/>
        <a:p>
          <a:pPr marL="285750" indent="0">
            <a:buNone/>
          </a:pP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以國中學生能報考，且符合閩南語、客語及英語聽、讀、說、寫能力</a:t>
          </a:r>
        </a:p>
      </dgm:t>
    </dgm:pt>
    <dgm:pt modelId="{8601014B-1879-48CE-BE63-390868EA01B4}" type="parTrans" cxnId="{65D8AC4A-080A-4119-9D34-C9BC845F5A1C}">
      <dgm:prSet/>
      <dgm:spPr/>
      <dgm:t>
        <a:bodyPr/>
        <a:lstStyle/>
        <a:p>
          <a:endParaRPr lang="zh-TW" altLang="en-US"/>
        </a:p>
      </dgm:t>
    </dgm:pt>
    <dgm:pt modelId="{12A3A907-E91E-433E-B7A3-8063490FE070}" type="sibTrans" cxnId="{65D8AC4A-080A-4119-9D34-C9BC845F5A1C}">
      <dgm:prSet/>
      <dgm:spPr/>
      <dgm:t>
        <a:bodyPr/>
        <a:lstStyle/>
        <a:p>
          <a:endParaRPr lang="zh-TW" altLang="en-US"/>
        </a:p>
      </dgm:t>
    </dgm:pt>
    <dgm:pt modelId="{4B1EF0F8-446D-4F8E-80E0-DA4A9112B67B}">
      <dgm:prSet custT="1"/>
      <dgm:spPr/>
      <dgm:t>
        <a:bodyPr/>
        <a:lstStyle/>
        <a:p>
          <a:pPr marL="285750" indent="0">
            <a:buNone/>
          </a:pPr>
          <a:r>
            <a:rPr lang="zh-TW" altLang="en-US" sz="2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英    檢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初級初試</a:t>
          </a:r>
          <a:r>
            <a:rPr lang="en-US" altLang="zh-TW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分、初級複試</a:t>
          </a:r>
          <a:r>
            <a:rPr lang="en-US" altLang="zh-TW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</dgm:t>
    </dgm:pt>
    <dgm:pt modelId="{4D82063D-0F41-4FDF-9E95-B184F9CD089F}" type="parTrans" cxnId="{073C2CE6-7693-4FD7-83DD-CBF01754BAA8}">
      <dgm:prSet/>
      <dgm:spPr/>
      <dgm:t>
        <a:bodyPr/>
        <a:lstStyle/>
        <a:p>
          <a:endParaRPr lang="zh-TW" altLang="en-US"/>
        </a:p>
      </dgm:t>
    </dgm:pt>
    <dgm:pt modelId="{3AB0183F-6015-41BD-B487-05032A06ABBF}" type="sibTrans" cxnId="{073C2CE6-7693-4FD7-83DD-CBF01754BAA8}">
      <dgm:prSet/>
      <dgm:spPr/>
      <dgm:t>
        <a:bodyPr/>
        <a:lstStyle/>
        <a:p>
          <a:endParaRPr lang="zh-TW" altLang="en-US"/>
        </a:p>
      </dgm:t>
    </dgm:pt>
    <dgm:pt modelId="{7AA65176-1BCA-4FE6-A605-0D8AC16129E1}">
      <dgm:prSet custT="1"/>
      <dgm:spPr/>
      <dgm:t>
        <a:bodyPr/>
        <a:lstStyle/>
        <a:p>
          <a:pPr marL="285750" indent="0">
            <a:buNone/>
          </a:pPr>
          <a:r>
            <a:rPr lang="zh-TW" altLang="en-US" sz="2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閩南語</a:t>
          </a:r>
          <a:r>
            <a:rPr lang="en-US" altLang="zh-TW" sz="2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zh-TW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</dgm:t>
    </dgm:pt>
    <dgm:pt modelId="{2C0B970E-0AA4-42B0-B92B-63CF74E335F8}" type="parTrans" cxnId="{020C783C-901D-471F-9DAF-311FD52F75FF}">
      <dgm:prSet/>
      <dgm:spPr/>
      <dgm:t>
        <a:bodyPr/>
        <a:lstStyle/>
        <a:p>
          <a:endParaRPr lang="zh-TW" altLang="en-US"/>
        </a:p>
      </dgm:t>
    </dgm:pt>
    <dgm:pt modelId="{D18E0DEA-747D-47AA-8353-46A05AC6B27D}" type="sibTrans" cxnId="{020C783C-901D-471F-9DAF-311FD52F75FF}">
      <dgm:prSet/>
      <dgm:spPr/>
      <dgm:t>
        <a:bodyPr/>
        <a:lstStyle/>
        <a:p>
          <a:endParaRPr lang="zh-TW" altLang="en-US"/>
        </a:p>
      </dgm:t>
    </dgm:pt>
    <dgm:pt modelId="{B3836FDB-2606-4C72-BA40-834D60BA28F8}">
      <dgm:prSet custT="1"/>
      <dgm:spPr/>
      <dgm:t>
        <a:bodyPr/>
        <a:lstStyle/>
        <a:p>
          <a:pPr marL="285750" indent="0">
            <a:buNone/>
          </a:pPr>
          <a:r>
            <a:rPr lang="zh-TW" altLang="en-US" sz="2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客    語</a:t>
          </a:r>
          <a:r>
            <a:rPr lang="en-US" altLang="en-US" sz="28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</dgm:t>
    </dgm:pt>
    <dgm:pt modelId="{07F69ABB-C909-4429-9A09-1C7B4591CDC4}" type="parTrans" cxnId="{D6FDFE23-1E37-4E21-83DE-B0EAC368CE5D}">
      <dgm:prSet/>
      <dgm:spPr/>
      <dgm:t>
        <a:bodyPr/>
        <a:lstStyle/>
        <a:p>
          <a:endParaRPr lang="zh-TW" altLang="en-US"/>
        </a:p>
      </dgm:t>
    </dgm:pt>
    <dgm:pt modelId="{0AAA8A63-A366-43B3-ABB1-6E60899FBE3D}" type="sibTrans" cxnId="{D6FDFE23-1E37-4E21-83DE-B0EAC368CE5D}">
      <dgm:prSet/>
      <dgm:spPr/>
      <dgm:t>
        <a:bodyPr/>
        <a:lstStyle/>
        <a:p>
          <a:endParaRPr lang="zh-TW" altLang="en-US"/>
        </a:p>
      </dgm:t>
    </dgm:pt>
    <dgm:pt modelId="{4F9BC971-D6E2-427E-B146-B8E92F5BADB1}">
      <dgm:prSet custT="1"/>
      <dgm:spPr/>
      <dgm:t>
        <a:bodyPr/>
        <a:lstStyle/>
        <a:p>
          <a:pPr marL="285750" indent="0">
            <a:buNone/>
          </a:pP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技能檢定：丙級</a:t>
          </a:r>
          <a:r>
            <a:rPr lang="en-US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限高職採計</a:t>
          </a:r>
          <a:r>
            <a:rPr lang="en-US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2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D66C823-0567-49A3-9616-B11BC1116E5F}" type="parTrans" cxnId="{928370F3-A5AF-417A-AC7B-69A5F53D6349}">
      <dgm:prSet/>
      <dgm:spPr/>
      <dgm:t>
        <a:bodyPr/>
        <a:lstStyle/>
        <a:p>
          <a:endParaRPr lang="zh-TW" altLang="en-US"/>
        </a:p>
      </dgm:t>
    </dgm:pt>
    <dgm:pt modelId="{F58DE664-A21B-415F-98C6-A40AC9146365}" type="sibTrans" cxnId="{928370F3-A5AF-417A-AC7B-69A5F53D6349}">
      <dgm:prSet/>
      <dgm:spPr/>
      <dgm:t>
        <a:bodyPr/>
        <a:lstStyle/>
        <a:p>
          <a:endParaRPr lang="zh-TW" altLang="en-US"/>
        </a:p>
      </dgm:t>
    </dgm:pt>
    <dgm:pt modelId="{5E79CD5E-B92B-4F26-8C5B-EAAB82F4121B}">
      <dgm:prSet custT="1"/>
      <dgm:spPr/>
      <dgm:t>
        <a:bodyPr/>
        <a:lstStyle/>
        <a:p>
          <a:endParaRPr lang="zh-TW" altLang="en-US" sz="22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9988F90-B3CB-413A-8617-DB3EA526A133}" type="parTrans" cxnId="{994ABF57-DDF8-4311-9CD0-7662F54E8328}">
      <dgm:prSet/>
      <dgm:spPr/>
      <dgm:t>
        <a:bodyPr/>
        <a:lstStyle/>
        <a:p>
          <a:endParaRPr lang="zh-TW" altLang="en-US"/>
        </a:p>
      </dgm:t>
    </dgm:pt>
    <dgm:pt modelId="{F5331D40-F64A-4D2B-9A9C-1DB8775C7590}" type="sibTrans" cxnId="{994ABF57-DDF8-4311-9CD0-7662F54E8328}">
      <dgm:prSet/>
      <dgm:spPr/>
      <dgm:t>
        <a:bodyPr/>
        <a:lstStyle/>
        <a:p>
          <a:endParaRPr lang="zh-TW" altLang="en-US"/>
        </a:p>
      </dgm:t>
    </dgm:pt>
    <dgm:pt modelId="{906BF755-6274-4D5C-9309-014A6B2CF07D}" type="pres">
      <dgm:prSet presAssocID="{DCAC8610-767D-43E8-82A5-5AE3B25E4C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6ED42D0-4B89-40F8-B21F-355BE7A1784D}" type="pres">
      <dgm:prSet presAssocID="{A71CD70C-98BA-4FF7-8FD1-7A29B76272D4}" presName="linNode" presStyleCnt="0"/>
      <dgm:spPr/>
    </dgm:pt>
    <dgm:pt modelId="{B76773FE-3B21-4E54-9A82-7960D47D2001}" type="pres">
      <dgm:prSet presAssocID="{A71CD70C-98BA-4FF7-8FD1-7A29B76272D4}" presName="parentText" presStyleLbl="node1" presStyleIdx="0" presStyleCnt="1" custScaleX="1124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16BDC5-F3E0-40F6-A0EB-6A999603E409}" type="pres">
      <dgm:prSet presAssocID="{A71CD70C-98BA-4FF7-8FD1-7A29B76272D4}" presName="descendantText" presStyleLbl="alignAccFollowNode1" presStyleIdx="0" presStyleCnt="1" custScaleX="370886" custScaleY="125122" custLinFactNeighborX="18130" custLinFactNeighborY="-179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47D0FAE-54E2-4CBF-A4B0-C239E8BCA300}" type="presOf" srcId="{B3836FDB-2606-4C72-BA40-834D60BA28F8}" destId="{6B16BDC5-F3E0-40F6-A0EB-6A999603E409}" srcOrd="0" destOrd="3" presId="urn:microsoft.com/office/officeart/2005/8/layout/vList5"/>
    <dgm:cxn modelId="{D6FDFE23-1E37-4E21-83DE-B0EAC368CE5D}" srcId="{A71CD70C-98BA-4FF7-8FD1-7A29B76272D4}" destId="{B3836FDB-2606-4C72-BA40-834D60BA28F8}" srcOrd="3" destOrd="0" parTransId="{07F69ABB-C909-4429-9A09-1C7B4591CDC4}" sibTransId="{0AAA8A63-A366-43B3-ABB1-6E60899FBE3D}"/>
    <dgm:cxn modelId="{020C783C-901D-471F-9DAF-311FD52F75FF}" srcId="{A71CD70C-98BA-4FF7-8FD1-7A29B76272D4}" destId="{7AA65176-1BCA-4FE6-A605-0D8AC16129E1}" srcOrd="2" destOrd="0" parTransId="{2C0B970E-0AA4-42B0-B92B-63CF74E335F8}" sibTransId="{D18E0DEA-747D-47AA-8353-46A05AC6B27D}"/>
    <dgm:cxn modelId="{8EAD7CDB-32BF-45E2-87AE-7BD57D7B971A}" type="presOf" srcId="{4F9BC971-D6E2-427E-B146-B8E92F5BADB1}" destId="{6B16BDC5-F3E0-40F6-A0EB-6A999603E409}" srcOrd="0" destOrd="4" presId="urn:microsoft.com/office/officeart/2005/8/layout/vList5"/>
    <dgm:cxn modelId="{12EC81FE-A356-4B12-B46D-EA0C2E2C2A1D}" type="presOf" srcId="{A71CD70C-98BA-4FF7-8FD1-7A29B76272D4}" destId="{B76773FE-3B21-4E54-9A82-7960D47D2001}" srcOrd="0" destOrd="0" presId="urn:microsoft.com/office/officeart/2005/8/layout/vList5"/>
    <dgm:cxn modelId="{4D658E14-A53B-48AF-9AA7-474A7CFFF8BA}" type="presOf" srcId="{DCAC8610-767D-43E8-82A5-5AE3B25E4CCA}" destId="{906BF755-6274-4D5C-9309-014A6B2CF07D}" srcOrd="0" destOrd="0" presId="urn:microsoft.com/office/officeart/2005/8/layout/vList5"/>
    <dgm:cxn modelId="{994ABF57-DDF8-4311-9CD0-7662F54E8328}" srcId="{A71CD70C-98BA-4FF7-8FD1-7A29B76272D4}" destId="{5E79CD5E-B92B-4F26-8C5B-EAAB82F4121B}" srcOrd="5" destOrd="0" parTransId="{49988F90-B3CB-413A-8617-DB3EA526A133}" sibTransId="{F5331D40-F64A-4D2B-9A9C-1DB8775C7590}"/>
    <dgm:cxn modelId="{6A25239E-4127-4063-B923-C05885388D6E}" type="presOf" srcId="{5E79CD5E-B92B-4F26-8C5B-EAAB82F4121B}" destId="{6B16BDC5-F3E0-40F6-A0EB-6A999603E409}" srcOrd="0" destOrd="5" presId="urn:microsoft.com/office/officeart/2005/8/layout/vList5"/>
    <dgm:cxn modelId="{3F4AB3D1-3F2E-42AA-AF0D-02F9F715000C}" type="presOf" srcId="{4B1EF0F8-446D-4F8E-80E0-DA4A9112B67B}" destId="{6B16BDC5-F3E0-40F6-A0EB-6A999603E409}" srcOrd="0" destOrd="1" presId="urn:microsoft.com/office/officeart/2005/8/layout/vList5"/>
    <dgm:cxn modelId="{928370F3-A5AF-417A-AC7B-69A5F53D6349}" srcId="{A71CD70C-98BA-4FF7-8FD1-7A29B76272D4}" destId="{4F9BC971-D6E2-427E-B146-B8E92F5BADB1}" srcOrd="4" destOrd="0" parTransId="{5D66C823-0567-49A3-9616-B11BC1116E5F}" sibTransId="{F58DE664-A21B-415F-98C6-A40AC9146365}"/>
    <dgm:cxn modelId="{65D8AC4A-080A-4119-9D34-C9BC845F5A1C}" srcId="{A71CD70C-98BA-4FF7-8FD1-7A29B76272D4}" destId="{EE9BCEDE-318E-4843-A0E2-AC068F36344A}" srcOrd="0" destOrd="0" parTransId="{8601014B-1879-48CE-BE63-390868EA01B4}" sibTransId="{12A3A907-E91E-433E-B7A3-8063490FE070}"/>
    <dgm:cxn modelId="{0297D799-CCFD-4DA2-81CF-BD96934F1BB9}" srcId="{DCAC8610-767D-43E8-82A5-5AE3B25E4CCA}" destId="{A71CD70C-98BA-4FF7-8FD1-7A29B76272D4}" srcOrd="0" destOrd="0" parTransId="{3AE2E21A-7194-42DB-86E1-C204279D9AF2}" sibTransId="{5D818CD1-4827-4D17-90F2-264C8B9C7D81}"/>
    <dgm:cxn modelId="{751B68A8-A8C0-47F7-BAC1-6F17FD5A3743}" type="presOf" srcId="{7AA65176-1BCA-4FE6-A605-0D8AC16129E1}" destId="{6B16BDC5-F3E0-40F6-A0EB-6A999603E409}" srcOrd="0" destOrd="2" presId="urn:microsoft.com/office/officeart/2005/8/layout/vList5"/>
    <dgm:cxn modelId="{073C2CE6-7693-4FD7-83DD-CBF01754BAA8}" srcId="{A71CD70C-98BA-4FF7-8FD1-7A29B76272D4}" destId="{4B1EF0F8-446D-4F8E-80E0-DA4A9112B67B}" srcOrd="1" destOrd="0" parTransId="{4D82063D-0F41-4FDF-9E95-B184F9CD089F}" sibTransId="{3AB0183F-6015-41BD-B487-05032A06ABBF}"/>
    <dgm:cxn modelId="{FC0F7C11-C5FF-4256-AFC0-25A2C691FB6D}" type="presOf" srcId="{EE9BCEDE-318E-4843-A0E2-AC068F36344A}" destId="{6B16BDC5-F3E0-40F6-A0EB-6A999603E409}" srcOrd="0" destOrd="0" presId="urn:microsoft.com/office/officeart/2005/8/layout/vList5"/>
    <dgm:cxn modelId="{86B2A7B0-6CDD-4277-BA01-B9AB26437AA2}" type="presParOf" srcId="{906BF755-6274-4D5C-9309-014A6B2CF07D}" destId="{36ED42D0-4B89-40F8-B21F-355BE7A1784D}" srcOrd="0" destOrd="0" presId="urn:microsoft.com/office/officeart/2005/8/layout/vList5"/>
    <dgm:cxn modelId="{644584DB-28B0-4ED3-8EC7-7AF9A3F5CD92}" type="presParOf" srcId="{36ED42D0-4B89-40F8-B21F-355BE7A1784D}" destId="{B76773FE-3B21-4E54-9A82-7960D47D2001}" srcOrd="0" destOrd="0" presId="urn:microsoft.com/office/officeart/2005/8/layout/vList5"/>
    <dgm:cxn modelId="{335DD386-9E51-454F-8484-34E6A10E7A91}" type="presParOf" srcId="{36ED42D0-4B89-40F8-B21F-355BE7A1784D}" destId="{6B16BDC5-F3E0-40F6-A0EB-6A999603E40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AD52-5F46-4E51-B9AC-E88A0D55771F}">
      <dsp:nvSpPr>
        <dsp:cNvPr id="0" name=""/>
        <dsp:cNvSpPr/>
      </dsp:nvSpPr>
      <dsp:spPr>
        <a:xfrm rot="5400000">
          <a:off x="3220095" y="-1386761"/>
          <a:ext cx="3673542" cy="644706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鼓勵就近入學及均衡城鄉差距。</a:t>
          </a:r>
          <a:endParaRPr lang="zh-TW" altLang="en-US" sz="24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國中依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就讀人數比率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、距離、交通、生活圈等因素獲得指定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可調整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之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所公立高級中等學校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含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2~3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所公立高中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，為優先入學學校。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高職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佔各高級中等學校免試入學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招生名額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30%~50%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為原則</a:t>
          </a:r>
          <a:endParaRPr lang="zh-TW" altLang="en-US" sz="24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33334" y="179328"/>
        <a:ext cx="6267737" cy="3314886"/>
      </dsp:txXfrm>
    </dsp:sp>
    <dsp:sp modelId="{66CB3A5F-DCC4-4089-8323-FA71C19FC751}">
      <dsp:nvSpPr>
        <dsp:cNvPr id="0" name=""/>
        <dsp:cNvSpPr/>
      </dsp:nvSpPr>
      <dsp:spPr>
        <a:xfrm>
          <a:off x="0" y="128627"/>
          <a:ext cx="1831965" cy="336594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優先</a:t>
          </a:r>
          <a:endParaRPr lang="en-US" altLang="zh-TW" sz="32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免試</a:t>
          </a:r>
          <a:endParaRPr lang="en-US" altLang="zh-TW" sz="32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2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學校 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89429" y="218056"/>
        <a:ext cx="1653107" cy="31870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4BDCF-E405-4920-8042-037765DA5184}">
      <dsp:nvSpPr>
        <dsp:cNvPr id="0" name=""/>
        <dsp:cNvSpPr/>
      </dsp:nvSpPr>
      <dsp:spPr>
        <a:xfrm>
          <a:off x="2308" y="0"/>
          <a:ext cx="3095274" cy="121444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訂定獎勵辦法，激勵學生參加語言檢定</a:t>
          </a:r>
          <a:endParaRPr lang="zh-TW" altLang="en-US" sz="23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7878" y="35570"/>
        <a:ext cx="3024134" cy="1143306"/>
      </dsp:txXfrm>
    </dsp:sp>
    <dsp:sp modelId="{CD13C1F7-001D-4AE1-B39F-F8059129F7B7}">
      <dsp:nvSpPr>
        <dsp:cNvPr id="0" name=""/>
        <dsp:cNvSpPr/>
      </dsp:nvSpPr>
      <dsp:spPr>
        <a:xfrm>
          <a:off x="3617589" y="0"/>
          <a:ext cx="3095274" cy="121444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辦理中英檢校園考，提升中英檢參加率</a:t>
          </a:r>
        </a:p>
      </dsp:txBody>
      <dsp:txXfrm>
        <a:off x="3653159" y="35570"/>
        <a:ext cx="3024134" cy="11433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CAB9B-5EED-4CB5-BECD-8EA6561A796F}">
      <dsp:nvSpPr>
        <dsp:cNvPr id="0" name=""/>
        <dsp:cNvSpPr/>
      </dsp:nvSpPr>
      <dsp:spPr>
        <a:xfrm rot="5400000">
          <a:off x="3427228" y="-896998"/>
          <a:ext cx="3527613" cy="6402509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大功</a:t>
          </a:r>
          <a:r>
            <a:rPr lang="en-US" altLang="zh-TW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4.5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分、小功</a:t>
          </a:r>
          <a:r>
            <a:rPr lang="en-US" altLang="zh-TW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1.5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分、嘉獎</a:t>
          </a:r>
          <a:r>
            <a:rPr lang="en-US" altLang="zh-TW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0.5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kern="1200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各項優良事蹟僅能擇一多元發展項目採計，不得重複計分    </a:t>
          </a:r>
          <a:endParaRPr lang="zh-TW" altLang="en-US" sz="3200" b="1" kern="1200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989780" y="712654"/>
        <a:ext cx="6230305" cy="3183205"/>
      </dsp:txXfrm>
    </dsp:sp>
    <dsp:sp modelId="{86C6275C-E814-444B-B2D2-162DEBBE454D}">
      <dsp:nvSpPr>
        <dsp:cNvPr id="0" name=""/>
        <dsp:cNvSpPr/>
      </dsp:nvSpPr>
      <dsp:spPr>
        <a:xfrm>
          <a:off x="370" y="449998"/>
          <a:ext cx="2032029" cy="370851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獎勵紀錄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9565" y="549193"/>
        <a:ext cx="1833639" cy="35101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771742" y="-1519814"/>
          <a:ext cx="2973630" cy="6254337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國際性前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8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名或全國性前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全國性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名或區域性前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區域性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競賽項目含括國中七大學習領域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活化學生多元學習及學校社團活動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2131389" y="265700"/>
        <a:ext cx="6109176" cy="2683308"/>
      </dsp:txXfrm>
    </dsp:sp>
    <dsp:sp modelId="{325212F6-3176-4964-B4B0-3C6D23FCF7F2}">
      <dsp:nvSpPr>
        <dsp:cNvPr id="0" name=""/>
        <dsp:cNvSpPr/>
      </dsp:nvSpPr>
      <dsp:spPr>
        <a:xfrm>
          <a:off x="1328" y="1569"/>
          <a:ext cx="2178285" cy="3211569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微軟正黑體" pitchFamily="34" charset="-120"/>
              <a:ea typeface="微軟正黑體" pitchFamily="34" charset="-120"/>
            </a:rPr>
            <a:t>競賽表現上限</a:t>
          </a:r>
          <a:r>
            <a:rPr lang="en-US" altLang="zh-TW" sz="3000" b="1" kern="1200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30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30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1800" b="1" kern="1200" dirty="0" smtClean="0">
              <a:latin typeface="微軟正黑體" pitchFamily="34" charset="-120"/>
              <a:ea typeface="微軟正黑體" pitchFamily="34" charset="-120"/>
            </a:rPr>
            <a:t>報名時繳交，由委員會計分，不登錄於成績系統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7663" y="107904"/>
        <a:ext cx="1965615" cy="29988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A9AA-F78F-4548-875E-8F88A4B11A9B}">
      <dsp:nvSpPr>
        <dsp:cNvPr id="0" name=""/>
        <dsp:cNvSpPr/>
      </dsp:nvSpPr>
      <dsp:spPr>
        <a:xfrm>
          <a:off x="1501220" y="212726"/>
          <a:ext cx="4992495" cy="4636960"/>
        </a:xfrm>
        <a:prstGeom prst="pie">
          <a:avLst>
            <a:gd name="adj1" fmla="val 16200000"/>
            <a:gd name="adj2" fmla="val 1800000"/>
          </a:avLst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215592" y="1068356"/>
        <a:ext cx="1693882" cy="1545653"/>
      </dsp:txXfrm>
    </dsp:sp>
    <dsp:sp modelId="{3F536BF3-4C78-42E5-8816-AED3EA613989}">
      <dsp:nvSpPr>
        <dsp:cNvPr id="0" name=""/>
        <dsp:cNvSpPr/>
      </dsp:nvSpPr>
      <dsp:spPr>
        <a:xfrm>
          <a:off x="1660224" y="258290"/>
          <a:ext cx="4537355" cy="4621613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kern="1200" dirty="0" smtClean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b="1" kern="1200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902595" y="3174308"/>
        <a:ext cx="2052613" cy="1430499"/>
      </dsp:txXfrm>
    </dsp:sp>
    <dsp:sp modelId="{336006F1-42A9-4C54-A88B-91B5574663B1}">
      <dsp:nvSpPr>
        <dsp:cNvPr id="0" name=""/>
        <dsp:cNvSpPr/>
      </dsp:nvSpPr>
      <dsp:spPr>
        <a:xfrm>
          <a:off x="1587717" y="351063"/>
          <a:ext cx="4682369" cy="4436068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89399" y="1222433"/>
        <a:ext cx="1588661" cy="14786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099445" y="-1917878"/>
          <a:ext cx="2132323" cy="642210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三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大志願群</a:t>
          </a:r>
          <a:r>
            <a:rPr lang="en-US" altLang="zh-TW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各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r>
            <a:rPr lang="en-US" altLang="zh-TW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共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954554" y="331104"/>
        <a:ext cx="6318015" cy="1924141"/>
      </dsp:txXfrm>
    </dsp:sp>
    <dsp:sp modelId="{325212F6-3176-4964-B4B0-3C6D23FCF7F2}">
      <dsp:nvSpPr>
        <dsp:cNvPr id="0" name=""/>
        <dsp:cNvSpPr/>
      </dsp:nvSpPr>
      <dsp:spPr>
        <a:xfrm>
          <a:off x="83" y="136107"/>
          <a:ext cx="2010628" cy="231417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志願數</a:t>
          </a:r>
          <a:endParaRPr lang="en-US" altLang="zh-TW" sz="32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234" y="234258"/>
        <a:ext cx="1814326" cy="2117873"/>
      </dsp:txXfrm>
    </dsp:sp>
    <dsp:sp modelId="{C0ACAB9B-5EED-4CB5-BECD-8EA6561A796F}">
      <dsp:nvSpPr>
        <dsp:cNvPr id="0" name=""/>
        <dsp:cNvSpPr/>
      </dsp:nvSpPr>
      <dsp:spPr>
        <a:xfrm rot="5400000">
          <a:off x="4032959" y="380889"/>
          <a:ext cx="2120704" cy="6421520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82551" y="2634821"/>
        <a:ext cx="6317996" cy="1913656"/>
      </dsp:txXfrm>
    </dsp:sp>
    <dsp:sp modelId="{86C6275C-E814-444B-B2D2-162DEBBE454D}">
      <dsp:nvSpPr>
        <dsp:cNvPr id="0" name=""/>
        <dsp:cNvSpPr/>
      </dsp:nvSpPr>
      <dsp:spPr>
        <a:xfrm>
          <a:off x="83" y="2483533"/>
          <a:ext cx="2013593" cy="2555769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en-US" altLang="zh-TW" sz="30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分數</a:t>
          </a:r>
          <a:endParaRPr lang="en-US" altLang="zh-TW" sz="30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379" y="2581829"/>
        <a:ext cx="1817001" cy="23591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088188" y="-2326741"/>
          <a:ext cx="1660130" cy="686271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高中</a:t>
          </a:r>
          <a:r>
            <a:rPr kumimoji="0" lang="en-US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.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高職</a:t>
          </a:r>
          <a:r>
            <a:rPr kumimoji="0" lang="zh-TW" altLang="en-US" sz="55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交叉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</a:t>
          </a:r>
          <a:endParaRPr kumimoji="0" lang="zh-TW" altLang="en-US" sz="3200" b="1" i="0" u="none" strike="noStrike" kern="1200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 依興趣</a:t>
          </a:r>
          <a:r>
            <a:rPr kumimoji="0" lang="zh-TW" altLang="en-US" sz="55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重複選填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學校</a:t>
          </a:r>
          <a:endParaRPr kumimoji="0" lang="zh-TW" altLang="en-US" sz="3200" b="1" i="0" u="none" strike="noStrike" kern="1200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</dsp:txBody>
      <dsp:txXfrm rot="-5400000">
        <a:off x="1486897" y="355591"/>
        <a:ext cx="6781673" cy="1498048"/>
      </dsp:txXfrm>
    </dsp:sp>
    <dsp:sp modelId="{325212F6-3176-4964-B4B0-3C6D23FCF7F2}">
      <dsp:nvSpPr>
        <dsp:cNvPr id="0" name=""/>
        <dsp:cNvSpPr/>
      </dsp:nvSpPr>
      <dsp:spPr>
        <a:xfrm>
          <a:off x="4" y="434682"/>
          <a:ext cx="1562515" cy="132961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說明一</a:t>
          </a: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4910" y="499588"/>
        <a:ext cx="1432703" cy="1199802"/>
      </dsp:txXfrm>
    </dsp:sp>
    <dsp:sp modelId="{C0ACAB9B-5EED-4CB5-BECD-8EA6561A796F}">
      <dsp:nvSpPr>
        <dsp:cNvPr id="0" name=""/>
        <dsp:cNvSpPr/>
      </dsp:nvSpPr>
      <dsp:spPr>
        <a:xfrm rot="5400000">
          <a:off x="3468378" y="191843"/>
          <a:ext cx="3039371" cy="6795599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62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連續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選填同校不同科者皆計為同一志願序</a:t>
          </a:r>
          <a:r>
            <a:rPr kumimoji="0" lang="en-US" altLang="zh-TW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,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同一學校第二次選填，視為第二所志願學校計分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，以此類推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1590264" y="2218327"/>
        <a:ext cx="6647229" cy="2742631"/>
      </dsp:txXfrm>
    </dsp:sp>
    <dsp:sp modelId="{86C6275C-E814-444B-B2D2-162DEBBE454D}">
      <dsp:nvSpPr>
        <dsp:cNvPr id="0" name=""/>
        <dsp:cNvSpPr/>
      </dsp:nvSpPr>
      <dsp:spPr>
        <a:xfrm>
          <a:off x="1354" y="1986480"/>
          <a:ext cx="1636971" cy="320632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說明二</a:t>
          </a: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1264" y="2066390"/>
        <a:ext cx="1477151" cy="30465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0751-2F77-4F7C-9BBC-65742AF08721}">
      <dsp:nvSpPr>
        <dsp:cNvPr id="0" name=""/>
        <dsp:cNvSpPr/>
      </dsp:nvSpPr>
      <dsp:spPr>
        <a:xfrm>
          <a:off x="3590" y="844002"/>
          <a:ext cx="1442334" cy="1074480"/>
        </a:xfrm>
        <a:prstGeom prst="roundRect">
          <a:avLst>
            <a:gd name="adj" fmla="val 10000"/>
          </a:avLst>
        </a:prstGeom>
        <a:solidFill>
          <a:srgbClr val="CCFFFF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r>
            <a:rPr lang="en-US" altLang="zh-TW" sz="28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8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5060" y="875472"/>
        <a:ext cx="1379394" cy="1011540"/>
      </dsp:txXfrm>
    </dsp:sp>
    <dsp:sp modelId="{4F783F26-B092-4B74-9314-D48043979B1B}">
      <dsp:nvSpPr>
        <dsp:cNvPr id="0" name=""/>
        <dsp:cNvSpPr/>
      </dsp:nvSpPr>
      <dsp:spPr>
        <a:xfrm rot="18291771">
          <a:off x="1245691" y="977700"/>
          <a:ext cx="934825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934825" y="20019"/>
              </a:lnTo>
            </a:path>
          </a:pathLst>
        </a:custGeom>
        <a:noFill/>
        <a:ln w="381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689733" y="974349"/>
        <a:ext cx="46741" cy="46741"/>
      </dsp:txXfrm>
    </dsp:sp>
    <dsp:sp modelId="{8687AD84-380B-4640-9D34-724E0B43051A}">
      <dsp:nvSpPr>
        <dsp:cNvPr id="0" name=""/>
        <dsp:cNvSpPr/>
      </dsp:nvSpPr>
      <dsp:spPr>
        <a:xfrm>
          <a:off x="1980284" y="0"/>
          <a:ext cx="2356417" cy="1228393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多元發展項目上限</a:t>
          </a:r>
          <a:r>
            <a:rPr lang="en-US" altLang="zh-TW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16262" y="35978"/>
        <a:ext cx="2284461" cy="1156437"/>
      </dsp:txXfrm>
    </dsp:sp>
    <dsp:sp modelId="{8A81567E-0942-4B96-9ED5-35B53ACFE826}">
      <dsp:nvSpPr>
        <dsp:cNvPr id="0" name=""/>
        <dsp:cNvSpPr/>
      </dsp:nvSpPr>
      <dsp:spPr>
        <a:xfrm rot="1279964">
          <a:off x="1423715" y="1479138"/>
          <a:ext cx="648271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648271" y="2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731644" y="1482951"/>
        <a:ext cx="32413" cy="32413"/>
      </dsp:txXfrm>
    </dsp:sp>
    <dsp:sp modelId="{89E66A01-90B6-4C50-9F92-CBFEC40CF37D}">
      <dsp:nvSpPr>
        <dsp:cNvPr id="0" name=""/>
        <dsp:cNvSpPr/>
      </dsp:nvSpPr>
      <dsp:spPr>
        <a:xfrm>
          <a:off x="2049778" y="1340547"/>
          <a:ext cx="2273452" cy="553051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65976" y="1356745"/>
        <a:ext cx="2241056" cy="520655"/>
      </dsp:txXfrm>
    </dsp:sp>
    <dsp:sp modelId="{612946E0-0E57-4640-9AAC-5AC7496AA260}">
      <dsp:nvSpPr>
        <dsp:cNvPr id="0" name=""/>
        <dsp:cNvSpPr/>
      </dsp:nvSpPr>
      <dsp:spPr>
        <a:xfrm rot="3679520">
          <a:off x="1151128" y="1858453"/>
          <a:ext cx="1133470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1133470" y="20019"/>
              </a:lnTo>
            </a:path>
          </a:pathLst>
        </a:cu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689527" y="1850136"/>
        <a:ext cx="56673" cy="56673"/>
      </dsp:txXfrm>
    </dsp:sp>
    <dsp:sp modelId="{36218C98-49C0-4510-B650-BF5040DA289D}">
      <dsp:nvSpPr>
        <dsp:cNvPr id="0" name=""/>
        <dsp:cNvSpPr/>
      </dsp:nvSpPr>
      <dsp:spPr>
        <a:xfrm>
          <a:off x="1989804" y="2120932"/>
          <a:ext cx="2300167" cy="509541"/>
        </a:xfrm>
        <a:prstGeom prst="roundRect">
          <a:avLst>
            <a:gd name="adj" fmla="val 10000"/>
          </a:avLst>
        </a:prstGeom>
        <a:solidFill>
          <a:srgbClr val="FF6699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04728" y="2135856"/>
        <a:ext cx="2270319" cy="479693"/>
      </dsp:txXfrm>
    </dsp:sp>
    <dsp:sp modelId="{5D2B1A61-3346-4A1F-AD81-E2906CC3BA92}">
      <dsp:nvSpPr>
        <dsp:cNvPr id="0" name=""/>
        <dsp:cNvSpPr/>
      </dsp:nvSpPr>
      <dsp:spPr>
        <a:xfrm rot="18813680">
          <a:off x="4160868" y="2054743"/>
          <a:ext cx="830593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830593" y="20019"/>
              </a:lnTo>
            </a:path>
          </a:pathLst>
        </a:cu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555400" y="2053998"/>
        <a:ext cx="41529" cy="41529"/>
      </dsp:txXfrm>
    </dsp:sp>
    <dsp:sp modelId="{95F8C62F-96C5-4303-9C4F-60FDD2DC033F}">
      <dsp:nvSpPr>
        <dsp:cNvPr id="0" name=""/>
        <dsp:cNvSpPr/>
      </dsp:nvSpPr>
      <dsp:spPr>
        <a:xfrm>
          <a:off x="4862359" y="917178"/>
          <a:ext cx="3129945" cy="1713290"/>
        </a:xfrm>
        <a:prstGeom prst="roundRect">
          <a:avLst>
            <a:gd name="adj" fmla="val 10000"/>
          </a:avLst>
        </a:prstGeom>
        <a:solidFill>
          <a:srgbClr val="FFCCFF"/>
        </a:solid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精    熟：每科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基    礎：每科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待加強：每科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912540" y="967359"/>
        <a:ext cx="3029583" cy="161292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A31DB-3D0B-4C04-A0B7-659251EBEB7D}">
      <dsp:nvSpPr>
        <dsp:cNvPr id="0" name=""/>
        <dsp:cNvSpPr/>
      </dsp:nvSpPr>
      <dsp:spPr>
        <a:xfrm>
          <a:off x="2433" y="62207"/>
          <a:ext cx="2372522" cy="604800"/>
        </a:xfrm>
        <a:prstGeom prst="rect">
          <a:avLst/>
        </a:prstGeom>
        <a:solidFill>
          <a:srgbClr val="7030A0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100" b="1" kern="1200" dirty="0" smtClean="0">
              <a:latin typeface="微軟正黑體" pitchFamily="34" charset="-120"/>
              <a:ea typeface="微軟正黑體" pitchFamily="34" charset="-120"/>
            </a:rPr>
            <a:t>精熟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(6</a:t>
          </a:r>
          <a:r>
            <a:rPr lang="zh-TW" altLang="en-US" sz="21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1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33" y="62207"/>
        <a:ext cx="2372522" cy="604800"/>
      </dsp:txXfrm>
    </dsp:sp>
    <dsp:sp modelId="{5CA1713B-E74B-4193-9DD0-385580B5A95F}">
      <dsp:nvSpPr>
        <dsp:cNvPr id="0" name=""/>
        <dsp:cNvSpPr/>
      </dsp:nvSpPr>
      <dsp:spPr>
        <a:xfrm>
          <a:off x="2433" y="667007"/>
          <a:ext cx="2372522" cy="213286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lvl="1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A++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 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 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sz="21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1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433" y="667007"/>
        <a:ext cx="2372522" cy="2132865"/>
      </dsp:txXfrm>
    </dsp:sp>
    <dsp:sp modelId="{7DEC4183-2CFD-43C1-9F9D-870571795919}">
      <dsp:nvSpPr>
        <dsp:cNvPr id="0" name=""/>
        <dsp:cNvSpPr/>
      </dsp:nvSpPr>
      <dsp:spPr>
        <a:xfrm>
          <a:off x="2707109" y="62207"/>
          <a:ext cx="2372522" cy="604800"/>
        </a:xfrm>
        <a:prstGeom prst="rect">
          <a:avLst/>
        </a:prstGeom>
        <a:solidFill>
          <a:srgbClr val="C00000"/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100" b="1" kern="1200" dirty="0" smtClean="0">
              <a:latin typeface="微軟正黑體" pitchFamily="34" charset="-120"/>
              <a:ea typeface="微軟正黑體" pitchFamily="34" charset="-120"/>
            </a:rPr>
            <a:t>基礎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(4</a:t>
          </a:r>
          <a:r>
            <a:rPr lang="zh-TW" altLang="en-US" sz="21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1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07109" y="62207"/>
        <a:ext cx="2372522" cy="604800"/>
      </dsp:txXfrm>
    </dsp:sp>
    <dsp:sp modelId="{2EB1C8C3-2A62-4794-8518-ED039A54F167}">
      <dsp:nvSpPr>
        <dsp:cNvPr id="0" name=""/>
        <dsp:cNvSpPr/>
      </dsp:nvSpPr>
      <dsp:spPr>
        <a:xfrm>
          <a:off x="2707109" y="667007"/>
          <a:ext cx="2372522" cy="2132865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lvl="1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B++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 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sz="21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1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707109" y="667007"/>
        <a:ext cx="2372522" cy="2132865"/>
      </dsp:txXfrm>
    </dsp:sp>
    <dsp:sp modelId="{9854FFC7-00D5-4DDC-9221-167AD41502CE}">
      <dsp:nvSpPr>
        <dsp:cNvPr id="0" name=""/>
        <dsp:cNvSpPr/>
      </dsp:nvSpPr>
      <dsp:spPr>
        <a:xfrm>
          <a:off x="5411785" y="62207"/>
          <a:ext cx="2372522" cy="604800"/>
        </a:xfrm>
        <a:prstGeom prst="rect">
          <a:avLst/>
        </a:prstGeom>
        <a:solidFill>
          <a:srgbClr val="036905"/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100" b="1" kern="1200" dirty="0" smtClean="0">
              <a:latin typeface="微軟正黑體" pitchFamily="34" charset="-120"/>
              <a:ea typeface="微軟正黑體" pitchFamily="34" charset="-120"/>
            </a:rPr>
            <a:t>待加強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(2</a:t>
          </a:r>
          <a:r>
            <a:rPr lang="zh-TW" altLang="en-US" sz="21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) </a:t>
          </a:r>
          <a:endParaRPr lang="zh-TW" altLang="en-US" sz="21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411785" y="62207"/>
        <a:ext cx="2372522" cy="604800"/>
      </dsp:txXfrm>
    </dsp:sp>
    <dsp:sp modelId="{C8E8D9B6-7351-462C-B1DA-BE7E2FDF0226}">
      <dsp:nvSpPr>
        <dsp:cNvPr id="0" name=""/>
        <dsp:cNvSpPr/>
      </dsp:nvSpPr>
      <dsp:spPr>
        <a:xfrm>
          <a:off x="5411785" y="667007"/>
          <a:ext cx="2372522" cy="2132865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411785" y="667007"/>
        <a:ext cx="2372522" cy="213286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08634-06ED-4597-A103-9D0C018CD380}">
      <dsp:nvSpPr>
        <dsp:cNvPr id="0" name=""/>
        <dsp:cNvSpPr/>
      </dsp:nvSpPr>
      <dsp:spPr>
        <a:xfrm>
          <a:off x="1313967" y="829126"/>
          <a:ext cx="373462" cy="1150060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E21DD7-8852-4648-BA7E-F4D212A0E1B5}">
      <dsp:nvSpPr>
        <dsp:cNvPr id="0" name=""/>
        <dsp:cNvSpPr/>
      </dsp:nvSpPr>
      <dsp:spPr>
        <a:xfrm>
          <a:off x="4978" y="455665"/>
          <a:ext cx="1327085" cy="1896982"/>
        </a:xfrm>
        <a:prstGeom prst="flowChartAlternateProcess">
          <a:avLst/>
        </a:prstGeom>
        <a:solidFill>
          <a:srgbClr val="A5002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CCFF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kern="1200" dirty="0">
            <a:solidFill>
              <a:srgbClr val="CCFF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9760" y="520447"/>
        <a:ext cx="1197521" cy="1767418"/>
      </dsp:txXfrm>
    </dsp:sp>
    <dsp:sp modelId="{E6E0E1D6-1432-434B-B145-2FB0CAAA0175}">
      <dsp:nvSpPr>
        <dsp:cNvPr id="0" name=""/>
        <dsp:cNvSpPr/>
      </dsp:nvSpPr>
      <dsp:spPr>
        <a:xfrm>
          <a:off x="3066660" y="829126"/>
          <a:ext cx="373462" cy="1150060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819AF0-5541-412A-ABB5-F1FB207327CD}">
      <dsp:nvSpPr>
        <dsp:cNvPr id="0" name=""/>
        <dsp:cNvSpPr/>
      </dsp:nvSpPr>
      <dsp:spPr>
        <a:xfrm>
          <a:off x="1737747" y="455665"/>
          <a:ext cx="1328915" cy="1896982"/>
        </a:xfrm>
        <a:prstGeom prst="flowChartAlternateProcess">
          <a:avLst/>
        </a:prstGeom>
        <a:solidFill>
          <a:srgbClr val="66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多元</a:t>
          </a:r>
          <a:endParaRPr lang="en-US" altLang="zh-TW" sz="2400" b="1" kern="1200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發展</a:t>
          </a:r>
          <a:endParaRPr lang="en-US" altLang="zh-TW" sz="2400" b="1" kern="1200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kern="1200" dirty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802618" y="520536"/>
        <a:ext cx="1199173" cy="1767240"/>
      </dsp:txXfrm>
    </dsp:sp>
    <dsp:sp modelId="{12B20780-4A77-42AC-A1A4-C88A3F0F48DA}">
      <dsp:nvSpPr>
        <dsp:cNvPr id="0" name=""/>
        <dsp:cNvSpPr/>
      </dsp:nvSpPr>
      <dsp:spPr>
        <a:xfrm>
          <a:off x="4790704" y="829126"/>
          <a:ext cx="373462" cy="115006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B5E962-D3EF-418A-9782-ABAF9847757F}">
      <dsp:nvSpPr>
        <dsp:cNvPr id="0" name=""/>
        <dsp:cNvSpPr/>
      </dsp:nvSpPr>
      <dsp:spPr>
        <a:xfrm>
          <a:off x="3468937" y="450403"/>
          <a:ext cx="1334448" cy="1907506"/>
        </a:xfrm>
        <a:prstGeom prst="flowChartAlternateProcess">
          <a:avLst/>
        </a:prstGeom>
        <a:solidFill>
          <a:srgbClr val="333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400" b="1" kern="1200" dirty="0" smtClean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積分</a:t>
          </a:r>
          <a:endParaRPr lang="zh-TW" altLang="en-US" sz="2400" b="1" kern="1200" dirty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534078" y="515544"/>
        <a:ext cx="1204166" cy="1777224"/>
      </dsp:txXfrm>
    </dsp:sp>
    <dsp:sp modelId="{6AFC2A79-2733-4833-9121-ED88066BB48F}">
      <dsp:nvSpPr>
        <dsp:cNvPr id="0" name=""/>
        <dsp:cNvSpPr/>
      </dsp:nvSpPr>
      <dsp:spPr>
        <a:xfrm>
          <a:off x="6510751" y="845742"/>
          <a:ext cx="373462" cy="1212973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8055361"/>
              <a:satOff val="36190"/>
              <a:lumOff val="24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5BB206-F7A9-44F4-BB83-D6B4039EF170}">
      <dsp:nvSpPr>
        <dsp:cNvPr id="0" name=""/>
        <dsp:cNvSpPr/>
      </dsp:nvSpPr>
      <dsp:spPr>
        <a:xfrm>
          <a:off x="5192977" y="459573"/>
          <a:ext cx="1321617" cy="1889165"/>
        </a:xfrm>
        <a:prstGeom prst="flowChartAlternateProcess">
          <a:avLst/>
        </a:prstGeom>
        <a:solidFill>
          <a:srgbClr val="008000"/>
        </a:solidFill>
        <a:ln>
          <a:solidFill>
            <a:srgbClr val="0033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kern="1200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kern="1200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kern="1200" dirty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257492" y="524088"/>
        <a:ext cx="1192587" cy="1760135"/>
      </dsp:txXfrm>
    </dsp:sp>
    <dsp:sp modelId="{93007A76-C4BC-4E80-8971-325699B65C4B}">
      <dsp:nvSpPr>
        <dsp:cNvPr id="0" name=""/>
        <dsp:cNvSpPr/>
      </dsp:nvSpPr>
      <dsp:spPr>
        <a:xfrm>
          <a:off x="4824734" y="773735"/>
          <a:ext cx="373462" cy="1235308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1E0AAE-D738-4B6E-B402-EC190601BA55}">
      <dsp:nvSpPr>
        <dsp:cNvPr id="0" name=""/>
        <dsp:cNvSpPr/>
      </dsp:nvSpPr>
      <dsp:spPr>
        <a:xfrm>
          <a:off x="6907982" y="485703"/>
          <a:ext cx="1321617" cy="1907506"/>
        </a:xfrm>
        <a:prstGeom prst="flowChartAlternateProcess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kern="1200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kern="1200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總標示</a:t>
          </a:r>
          <a:endParaRPr lang="zh-TW" altLang="en-US" sz="2400" b="1" kern="1200" dirty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972497" y="550218"/>
        <a:ext cx="1192587" cy="17784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626377" y="-1807375"/>
          <a:ext cx="2809251" cy="6710125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不採計國中在校成績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但要採計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藝文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健體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綜合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—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zh-TW" altLang="en-US" sz="5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學籍</a:t>
          </a:r>
          <a:r>
            <a:rPr lang="zh-TW" altLang="en-US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所在免試就學區入學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en-US" altLang="zh-TW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光華國中</a:t>
          </a:r>
          <a:r>
            <a:rPr lang="en-US" altLang="zh-TW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</a:t>
          </a: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高雄區</a:t>
          </a:r>
          <a:r>
            <a:rPr lang="en-US" altLang="zh-TW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675940" y="280198"/>
        <a:ext cx="6572989" cy="2534979"/>
      </dsp:txXfrm>
    </dsp:sp>
    <dsp:sp modelId="{325212F6-3176-4964-B4B0-3C6D23FCF7F2}">
      <dsp:nvSpPr>
        <dsp:cNvPr id="0" name=""/>
        <dsp:cNvSpPr/>
      </dsp:nvSpPr>
      <dsp:spPr>
        <a:xfrm>
          <a:off x="1091" y="144347"/>
          <a:ext cx="1722971" cy="280663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作業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要點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5200" y="228456"/>
        <a:ext cx="1554753" cy="2638419"/>
      </dsp:txXfrm>
    </dsp:sp>
    <dsp:sp modelId="{0B1CE04D-9F87-46A4-B186-8CB5D720E93D}">
      <dsp:nvSpPr>
        <dsp:cNvPr id="0" name=""/>
        <dsp:cNvSpPr/>
      </dsp:nvSpPr>
      <dsp:spPr>
        <a:xfrm rot="5400000">
          <a:off x="3809168" y="930688"/>
          <a:ext cx="2291681" cy="6818727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月底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~5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月初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符合七項條件之一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提早準備該就學區多元發展項目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考招分離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變更核可後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不可再回高雄區</a:t>
          </a:r>
          <a:endParaRPr lang="zh-TW" altLang="en-US" sz="32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545646" y="3306082"/>
        <a:ext cx="6706856" cy="2067939"/>
      </dsp:txXfrm>
    </dsp:sp>
    <dsp:sp modelId="{C8ED1DF7-9CF8-4A76-994D-E4785FA03F0E}">
      <dsp:nvSpPr>
        <dsp:cNvPr id="0" name=""/>
        <dsp:cNvSpPr/>
      </dsp:nvSpPr>
      <dsp:spPr>
        <a:xfrm>
          <a:off x="1091" y="3063847"/>
          <a:ext cx="1607329" cy="2552408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變更就學區</a:t>
          </a:r>
          <a:endParaRPr lang="en-US" altLang="zh-TW" sz="37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79554" y="3142310"/>
        <a:ext cx="1450403" cy="2395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A9AA-F78F-4548-875E-8F88A4B11A9B}">
      <dsp:nvSpPr>
        <dsp:cNvPr id="0" name=""/>
        <dsp:cNvSpPr/>
      </dsp:nvSpPr>
      <dsp:spPr>
        <a:xfrm>
          <a:off x="1606774" y="199734"/>
          <a:ext cx="4687580" cy="435375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155367" y="1003106"/>
        <a:ext cx="1590429" cy="1451253"/>
      </dsp:txXfrm>
    </dsp:sp>
    <dsp:sp modelId="{3F536BF3-4C78-42E5-8816-AED3EA613989}">
      <dsp:nvSpPr>
        <dsp:cNvPr id="0" name=""/>
        <dsp:cNvSpPr/>
      </dsp:nvSpPr>
      <dsp:spPr>
        <a:xfrm>
          <a:off x="1756068" y="242515"/>
          <a:ext cx="4260238" cy="433935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22561" y="2980439"/>
        <a:ext cx="1927250" cy="1343132"/>
      </dsp:txXfrm>
    </dsp:sp>
    <dsp:sp modelId="{336006F1-42A9-4C54-A88B-91B5574663B1}">
      <dsp:nvSpPr>
        <dsp:cNvPr id="0" name=""/>
        <dsp:cNvSpPr/>
      </dsp:nvSpPr>
      <dsp:spPr>
        <a:xfrm>
          <a:off x="1610416" y="357197"/>
          <a:ext cx="4551541" cy="410998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098081" y="1164516"/>
        <a:ext cx="1544273" cy="136999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041382" y="-1573505"/>
          <a:ext cx="2248450" cy="642210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全部免試</a:t>
          </a:r>
          <a:r>
            <a:rPr lang="en-US" altLang="zh-TW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無考試分發入學特色招生</a:t>
          </a:r>
          <a:r>
            <a:rPr lang="en-US" altLang="zh-TW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Ps.</a:t>
          </a:r>
          <a:r>
            <a:rPr lang="zh-TW" altLang="en-US" sz="36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特色招生甄選入學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仍存在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是指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音樂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美術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舞蹈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體育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科學班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專業群科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...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等</a:t>
          </a:r>
          <a:endParaRPr lang="zh-TW" alt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1954554" y="623083"/>
        <a:ext cx="6312346" cy="2028930"/>
      </dsp:txXfrm>
    </dsp:sp>
    <dsp:sp modelId="{325212F6-3176-4964-B4B0-3C6D23FCF7F2}">
      <dsp:nvSpPr>
        <dsp:cNvPr id="0" name=""/>
        <dsp:cNvSpPr/>
      </dsp:nvSpPr>
      <dsp:spPr>
        <a:xfrm>
          <a:off x="83" y="541075"/>
          <a:ext cx="2010628" cy="219294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管道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234" y="639226"/>
        <a:ext cx="1814326" cy="1996643"/>
      </dsp:txXfrm>
    </dsp:sp>
    <dsp:sp modelId="{C0ACAB9B-5EED-4CB5-BECD-8EA6561A796F}">
      <dsp:nvSpPr>
        <dsp:cNvPr id="0" name=""/>
        <dsp:cNvSpPr/>
      </dsp:nvSpPr>
      <dsp:spPr>
        <a:xfrm rot="5400000">
          <a:off x="4212838" y="862055"/>
          <a:ext cx="1904959" cy="6421520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所有招生管道一律在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月中前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完成</a:t>
          </a:r>
          <a:endParaRPr lang="zh-TW" altLang="en-US" sz="22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後續辦理</a:t>
          </a:r>
          <a:r>
            <a:rPr lang="zh-TW" altLang="en-US" sz="4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續召</a:t>
          </a:r>
          <a:r>
            <a:rPr lang="en-US" altLang="zh-TW" sz="1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五專、私校、六龜、旗山農工</a:t>
          </a:r>
          <a:r>
            <a:rPr lang="en-US" altLang="zh-TW" sz="1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6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954558" y="3213327"/>
        <a:ext cx="6328528" cy="1718975"/>
      </dsp:txXfrm>
    </dsp:sp>
    <dsp:sp modelId="{86C6275C-E814-444B-B2D2-162DEBBE454D}">
      <dsp:nvSpPr>
        <dsp:cNvPr id="0" name=""/>
        <dsp:cNvSpPr/>
      </dsp:nvSpPr>
      <dsp:spPr>
        <a:xfrm>
          <a:off x="83" y="3042330"/>
          <a:ext cx="2013593" cy="206097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縮短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379" y="3140626"/>
        <a:ext cx="1817001" cy="186437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756947" y="-381375"/>
          <a:ext cx="2772303" cy="648736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b" anchorCtr="0">
          <a:noAutofit/>
        </a:bodyPr>
        <a:lstStyle/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30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108000" algn="l" defTabSz="12446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讓有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技藝專長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的學生另一升學管道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108000" algn="l" defTabSz="16002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技藝教育課程職群分數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(pr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值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或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技藝競賽得獎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名次轉換為分數為主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99415" y="1611490"/>
        <a:ext cx="6352035" cy="2501637"/>
      </dsp:txXfrm>
    </dsp:sp>
    <dsp:sp modelId="{325212F6-3176-4964-B4B0-3C6D23FCF7F2}">
      <dsp:nvSpPr>
        <dsp:cNvPr id="0" name=""/>
        <dsp:cNvSpPr/>
      </dsp:nvSpPr>
      <dsp:spPr>
        <a:xfrm>
          <a:off x="5922" y="1332143"/>
          <a:ext cx="1936066" cy="298834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技優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甄審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00433" y="1426654"/>
        <a:ext cx="1747044" cy="279932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385801" y="-2311981"/>
          <a:ext cx="1561102" cy="653785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學科能力檢定加考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語文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項目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國英兩科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，並作為錄取門檻使用</a:t>
          </a:r>
          <a:endParaRPr lang="zh-TW" altLang="en-US" sz="28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97426" y="252601"/>
        <a:ext cx="6461647" cy="1408688"/>
      </dsp:txXfrm>
    </dsp:sp>
    <dsp:sp modelId="{325212F6-3176-4964-B4B0-3C6D23FCF7F2}">
      <dsp:nvSpPr>
        <dsp:cNvPr id="0" name=""/>
        <dsp:cNvSpPr/>
      </dsp:nvSpPr>
      <dsp:spPr>
        <a:xfrm>
          <a:off x="1552" y="85751"/>
          <a:ext cx="1892052" cy="139142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ts val="1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雄中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ts val="1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科學班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9476" y="153675"/>
        <a:ext cx="1756204" cy="1255576"/>
      </dsp:txXfrm>
    </dsp:sp>
    <dsp:sp modelId="{C0ACAB9B-5EED-4CB5-BECD-8EA6561A796F}">
      <dsp:nvSpPr>
        <dsp:cNvPr id="0" name=""/>
        <dsp:cNvSpPr/>
      </dsp:nvSpPr>
      <dsp:spPr>
        <a:xfrm rot="5400000">
          <a:off x="3509060" y="330047"/>
          <a:ext cx="3145676" cy="6563379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旗美高中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zh-TW" sz="2600" b="1" kern="1200" dirty="0" smtClean="0">
              <a:latin typeface="微軟正黑體" pitchFamily="34" charset="-120"/>
              <a:ea typeface="微軟正黑體" pitchFamily="34" charset="-120"/>
            </a:rPr>
            <a:t>六龜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旗山農工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私立旗美商工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旗山區、美濃區、內門區、杉林區、甲仙區、六龜區、那瑪夏區、茂林區、桃源區、各公私立國民中學應屆畢業生</a:t>
          </a:r>
          <a:r>
            <a:rPr lang="en-US" altLang="zh-TW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  </a:t>
          </a:r>
          <a:r>
            <a:rPr lang="en-US" altLang="zh-TW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</a:t>
          </a:r>
          <a:r>
            <a:rPr lang="zh-TW" altLang="en-US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光華國中不在此區域</a:t>
          </a:r>
          <a:endParaRPr lang="zh-TW" altLang="en-US" sz="2800" b="1" kern="1200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&lt;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多元發展項目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&gt;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為成績依據</a:t>
          </a:r>
          <a:endParaRPr lang="zh-TW" altLang="en-US" sz="26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 。</a:t>
          </a:r>
          <a:endParaRPr lang="zh-TW" altLang="en-US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00209" y="2192458"/>
        <a:ext cx="6409820" cy="2838558"/>
      </dsp:txXfrm>
    </dsp:sp>
    <dsp:sp modelId="{86C6275C-E814-444B-B2D2-162DEBBE454D}">
      <dsp:nvSpPr>
        <dsp:cNvPr id="0" name=""/>
        <dsp:cNvSpPr/>
      </dsp:nvSpPr>
      <dsp:spPr>
        <a:xfrm>
          <a:off x="1552" y="1738969"/>
          <a:ext cx="1868795" cy="3444693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學習區</a:t>
          </a:r>
          <a:endParaRPr lang="en-US" altLang="zh-TW" sz="26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完全免試入學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2779" y="1830196"/>
        <a:ext cx="1686341" cy="326223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CAB9B-5EED-4CB5-BECD-8EA6561A796F}">
      <dsp:nvSpPr>
        <dsp:cNvPr id="0" name=""/>
        <dsp:cNvSpPr/>
      </dsp:nvSpPr>
      <dsp:spPr>
        <a:xfrm rot="5400000">
          <a:off x="2503772" y="-1038236"/>
          <a:ext cx="4320501" cy="7405081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建教合作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多為私校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獨招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中鋼班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4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實用技能班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專業科目多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具備就業能力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立即投入職場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公私立高職均有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特色專班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ex:</a:t>
          </a:r>
          <a:r>
            <a:rPr lang="zh-TW" altLang="zh-TW" sz="2400" b="1" kern="1200" dirty="0" smtClean="0">
              <a:latin typeface="微軟正黑體" pitchFamily="34" charset="-120"/>
              <a:ea typeface="微軟正黑體" pitchFamily="34" charset="-120"/>
            </a:rPr>
            <a:t>  林園高中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zh-TW" sz="2400" b="1" kern="1200" dirty="0" smtClean="0">
              <a:latin typeface="微軟正黑體" pitchFamily="34" charset="-120"/>
              <a:ea typeface="微軟正黑體" pitchFamily="34" charset="-120"/>
            </a:rPr>
            <a:t>中油專班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        小港高中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台電專班</a:t>
          </a:r>
          <a:endParaRPr lang="zh-TW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        仁武高中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仁大石化班 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…..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961483" y="714963"/>
        <a:ext cx="7194172" cy="3898683"/>
      </dsp:txXfrm>
    </dsp:sp>
    <dsp:sp modelId="{86C6275C-E814-444B-B2D2-162DEBBE454D}">
      <dsp:nvSpPr>
        <dsp:cNvPr id="0" name=""/>
        <dsp:cNvSpPr/>
      </dsp:nvSpPr>
      <dsp:spPr>
        <a:xfrm>
          <a:off x="542" y="432042"/>
          <a:ext cx="1029114" cy="446448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其</a:t>
          </a:r>
          <a:endParaRPr lang="en-US" altLang="zh-TW" sz="26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他</a:t>
          </a:r>
          <a:endParaRPr lang="en-US" altLang="zh-TW" sz="26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0779" y="482279"/>
        <a:ext cx="928640" cy="436400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8A82E-AB00-4DFB-8002-DA6488437830}">
      <dsp:nvSpPr>
        <dsp:cNvPr id="0" name=""/>
        <dsp:cNvSpPr/>
      </dsp:nvSpPr>
      <dsp:spPr>
        <a:xfrm>
          <a:off x="-5409750" y="-828372"/>
          <a:ext cx="6441470" cy="6441470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32EE2-572F-4BE5-8A0C-937DB636B144}">
      <dsp:nvSpPr>
        <dsp:cNvPr id="0" name=""/>
        <dsp:cNvSpPr/>
      </dsp:nvSpPr>
      <dsp:spPr>
        <a:xfrm>
          <a:off x="451137" y="298949"/>
          <a:ext cx="7711892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原就讀學區未設置適性群別或產業特殊類科</a:t>
          </a:r>
          <a:endParaRPr lang="zh-TW" altLang="en-US" sz="2900" b="1" kern="1200" dirty="0"/>
        </a:p>
      </dsp:txBody>
      <dsp:txXfrm>
        <a:off x="451137" y="298949"/>
        <a:ext cx="7711892" cy="598282"/>
      </dsp:txXfrm>
    </dsp:sp>
    <dsp:sp modelId="{F86C117C-AAE0-48D2-843F-93FA4FFFAFCD}">
      <dsp:nvSpPr>
        <dsp:cNvPr id="0" name=""/>
        <dsp:cNvSpPr/>
      </dsp:nvSpPr>
      <dsp:spPr>
        <a:xfrm>
          <a:off x="77211" y="224164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B7000-EEF1-41C1-A9AF-46DE3ABA9938}">
      <dsp:nvSpPr>
        <dsp:cNvPr id="0" name=""/>
        <dsp:cNvSpPr/>
      </dsp:nvSpPr>
      <dsp:spPr>
        <a:xfrm>
          <a:off x="879848" y="1196085"/>
          <a:ext cx="7283181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因搬家遷徙至本區居住者</a:t>
          </a:r>
          <a:endParaRPr lang="zh-TW" altLang="en-US" sz="2900" b="1" kern="1200" dirty="0"/>
        </a:p>
      </dsp:txBody>
      <dsp:txXfrm>
        <a:off x="879848" y="1196085"/>
        <a:ext cx="7283181" cy="598282"/>
      </dsp:txXfrm>
    </dsp:sp>
    <dsp:sp modelId="{205BFE64-89B3-4879-8DA6-087207728515}">
      <dsp:nvSpPr>
        <dsp:cNvPr id="0" name=""/>
        <dsp:cNvSpPr/>
      </dsp:nvSpPr>
      <dsp:spPr>
        <a:xfrm>
          <a:off x="505922" y="1121300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F4302-3C06-4B82-AB1B-4AE28D155572}">
      <dsp:nvSpPr>
        <dsp:cNvPr id="0" name=""/>
        <dsp:cNvSpPr/>
      </dsp:nvSpPr>
      <dsp:spPr>
        <a:xfrm>
          <a:off x="1011428" y="2093221"/>
          <a:ext cx="7151601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跨區學生申請返回本區</a:t>
          </a:r>
          <a:r>
            <a:rPr lang="zh-TW" altLang="en-US" sz="2900" b="1" kern="1200" dirty="0" smtClean="0">
              <a:solidFill>
                <a:srgbClr val="FF0000"/>
              </a:solidFill>
            </a:rPr>
            <a:t>戶籍</a:t>
          </a:r>
          <a:r>
            <a:rPr lang="zh-TW" altLang="en-US" sz="2900" b="1" kern="1200" dirty="0" smtClean="0"/>
            <a:t>所在地就讀</a:t>
          </a:r>
          <a:endParaRPr lang="zh-TW" altLang="en-US" sz="2900" b="1" kern="1200" dirty="0"/>
        </a:p>
      </dsp:txBody>
      <dsp:txXfrm>
        <a:off x="1011428" y="2093221"/>
        <a:ext cx="7151601" cy="598282"/>
      </dsp:txXfrm>
    </dsp:sp>
    <dsp:sp modelId="{5B008F7F-FB57-4E27-91DE-4C6153DD672E}">
      <dsp:nvSpPr>
        <dsp:cNvPr id="0" name=""/>
        <dsp:cNvSpPr/>
      </dsp:nvSpPr>
      <dsp:spPr>
        <a:xfrm>
          <a:off x="637502" y="2018436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21CEF-4B40-4F7A-80A9-601EA1ECCBB0}">
      <dsp:nvSpPr>
        <dsp:cNvPr id="0" name=""/>
        <dsp:cNvSpPr/>
      </dsp:nvSpPr>
      <dsp:spPr>
        <a:xfrm>
          <a:off x="879848" y="2990357"/>
          <a:ext cx="7283181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台商子女學校或海外返國就讀</a:t>
          </a:r>
          <a:endParaRPr lang="zh-TW" altLang="en-US" sz="2900" b="1" kern="1200" dirty="0"/>
        </a:p>
      </dsp:txBody>
      <dsp:txXfrm>
        <a:off x="879848" y="2990357"/>
        <a:ext cx="7283181" cy="598282"/>
      </dsp:txXfrm>
    </dsp:sp>
    <dsp:sp modelId="{5A4A8DDD-51A4-4AFB-8689-F8BDCA08A075}">
      <dsp:nvSpPr>
        <dsp:cNvPr id="0" name=""/>
        <dsp:cNvSpPr/>
      </dsp:nvSpPr>
      <dsp:spPr>
        <a:xfrm>
          <a:off x="505922" y="2915572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CD61E-7CD0-4883-BE6D-7B88BD103B18}">
      <dsp:nvSpPr>
        <dsp:cNvPr id="0" name=""/>
        <dsp:cNvSpPr/>
      </dsp:nvSpPr>
      <dsp:spPr>
        <a:xfrm>
          <a:off x="517707" y="3743744"/>
          <a:ext cx="7711892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其他特殊原因</a:t>
          </a:r>
          <a:endParaRPr lang="zh-TW" altLang="en-US" sz="2900" b="1" kern="1200" dirty="0"/>
        </a:p>
      </dsp:txBody>
      <dsp:txXfrm>
        <a:off x="517707" y="3743744"/>
        <a:ext cx="7711892" cy="598282"/>
      </dsp:txXfrm>
    </dsp:sp>
    <dsp:sp modelId="{E2F369BC-B8E5-43AC-98C5-00BD2BCA4FFB}">
      <dsp:nvSpPr>
        <dsp:cNvPr id="0" name=""/>
        <dsp:cNvSpPr/>
      </dsp:nvSpPr>
      <dsp:spPr>
        <a:xfrm>
          <a:off x="77211" y="3812708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F8AFE-1A7F-4A46-8EAA-3387AAE03681}">
      <dsp:nvSpPr>
        <dsp:cNvPr id="0" name=""/>
        <dsp:cNvSpPr/>
      </dsp:nvSpPr>
      <dsp:spPr>
        <a:xfrm rot="5400000">
          <a:off x="1931106" y="-763813"/>
          <a:ext cx="5726849" cy="726008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36000" lvl="1" indent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分北、中、南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區辦理招生作業僅得就各區招生學校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擇一校報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名，可同時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向北、中、南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區招生委員會報名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僅能擇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一招生學校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參加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現場登記分發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報到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五專免試報名時</a:t>
          </a:r>
          <a:r>
            <a:rPr lang="zh-TW" altLang="en-US" sz="4400" b="1" u="sng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先選學校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，再依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總成績排名順序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到</a:t>
          </a:r>
          <a:r>
            <a:rPr lang="zh-TW" altLang="en-US" sz="4400" b="1" u="sng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現場撕榜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決定錄取</a:t>
          </a:r>
          <a:r>
            <a:rPr lang="zh-TW" altLang="en-US" sz="4400" b="1" u="sng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科系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。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五專免試入學滿分為</a:t>
          </a:r>
          <a:r>
            <a:rPr lang="en-US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分。其中</a:t>
          </a:r>
          <a:r>
            <a:rPr lang="en-US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15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分為會考成績各校自訂項目</a:t>
          </a:r>
          <a:r>
            <a:rPr lang="en-US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如英檢</a:t>
          </a:r>
          <a:r>
            <a:rPr lang="en-US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)5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分。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五專免試入學的積分制度，與</a:t>
          </a:r>
          <a:r>
            <a:rPr lang="zh-TW" altLang="en-US" sz="2400" b="1" u="sng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高中職有所不同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。有意升學五專的同學須及早注意</a:t>
          </a:r>
          <a:r>
            <a:rPr lang="zh-TW" altLang="en-US" sz="2400" kern="1200" dirty="0" smtClean="0"/>
            <a:t>。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64486" y="282369"/>
        <a:ext cx="6980527" cy="5167725"/>
      </dsp:txXfrm>
    </dsp:sp>
    <dsp:sp modelId="{0FB8656F-F81D-413D-A3E0-45057005F94A}">
      <dsp:nvSpPr>
        <dsp:cNvPr id="0" name=""/>
        <dsp:cNvSpPr/>
      </dsp:nvSpPr>
      <dsp:spPr>
        <a:xfrm>
          <a:off x="360" y="2794"/>
          <a:ext cx="1164125" cy="57268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實施</a:t>
          </a:r>
          <a:endParaRPr lang="en-US" altLang="zh-TW" sz="36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 </a:t>
          </a:r>
          <a:endParaRPr lang="zh-TW" altLang="en-US" sz="3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7188" y="59622"/>
        <a:ext cx="1050469" cy="561321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C0724-F3B3-43CD-8EF3-BA5F577E4807}">
      <dsp:nvSpPr>
        <dsp:cNvPr id="0" name=""/>
        <dsp:cNvSpPr/>
      </dsp:nvSpPr>
      <dsp:spPr>
        <a:xfrm rot="5400000">
          <a:off x="4070437" y="-2637541"/>
          <a:ext cx="1038418" cy="674683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4625" marR="0" lvl="1" indent="-139700" algn="l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公立高級中等學校</a:t>
          </a:r>
          <a:r>
            <a:rPr kumimoji="1" lang="zh-TW" altLang="en-US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每班內含</a:t>
          </a:r>
          <a:r>
            <a:rPr kumimoji="1" lang="en-US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kern="1200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  <a:p>
          <a:pPr marL="174625" marR="0" lvl="1" indent="-139700" algn="l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私立高級中等學校</a:t>
          </a:r>
          <a:r>
            <a:rPr kumimoji="1" lang="zh-TW" altLang="en-US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每班外加</a:t>
          </a:r>
          <a:r>
            <a:rPr kumimoji="1" lang="en-US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kern="1200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6230" y="267357"/>
        <a:ext cx="6696143" cy="937036"/>
      </dsp:txXfrm>
    </dsp:sp>
    <dsp:sp modelId="{BDAC0128-90F2-4CCB-8C96-22FB0F60D055}">
      <dsp:nvSpPr>
        <dsp:cNvPr id="0" name=""/>
        <dsp:cNvSpPr/>
      </dsp:nvSpPr>
      <dsp:spPr>
        <a:xfrm>
          <a:off x="41088" y="2458"/>
          <a:ext cx="1247172" cy="1466834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招生</a:t>
          </a:r>
          <a:endParaRPr kumimoji="1" lang="en-US" altLang="zh-TW" sz="2800" b="1" kern="1200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名額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1970" y="63340"/>
        <a:ext cx="1125408" cy="1345070"/>
      </dsp:txXfrm>
    </dsp:sp>
    <dsp:sp modelId="{91CA50C7-09A8-4E2F-8A66-C8421EBD4830}">
      <dsp:nvSpPr>
        <dsp:cNvPr id="0" name=""/>
        <dsp:cNvSpPr/>
      </dsp:nvSpPr>
      <dsp:spPr>
        <a:xfrm rot="5400000">
          <a:off x="3751483" y="-884427"/>
          <a:ext cx="1737046" cy="6807555"/>
        </a:xfrm>
        <a:prstGeom prst="round2Same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4625" lvl="1" indent="-1397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報名費</a:t>
          </a:r>
          <a:r>
            <a:rPr 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230</a:t>
          </a: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元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174625" lvl="1" indent="-1397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本區</a:t>
          </a: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技優甄審入學之學生，參加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本年度本區</a:t>
          </a: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高級中等學校免試入學</a:t>
          </a:r>
          <a:r>
            <a:rPr 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，得持報名繳費證明免繳報名費</a:t>
          </a:r>
          <a:endParaRPr lang="zh-TW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6229" y="1735623"/>
        <a:ext cx="6722759" cy="1567454"/>
      </dsp:txXfrm>
    </dsp:sp>
    <dsp:sp modelId="{89D167F2-C9BA-42E6-9D35-7E6028C4E196}">
      <dsp:nvSpPr>
        <dsp:cNvPr id="0" name=""/>
        <dsp:cNvSpPr/>
      </dsp:nvSpPr>
      <dsp:spPr>
        <a:xfrm>
          <a:off x="41088" y="1564752"/>
          <a:ext cx="1247172" cy="1909194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費用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1970" y="1625634"/>
        <a:ext cx="1125408" cy="1787430"/>
      </dsp:txXfrm>
    </dsp:sp>
    <dsp:sp modelId="{155727B9-B872-4D85-B148-5890A5B75FC2}">
      <dsp:nvSpPr>
        <dsp:cNvPr id="0" name=""/>
        <dsp:cNvSpPr/>
      </dsp:nvSpPr>
      <dsp:spPr>
        <a:xfrm rot="5400000">
          <a:off x="4070437" y="929407"/>
          <a:ext cx="1038418" cy="6746834"/>
        </a:xfrm>
        <a:prstGeom prst="round2Same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4625" marR="0" lvl="1" indent="-139700" algn="l" defTabSz="1422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TW" altLang="en-US" sz="32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一群多科</a:t>
          </a:r>
          <a:r>
            <a:rPr lang="en-US" altLang="zh-TW" sz="32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2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zh-TW" altLang="en-US" sz="32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6230" y="3834306"/>
        <a:ext cx="6696143" cy="937036"/>
      </dsp:txXfrm>
    </dsp:sp>
    <dsp:sp modelId="{A8940E9C-17CE-4319-8BC5-95B4EFA95ACF}">
      <dsp:nvSpPr>
        <dsp:cNvPr id="0" name=""/>
        <dsp:cNvSpPr/>
      </dsp:nvSpPr>
      <dsp:spPr>
        <a:xfrm>
          <a:off x="41088" y="3569407"/>
          <a:ext cx="1247172" cy="1466834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R="0" lvl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kumimoji="1" lang="zh-TW" altLang="en-US" sz="24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志願選填方式</a:t>
          </a:r>
          <a:endParaRPr kumimoji="1" lang="en-US" altLang="zh-TW" sz="2400" b="1" kern="1200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</dsp:txBody>
      <dsp:txXfrm>
        <a:off x="101970" y="3630289"/>
        <a:ext cx="1125408" cy="134507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79067-7933-4699-9A99-AFF317B5FEC2}">
      <dsp:nvSpPr>
        <dsp:cNvPr id="0" name=""/>
        <dsp:cNvSpPr/>
      </dsp:nvSpPr>
      <dsp:spPr>
        <a:xfrm>
          <a:off x="0" y="0"/>
          <a:ext cx="8208912" cy="43189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zh-TW" sz="2400" b="1" i="0" u="none" strike="noStrike" kern="1200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凡本區內國民中學學生，符合下列</a:t>
          </a:r>
          <a:r>
            <a:rPr kumimoji="1" lang="zh-TW" altLang="en-US" sz="2400" b="1" i="0" u="none" strike="noStrike" kern="1200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情形</a:t>
          </a:r>
          <a:r>
            <a:rPr kumimoji="1" lang="zh-TW" altLang="zh-TW" sz="2400" b="1" i="0" u="none" strike="noStrike" kern="1200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之一者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1083" y="21083"/>
        <a:ext cx="8166746" cy="38972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D2182-8345-4D7A-8ACF-B68AFA8969D3}">
      <dsp:nvSpPr>
        <dsp:cNvPr id="0" name=""/>
        <dsp:cNvSpPr/>
      </dsp:nvSpPr>
      <dsp:spPr>
        <a:xfrm>
          <a:off x="-5614586" y="-859990"/>
          <a:ext cx="6688533" cy="6688533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18909-0C80-4B05-99AC-22F29847555B}">
      <dsp:nvSpPr>
        <dsp:cNvPr id="0" name=""/>
        <dsp:cNvSpPr/>
      </dsp:nvSpPr>
      <dsp:spPr>
        <a:xfrm>
          <a:off x="348543" y="109641"/>
          <a:ext cx="7768073" cy="684000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參加國際技能競賽各職類或國際科技展覽成績優異，分別獲勞動部勞動力發展署或國立臺灣科學教育館推薦並持有證明。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8543" y="109641"/>
        <a:ext cx="7768073" cy="684000"/>
      </dsp:txXfrm>
    </dsp:sp>
    <dsp:sp modelId="{8E16879B-300A-4055-9595-57D4A1D7A68A}">
      <dsp:nvSpPr>
        <dsp:cNvPr id="0" name=""/>
        <dsp:cNvSpPr/>
      </dsp:nvSpPr>
      <dsp:spPr>
        <a:xfrm>
          <a:off x="66330" y="169427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8E64F-E486-489D-AD9C-8F84E5BACD99}">
      <dsp:nvSpPr>
        <dsp:cNvPr id="0" name=""/>
        <dsp:cNvSpPr/>
      </dsp:nvSpPr>
      <dsp:spPr>
        <a:xfrm>
          <a:off x="757455" y="787351"/>
          <a:ext cx="7359162" cy="684000"/>
        </a:xfrm>
        <a:prstGeom prst="rect">
          <a:avLst/>
        </a:prstGeom>
        <a:solidFill>
          <a:srgbClr val="99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參加中央各級機關或直轄市政府教育局、勞工局以上機關主、協辦之全國性技藝技能競賽，獲優勝或佳作以上名次。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7455" y="787351"/>
        <a:ext cx="7359162" cy="684000"/>
      </dsp:txXfrm>
    </dsp:sp>
    <dsp:sp modelId="{23C68AB5-CC1E-47AD-B55A-BD4965311F65}">
      <dsp:nvSpPr>
        <dsp:cNvPr id="0" name=""/>
        <dsp:cNvSpPr/>
      </dsp:nvSpPr>
      <dsp:spPr>
        <a:xfrm>
          <a:off x="475241" y="847138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6973E-FAF3-41CB-B231-F82C25591456}">
      <dsp:nvSpPr>
        <dsp:cNvPr id="0" name=""/>
        <dsp:cNvSpPr/>
      </dsp:nvSpPr>
      <dsp:spPr>
        <a:xfrm>
          <a:off x="981537" y="1464565"/>
          <a:ext cx="7135080" cy="684000"/>
        </a:xfrm>
        <a:prstGeom prst="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參加全國中小學科學展覽會、臺灣國際科學展覽會績優且獲國立臺灣科學教育館推薦。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1537" y="1464565"/>
        <a:ext cx="7135080" cy="684000"/>
      </dsp:txXfrm>
    </dsp:sp>
    <dsp:sp modelId="{52D20165-38F2-4992-8205-8B63771C805A}">
      <dsp:nvSpPr>
        <dsp:cNvPr id="0" name=""/>
        <dsp:cNvSpPr/>
      </dsp:nvSpPr>
      <dsp:spPr>
        <a:xfrm>
          <a:off x="699323" y="1524351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8DB70-AC03-4727-91FD-5AA6769B322E}">
      <dsp:nvSpPr>
        <dsp:cNvPr id="0" name=""/>
        <dsp:cNvSpPr/>
      </dsp:nvSpPr>
      <dsp:spPr>
        <a:xfrm>
          <a:off x="1053084" y="2142275"/>
          <a:ext cx="7063533" cy="684000"/>
        </a:xfrm>
        <a:prstGeom prst="rect">
          <a:avLst/>
        </a:prstGeom>
        <a:solidFill>
          <a:srgbClr val="33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參加各縣（市）政府主辦，並報經本部備查之技藝技能競賽及科學展覽（不包括成果展），獲優勝名次。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53084" y="2142275"/>
        <a:ext cx="7063533" cy="684000"/>
      </dsp:txXfrm>
    </dsp:sp>
    <dsp:sp modelId="{EFE3FC2F-C55A-499A-905B-573D0D76414F}">
      <dsp:nvSpPr>
        <dsp:cNvPr id="0" name=""/>
        <dsp:cNvSpPr/>
      </dsp:nvSpPr>
      <dsp:spPr>
        <a:xfrm>
          <a:off x="770870" y="2160238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0B690-2AF1-44C1-961F-86EFCCC330A1}">
      <dsp:nvSpPr>
        <dsp:cNvPr id="0" name=""/>
        <dsp:cNvSpPr/>
      </dsp:nvSpPr>
      <dsp:spPr>
        <a:xfrm>
          <a:off x="981537" y="2819986"/>
          <a:ext cx="7135080" cy="68400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領有丙級以上技術士證或相當於丙級以上之單一級技術士證。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1537" y="2819986"/>
        <a:ext cx="7135080" cy="684000"/>
      </dsp:txXfrm>
    </dsp:sp>
    <dsp:sp modelId="{DEECCB42-5B36-4C51-A285-E08D19EDECC0}">
      <dsp:nvSpPr>
        <dsp:cNvPr id="0" name=""/>
        <dsp:cNvSpPr/>
      </dsp:nvSpPr>
      <dsp:spPr>
        <a:xfrm>
          <a:off x="699323" y="2879772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95A9C-68C2-4AC2-8994-D31EFDB2C821}">
      <dsp:nvSpPr>
        <dsp:cNvPr id="0" name=""/>
        <dsp:cNvSpPr/>
      </dsp:nvSpPr>
      <dsp:spPr>
        <a:xfrm>
          <a:off x="757455" y="3497199"/>
          <a:ext cx="7359162" cy="684000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應屆畢（結）業生技藝教育課程成績優良。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7455" y="3497199"/>
        <a:ext cx="7359162" cy="684000"/>
      </dsp:txXfrm>
    </dsp:sp>
    <dsp:sp modelId="{954469E0-84B6-41C2-B17C-8E132B146CA6}">
      <dsp:nvSpPr>
        <dsp:cNvPr id="0" name=""/>
        <dsp:cNvSpPr/>
      </dsp:nvSpPr>
      <dsp:spPr>
        <a:xfrm>
          <a:off x="475241" y="3556986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FA81A-423E-4E7D-B0B4-D8134F35404C}">
      <dsp:nvSpPr>
        <dsp:cNvPr id="0" name=""/>
        <dsp:cNvSpPr/>
      </dsp:nvSpPr>
      <dsp:spPr>
        <a:xfrm>
          <a:off x="348543" y="4174910"/>
          <a:ext cx="7768073" cy="684000"/>
        </a:xfrm>
        <a:prstGeom prst="rect">
          <a:avLst/>
        </a:prstGeom>
        <a:solidFill>
          <a:srgbClr val="6600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其他參加國際性特殊技藝技能競賽，獲相關競賽優勝名次。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8543" y="4174910"/>
        <a:ext cx="7768073" cy="684000"/>
      </dsp:txXfrm>
    </dsp:sp>
    <dsp:sp modelId="{5679EB84-0A1C-425A-A278-CB753BA810AA}">
      <dsp:nvSpPr>
        <dsp:cNvPr id="0" name=""/>
        <dsp:cNvSpPr/>
      </dsp:nvSpPr>
      <dsp:spPr>
        <a:xfrm>
          <a:off x="66330" y="4234696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D59C8-8F4E-4D81-804D-4A061CB8AEC5}">
      <dsp:nvSpPr>
        <dsp:cNvPr id="0" name=""/>
        <dsp:cNvSpPr/>
      </dsp:nvSpPr>
      <dsp:spPr>
        <a:xfrm>
          <a:off x="0" y="67989"/>
          <a:ext cx="8208912" cy="660208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辦理方式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67989"/>
        <a:ext cx="8208912" cy="660208"/>
      </dsp:txXfrm>
    </dsp:sp>
    <dsp:sp modelId="{3754CD5E-C739-48BC-8A29-604C2E13F6D4}">
      <dsp:nvSpPr>
        <dsp:cNvPr id="0" name=""/>
        <dsp:cNvSpPr/>
      </dsp:nvSpPr>
      <dsp:spPr>
        <a:xfrm>
          <a:off x="0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92075" lvl="0" indent="-92075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輪調式</a:t>
          </a:r>
          <a:endParaRPr lang="en-US" altLang="zh-TW" sz="2000" b="1" kern="1200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學校與建教合作機構以二班為單位實施輪調，</a:t>
          </a:r>
          <a:r>
            <a:rPr lang="zh-TW" altLang="zh-TW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一班在校上課，另一班在建教合作機構接受</a:t>
          </a:r>
          <a:r>
            <a:rPr lang="zh-TW" altLang="en-US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職業技能訓練。</a:t>
          </a:r>
          <a:endParaRPr lang="zh-TW" altLang="en-US" sz="2000" b="1" kern="1200" dirty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0" y="679064"/>
        <a:ext cx="2052228" cy="3490745"/>
      </dsp:txXfrm>
    </dsp:sp>
    <dsp:sp modelId="{02789AFB-9186-4FE2-A5C2-CF2349844A95}">
      <dsp:nvSpPr>
        <dsp:cNvPr id="0" name=""/>
        <dsp:cNvSpPr/>
      </dsp:nvSpPr>
      <dsp:spPr>
        <a:xfrm>
          <a:off x="2052228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92075" lvl="0" indent="-92075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階梯式</a:t>
          </a:r>
          <a:endParaRPr lang="en-US" altLang="zh-TW" sz="2000" b="1" kern="1200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zh-TW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一年級及二年級學生在校接受基礎及專業理論教育，三年級在建教合作機構接受職業技</a:t>
          </a:r>
          <a:r>
            <a:rPr lang="zh-TW" altLang="en-US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能訓練。</a:t>
          </a:r>
          <a:endParaRPr lang="en-US" altLang="zh-TW" sz="2000" b="1" kern="1200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2052228" y="679064"/>
        <a:ext cx="2052228" cy="3490745"/>
      </dsp:txXfrm>
    </dsp:sp>
    <dsp:sp modelId="{CE93013C-7E54-4933-8657-BE051B215D2A}">
      <dsp:nvSpPr>
        <dsp:cNvPr id="0" name=""/>
        <dsp:cNvSpPr/>
      </dsp:nvSpPr>
      <dsp:spPr>
        <a:xfrm>
          <a:off x="4104456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實習式</a:t>
          </a:r>
          <a:endParaRPr lang="en-US" altLang="zh-TW" sz="20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一年級以寒暑假期間辦理為原則，二年級除寒暑假之外，學期中實施以不超過五週，三年級則不超過十二週為原則。</a:t>
          </a:r>
          <a:endParaRPr lang="en-US" altLang="zh-TW" sz="2000" b="1" kern="1200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4104456" y="679064"/>
        <a:ext cx="2052228" cy="3490745"/>
      </dsp:txXfrm>
    </dsp:sp>
    <dsp:sp modelId="{BCE3D758-54E2-4B3D-945F-08FAE2BF7121}">
      <dsp:nvSpPr>
        <dsp:cNvPr id="0" name=""/>
        <dsp:cNvSpPr/>
      </dsp:nvSpPr>
      <dsp:spPr>
        <a:xfrm>
          <a:off x="6156684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專案式</a:t>
          </a:r>
          <a:endParaRPr lang="en-US" altLang="zh-TW" sz="20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學校另行規劃專案報請主管教育行政機關同意辦理的建教合作方案</a:t>
          </a:r>
          <a:endParaRPr lang="en-US" altLang="zh-TW" sz="2000" b="1" kern="1200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6156684" y="679064"/>
        <a:ext cx="2052228" cy="3490745"/>
      </dsp:txXfrm>
    </dsp:sp>
    <dsp:sp modelId="{DEA54A24-7CBA-479A-A1DC-942883F30AFA}">
      <dsp:nvSpPr>
        <dsp:cNvPr id="0" name=""/>
        <dsp:cNvSpPr/>
      </dsp:nvSpPr>
      <dsp:spPr>
        <a:xfrm>
          <a:off x="0" y="4125412"/>
          <a:ext cx="8208912" cy="226055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0751-2F77-4F7C-9BBC-65742AF08721}">
      <dsp:nvSpPr>
        <dsp:cNvPr id="0" name=""/>
        <dsp:cNvSpPr/>
      </dsp:nvSpPr>
      <dsp:spPr>
        <a:xfrm>
          <a:off x="0" y="1423271"/>
          <a:ext cx="1632406" cy="1216076"/>
        </a:xfrm>
        <a:prstGeom prst="roundRect">
          <a:avLst>
            <a:gd name="adj" fmla="val 10000"/>
          </a:avLst>
        </a:prstGeom>
        <a:solidFill>
          <a:srgbClr val="CCFFFF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400" b="1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4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5618" y="1458889"/>
        <a:ext cx="1561170" cy="1144840"/>
      </dsp:txXfrm>
    </dsp:sp>
    <dsp:sp modelId="{4F783F26-B092-4B74-9314-D48043979B1B}">
      <dsp:nvSpPr>
        <dsp:cNvPr id="0" name=""/>
        <dsp:cNvSpPr/>
      </dsp:nvSpPr>
      <dsp:spPr>
        <a:xfrm rot="21580374">
          <a:off x="1632401" y="2009849"/>
          <a:ext cx="612442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612442" y="19712"/>
              </a:lnTo>
            </a:path>
          </a:pathLst>
        </a:custGeom>
        <a:noFill/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923311" y="2014250"/>
        <a:ext cx="30622" cy="30622"/>
      </dsp:txXfrm>
    </dsp:sp>
    <dsp:sp modelId="{8687AD84-380B-4640-9D34-724E0B43051A}">
      <dsp:nvSpPr>
        <dsp:cNvPr id="0" name=""/>
        <dsp:cNvSpPr/>
      </dsp:nvSpPr>
      <dsp:spPr>
        <a:xfrm>
          <a:off x="2244839" y="1332677"/>
          <a:ext cx="2666949" cy="1390272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多元發展項目</a:t>
          </a:r>
          <a:endParaRPr lang="en-US" altLang="zh-TW" sz="24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285559" y="1373397"/>
        <a:ext cx="2585509" cy="1308832"/>
      </dsp:txXfrm>
    </dsp:sp>
    <dsp:sp modelId="{9F5DD588-CA24-407A-BB1D-77AEE0112BD8}">
      <dsp:nvSpPr>
        <dsp:cNvPr id="0" name=""/>
        <dsp:cNvSpPr/>
      </dsp:nvSpPr>
      <dsp:spPr>
        <a:xfrm rot="18480">
          <a:off x="4911783" y="2009972"/>
          <a:ext cx="696205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696205" y="19712"/>
              </a:lnTo>
            </a:path>
          </a:pathLst>
        </a:cu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5242480" y="2012279"/>
        <a:ext cx="34810" cy="34810"/>
      </dsp:txXfrm>
    </dsp:sp>
    <dsp:sp modelId="{1E8B4664-067D-4C26-9A9B-99154F144419}">
      <dsp:nvSpPr>
        <dsp:cNvPr id="0" name=""/>
        <dsp:cNvSpPr/>
      </dsp:nvSpPr>
      <dsp:spPr>
        <a:xfrm>
          <a:off x="5607983" y="518409"/>
          <a:ext cx="2345660" cy="3026294"/>
        </a:xfrm>
        <a:prstGeom prst="roundRect">
          <a:avLst>
            <a:gd name="adj" fmla="val 10000"/>
          </a:avLst>
        </a:prstGeom>
        <a:solidFill>
          <a:srgbClr val="FFCCFF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體適能    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檢定證照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幹部任期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676685" y="587111"/>
        <a:ext cx="2208256" cy="2888890"/>
      </dsp:txXfrm>
    </dsp:sp>
    <dsp:sp modelId="{8A81567E-0942-4B96-9ED5-35B53ACFE826}">
      <dsp:nvSpPr>
        <dsp:cNvPr id="0" name=""/>
        <dsp:cNvSpPr/>
      </dsp:nvSpPr>
      <dsp:spPr>
        <a:xfrm rot="17884570">
          <a:off x="1237246" y="1352948"/>
          <a:ext cx="1492988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1492988" y="19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946415" y="1335336"/>
        <a:ext cx="74649" cy="74649"/>
      </dsp:txXfrm>
    </dsp:sp>
    <dsp:sp modelId="{89E66A01-90B6-4C50-9F92-CBFEC40CF37D}">
      <dsp:nvSpPr>
        <dsp:cNvPr id="0" name=""/>
        <dsp:cNvSpPr/>
      </dsp:nvSpPr>
      <dsp:spPr>
        <a:xfrm>
          <a:off x="2335074" y="401045"/>
          <a:ext cx="2573050" cy="625933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353407" y="419378"/>
        <a:ext cx="2536384" cy="589267"/>
      </dsp:txXfrm>
    </dsp:sp>
    <dsp:sp modelId="{612946E0-0E57-4640-9AAC-5AC7496AA260}">
      <dsp:nvSpPr>
        <dsp:cNvPr id="0" name=""/>
        <dsp:cNvSpPr/>
      </dsp:nvSpPr>
      <dsp:spPr>
        <a:xfrm rot="3775407">
          <a:off x="1211884" y="2698857"/>
          <a:ext cx="1543711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1543711" y="19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945147" y="2679976"/>
        <a:ext cx="77185" cy="77185"/>
      </dsp:txXfrm>
    </dsp:sp>
    <dsp:sp modelId="{36218C98-49C0-4510-B650-BF5040DA289D}">
      <dsp:nvSpPr>
        <dsp:cNvPr id="0" name=""/>
        <dsp:cNvSpPr/>
      </dsp:nvSpPr>
      <dsp:spPr>
        <a:xfrm>
          <a:off x="2335074" y="3117484"/>
          <a:ext cx="2573050" cy="576689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351965" y="3134375"/>
        <a:ext cx="2539268" cy="54290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C86E1-0ECD-41FC-BEFF-45207D6C8C4B}">
      <dsp:nvSpPr>
        <dsp:cNvPr id="0" name=""/>
        <dsp:cNvSpPr/>
      </dsp:nvSpPr>
      <dsp:spPr>
        <a:xfrm rot="5400000">
          <a:off x="4905296" y="-2098872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中油化工科學班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93674"/>
        <a:ext cx="4843036" cy="484133"/>
      </dsp:txXfrm>
    </dsp:sp>
    <dsp:sp modelId="{A2009D83-9BF0-4593-AAFB-2424AA696FE6}">
      <dsp:nvSpPr>
        <dsp:cNvPr id="0" name=""/>
        <dsp:cNvSpPr/>
      </dsp:nvSpPr>
      <dsp:spPr>
        <a:xfrm>
          <a:off x="0" y="418"/>
          <a:ext cx="2738940" cy="6706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林園高中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33156"/>
        <a:ext cx="2673464" cy="605168"/>
      </dsp:txXfrm>
    </dsp:sp>
    <dsp:sp modelId="{022A997A-4A8C-47CD-A340-AD41F9B59DBB}">
      <dsp:nvSpPr>
        <dsp:cNvPr id="0" name=""/>
        <dsp:cNvSpPr/>
      </dsp:nvSpPr>
      <dsp:spPr>
        <a:xfrm rot="5400000">
          <a:off x="4905296" y="-1394695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1790080"/>
            <a:satOff val="8042"/>
            <a:lumOff val="55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790080"/>
              <a:satOff val="8042"/>
              <a:lumOff val="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台電機電班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797851"/>
        <a:ext cx="4843036" cy="484133"/>
      </dsp:txXfrm>
    </dsp:sp>
    <dsp:sp modelId="{54CA0E8A-0EC0-40FE-8335-EE3399AB64DA}">
      <dsp:nvSpPr>
        <dsp:cNvPr id="0" name=""/>
        <dsp:cNvSpPr/>
      </dsp:nvSpPr>
      <dsp:spPr>
        <a:xfrm>
          <a:off x="0" y="704595"/>
          <a:ext cx="2738940" cy="670644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小港高中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737333"/>
        <a:ext cx="2673464" cy="605168"/>
      </dsp:txXfrm>
    </dsp:sp>
    <dsp:sp modelId="{7044D484-1764-483B-96D1-06E6593C14E2}">
      <dsp:nvSpPr>
        <dsp:cNvPr id="0" name=""/>
        <dsp:cNvSpPr/>
      </dsp:nvSpPr>
      <dsp:spPr>
        <a:xfrm rot="5400000">
          <a:off x="4905296" y="-690518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石化產業專班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1502028"/>
        <a:ext cx="4843036" cy="484133"/>
      </dsp:txXfrm>
    </dsp:sp>
    <dsp:sp modelId="{0804D032-B4B6-4986-87F3-54708FB69F94}">
      <dsp:nvSpPr>
        <dsp:cNvPr id="0" name=""/>
        <dsp:cNvSpPr/>
      </dsp:nvSpPr>
      <dsp:spPr>
        <a:xfrm>
          <a:off x="0" y="1408772"/>
          <a:ext cx="2738940" cy="670644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仁武高中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1441510"/>
        <a:ext cx="2673464" cy="605168"/>
      </dsp:txXfrm>
    </dsp:sp>
    <dsp:sp modelId="{32460269-A4B0-4646-93FC-E62D2E6679CF}">
      <dsp:nvSpPr>
        <dsp:cNvPr id="0" name=""/>
        <dsp:cNvSpPr/>
      </dsp:nvSpPr>
      <dsp:spPr>
        <a:xfrm rot="5400000">
          <a:off x="4905296" y="13658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雙語實驗班、科學實驗班、台糖產學班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2206205"/>
        <a:ext cx="4843036" cy="484133"/>
      </dsp:txXfrm>
    </dsp:sp>
    <dsp:sp modelId="{2B4577B6-FE20-41C5-81D8-150E9C6DE00A}">
      <dsp:nvSpPr>
        <dsp:cNvPr id="0" name=""/>
        <dsp:cNvSpPr/>
      </dsp:nvSpPr>
      <dsp:spPr>
        <a:xfrm>
          <a:off x="0" y="2112949"/>
          <a:ext cx="2738940" cy="67064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路竹高中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2145687"/>
        <a:ext cx="2673464" cy="605168"/>
      </dsp:txXfrm>
    </dsp:sp>
    <dsp:sp modelId="{52FE1CFB-E358-4F9B-906A-F1F651BE4C49}">
      <dsp:nvSpPr>
        <dsp:cNvPr id="0" name=""/>
        <dsp:cNvSpPr/>
      </dsp:nvSpPr>
      <dsp:spPr>
        <a:xfrm rot="5400000">
          <a:off x="4905296" y="717835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台水機電班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2910382"/>
        <a:ext cx="4843036" cy="484133"/>
      </dsp:txXfrm>
    </dsp:sp>
    <dsp:sp modelId="{5836A0F0-E093-4D1B-9D2D-EA08788D7781}">
      <dsp:nvSpPr>
        <dsp:cNvPr id="0" name=""/>
        <dsp:cNvSpPr/>
      </dsp:nvSpPr>
      <dsp:spPr>
        <a:xfrm>
          <a:off x="0" y="2817126"/>
          <a:ext cx="2738940" cy="67064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六龜高中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2849864"/>
        <a:ext cx="2673464" cy="605168"/>
      </dsp:txXfrm>
    </dsp:sp>
    <dsp:sp modelId="{3995C661-33E6-4EF0-AE48-89D0CF70265A}">
      <dsp:nvSpPr>
        <dsp:cNvPr id="0" name=""/>
        <dsp:cNvSpPr/>
      </dsp:nvSpPr>
      <dsp:spPr>
        <a:xfrm rot="5400000">
          <a:off x="4905296" y="1422012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8950401"/>
            <a:satOff val="40211"/>
            <a:lumOff val="276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950401"/>
              <a:satOff val="40211"/>
              <a:lumOff val="2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台糖產學班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3614559"/>
        <a:ext cx="4843036" cy="484133"/>
      </dsp:txXfrm>
    </dsp:sp>
    <dsp:sp modelId="{E00CA6FD-AC30-42AF-BA34-8EE2AD1C1512}">
      <dsp:nvSpPr>
        <dsp:cNvPr id="0" name=""/>
        <dsp:cNvSpPr/>
      </dsp:nvSpPr>
      <dsp:spPr>
        <a:xfrm>
          <a:off x="0" y="3521303"/>
          <a:ext cx="2738940" cy="670644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三信家商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3554041"/>
        <a:ext cx="2673464" cy="605168"/>
      </dsp:txXfrm>
    </dsp:sp>
    <dsp:sp modelId="{0A05BA2B-D6AC-4E5A-9F25-A1BE894D27D5}">
      <dsp:nvSpPr>
        <dsp:cNvPr id="0" name=""/>
        <dsp:cNvSpPr/>
      </dsp:nvSpPr>
      <dsp:spPr>
        <a:xfrm rot="5400000">
          <a:off x="4905296" y="2126189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台船造船專班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4318736"/>
        <a:ext cx="4843036" cy="484133"/>
      </dsp:txXfrm>
    </dsp:sp>
    <dsp:sp modelId="{AFC8D6DD-7739-40AA-BD84-54CE80821021}">
      <dsp:nvSpPr>
        <dsp:cNvPr id="0" name=""/>
        <dsp:cNvSpPr/>
      </dsp:nvSpPr>
      <dsp:spPr>
        <a:xfrm>
          <a:off x="0" y="4225480"/>
          <a:ext cx="2738940" cy="67064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中正高工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4258218"/>
        <a:ext cx="2673464" cy="605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205497" y="-2048318"/>
          <a:ext cx="2037458" cy="642210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國中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健康與體育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、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藝術與人文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及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綜合活動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平均成績達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60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分以上</a:t>
          </a:r>
          <a:endParaRPr lang="zh-TW" altLang="en-US" sz="24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單領域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2013174" y="243466"/>
        <a:ext cx="6322645" cy="1838536"/>
      </dsp:txXfrm>
    </dsp:sp>
    <dsp:sp modelId="{325212F6-3176-4964-B4B0-3C6D23FCF7F2}">
      <dsp:nvSpPr>
        <dsp:cNvPr id="0" name=""/>
        <dsp:cNvSpPr/>
      </dsp:nvSpPr>
      <dsp:spPr>
        <a:xfrm>
          <a:off x="1272" y="1125"/>
          <a:ext cx="2010628" cy="2302004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smtClean="0">
              <a:latin typeface="微軟正黑體" pitchFamily="34" charset="-120"/>
              <a:ea typeface="微軟正黑體" pitchFamily="34" charset="-120"/>
            </a:rPr>
            <a:t>均衡學習</a:t>
          </a:r>
          <a:endParaRPr lang="en-US" altLang="zh-TW" sz="2800" b="1" u="none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kern="120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9423" y="99276"/>
        <a:ext cx="1814326" cy="21057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CAB9B-5EED-4CB5-BECD-8EA6561A796F}">
      <dsp:nvSpPr>
        <dsp:cNvPr id="0" name=""/>
        <dsp:cNvSpPr/>
      </dsp:nvSpPr>
      <dsp:spPr>
        <a:xfrm rot="5400000">
          <a:off x="4159724" y="-2150865"/>
          <a:ext cx="1381203" cy="602992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校內或校外服務滿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zh-TW" altLang="en-US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以上得</a:t>
          </a:r>
          <a:r>
            <a:rPr lang="en-US" altLang="zh-TW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分；</a:t>
          </a:r>
          <a:r>
            <a:rPr lang="zh-TW" altLang="en-US" sz="36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每學年最高</a:t>
          </a:r>
          <a:r>
            <a:rPr lang="en-US" altLang="zh-TW" sz="36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至少</a:t>
          </a:r>
          <a:r>
            <a:rPr lang="en-US" altLang="zh-TW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en-US" altLang="zh-TW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35365" y="240919"/>
        <a:ext cx="5962498" cy="1246353"/>
      </dsp:txXfrm>
    </dsp:sp>
    <dsp:sp modelId="{86C6275C-E814-444B-B2D2-162DEBBE454D}">
      <dsp:nvSpPr>
        <dsp:cNvPr id="0" name=""/>
        <dsp:cNvSpPr/>
      </dsp:nvSpPr>
      <dsp:spPr>
        <a:xfrm>
          <a:off x="0" y="0"/>
          <a:ext cx="1890800" cy="1726504"/>
        </a:xfrm>
        <a:prstGeom prst="roundRect">
          <a:avLst/>
        </a:prstGeom>
        <a:solidFill>
          <a:srgbClr val="66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服務學習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84281" y="84281"/>
        <a:ext cx="1722238" cy="15579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2DAF1-019A-4370-AE2A-A73C40FC660A}">
      <dsp:nvSpPr>
        <dsp:cNvPr id="0" name=""/>
        <dsp:cNvSpPr/>
      </dsp:nvSpPr>
      <dsp:spPr>
        <a:xfrm rot="5400000">
          <a:off x="3678572" y="-1796010"/>
          <a:ext cx="2448268" cy="6040292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含肌耐力、柔軟度、瞬發力、心肺耐力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4224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單項金牌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銀牌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銅牌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中等：每學年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四項共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教育部體適能常模參考網站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/>
            </a:rPr>
            <a:t>http://www.fitness.org.tw/model01.php</a:t>
          </a:r>
          <a:endParaRPr lang="zh-TW" altLang="en-US" sz="20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1882561" y="119516"/>
        <a:ext cx="5920777" cy="2209238"/>
      </dsp:txXfrm>
    </dsp:sp>
    <dsp:sp modelId="{2399A95D-0C20-42F1-A0E6-5C6C217F5327}">
      <dsp:nvSpPr>
        <dsp:cNvPr id="0" name=""/>
        <dsp:cNvSpPr/>
      </dsp:nvSpPr>
      <dsp:spPr>
        <a:xfrm>
          <a:off x="1194" y="2390"/>
          <a:ext cx="1960551" cy="244588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96900" y="98096"/>
        <a:ext cx="1769139" cy="22544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885746" y="-1168665"/>
          <a:ext cx="2240691" cy="635691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班級幹部：以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人服務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人比例，班級最多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種幹部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學校幹部：學校委員會代表及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社團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社長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擔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任學校或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班級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幹部：每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滿</a:t>
          </a:r>
          <a:r>
            <a:rPr lang="en-US" altLang="zh-TW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en-US" altLang="zh-TW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27634" y="998829"/>
        <a:ext cx="6247533" cy="2021927"/>
      </dsp:txXfrm>
    </dsp:sp>
    <dsp:sp modelId="{325212F6-3176-4964-B4B0-3C6D23FCF7F2}">
      <dsp:nvSpPr>
        <dsp:cNvPr id="0" name=""/>
        <dsp:cNvSpPr/>
      </dsp:nvSpPr>
      <dsp:spPr>
        <a:xfrm>
          <a:off x="386" y="813113"/>
          <a:ext cx="1871912" cy="2461606"/>
        </a:xfrm>
        <a:prstGeom prst="roundRect">
          <a:avLst/>
        </a:prstGeom>
        <a:solidFill>
          <a:srgbClr val="00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幹部任期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1765" y="904492"/>
        <a:ext cx="1689154" cy="2278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6BDC5-F3E0-40F6-A0EB-6A999603E409}">
      <dsp:nvSpPr>
        <dsp:cNvPr id="0" name=""/>
        <dsp:cNvSpPr/>
      </dsp:nvSpPr>
      <dsp:spPr>
        <a:xfrm rot="5400000">
          <a:off x="2432715" y="-1292896"/>
          <a:ext cx="4091909" cy="667770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以國中學生能報考，且符合閩南語、客語及英語聽、讀、說、寫能力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英    檢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初級初試</a:t>
          </a:r>
          <a:r>
            <a:rPr lang="en-US" altLang="zh-TW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分、初級複試</a:t>
          </a:r>
          <a:r>
            <a:rPr lang="en-US" altLang="zh-TW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閩南語</a:t>
          </a:r>
          <a:r>
            <a:rPr lang="en-US" altLang="zh-TW" sz="28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zh-TW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客    語</a:t>
          </a:r>
          <a:r>
            <a:rPr lang="en-US" altLang="en-US" sz="28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marL="28575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技能檢定：丙級</a:t>
          </a:r>
          <a:r>
            <a:rPr lang="en-US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限高職採計</a:t>
          </a:r>
          <a:r>
            <a:rPr lang="en-US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2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2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39819" y="199751"/>
        <a:ext cx="6477951" cy="3692407"/>
      </dsp:txXfrm>
    </dsp:sp>
    <dsp:sp modelId="{B76773FE-3B21-4E54-9A82-7960D47D2001}">
      <dsp:nvSpPr>
        <dsp:cNvPr id="0" name=""/>
        <dsp:cNvSpPr/>
      </dsp:nvSpPr>
      <dsp:spPr>
        <a:xfrm>
          <a:off x="233" y="1998"/>
          <a:ext cx="1139351" cy="40879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檢定證照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800" kern="1200" dirty="0"/>
        </a:p>
      </dsp:txBody>
      <dsp:txXfrm>
        <a:off x="55852" y="57617"/>
        <a:ext cx="1028113" cy="3976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1567-4127-493C-8F28-7B3608382B18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C57CE-5847-4A58-84D4-F47ED38ED6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892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03950-072B-43A9-B790-F45C16936476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BE26-BD36-42D7-A9F6-95121CCC22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29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36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5818180-18DB-48F5-B382-D1E03A7075D5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2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054A2BF-7814-48AD-9942-85A3FD4BDBA8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3C88053-8B50-4804-BA75-F928882544AD}" type="slidenum">
              <a:rPr kumimoji="0" lang="zh-TW" altLang="en-US" b="1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kumimoji="0" lang="en-US" altLang="zh-TW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3C88053-8B50-4804-BA75-F928882544AD}" type="slidenum">
              <a:rPr kumimoji="0" lang="zh-TW" altLang="en-US" b="1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kumimoji="0" lang="en-US" altLang="zh-TW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F1E66A1-0482-4B83-8737-0770819E556A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3C88053-8B50-4804-BA75-F928882544AD}" type="slidenum">
              <a:rPr kumimoji="0" lang="zh-TW" altLang="en-US" b="1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kumimoji="0" lang="en-US" altLang="zh-TW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1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2CDCCF5-8D49-45DF-99BF-556851B9892B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3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0514CE1-9839-4A81-8088-08C7E0E54CAC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48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B62C599-56AE-4631-AEEF-3D028393CEC5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53DC99-7EC2-4887-AF7C-A7FBB13E498E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87363"/>
            <a:endParaRPr lang="en-US" altLang="zh-TW" smtClean="0"/>
          </a:p>
          <a:p>
            <a:pPr defTabSz="487363"/>
            <a:endParaRPr lang="zh-TW" altLang="en-US" smtClean="0"/>
          </a:p>
        </p:txBody>
      </p:sp>
      <p:sp>
        <p:nvSpPr>
          <p:cNvPr id="153604" name="投影片編號版面配置區 3"/>
          <p:cNvSpPr txBox="1">
            <a:spLocks noGrp="1"/>
          </p:cNvSpPr>
          <p:nvPr/>
        </p:nvSpPr>
        <p:spPr bwMode="auto">
          <a:xfrm>
            <a:off x="3814763" y="10234613"/>
            <a:ext cx="2921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93" tIns="49146" rIns="98293" bIns="49146"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148C3F-984E-404A-8364-7CE861C92193}" type="slidenum">
              <a:rPr lang="zh-TW" altLang="en-US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zh-TW" altLang="en-US" sz="1300">
              <a:solidFill>
                <a:srgbClr val="000000"/>
              </a:solidFill>
            </a:endParaRPr>
          </a:p>
        </p:txBody>
      </p:sp>
      <p:sp>
        <p:nvSpPr>
          <p:cNvPr id="153605" name="日期版面配置區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06" name="投影片編號版面配置區 2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40D4F20-B6D9-4052-9B16-BB8A3B2571EF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zh-TW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F42DB-1C27-4B17-94F7-6FB3ED6D6A7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8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52C4051-AD4D-404A-BD10-688FA7510504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8B4DB-C237-441F-A4F4-41BE355779E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1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9583C9F-1F23-4BB6-9938-C488A021FF73}" type="slidenum">
              <a:rPr lang="zh-TW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25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A7C84E6-C696-4971-990C-AF10CB976E44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051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EAD2D937-A1FC-49AA-AA12-4C88E6F2363C}" type="slidenum">
              <a:rPr kumimoji="0" lang="zh-TW" altLang="en-US" sz="1200">
                <a:latin typeface="+mn-lt"/>
                <a:ea typeface="+mn-ea"/>
              </a:rPr>
              <a:pPr algn="r" eaLnBrk="0" hangingPunct="0">
                <a:defRPr/>
              </a:pPr>
              <a:t>74</a:t>
            </a:fld>
            <a:endParaRPr kumimoji="0" lang="en-US" altLang="zh-TW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66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2127E34-96D9-4996-B4E8-741BDDC0FE7C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7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028CC0C-D761-49ED-89BA-1A8808223B0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8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4BFF30C-D317-40E1-92EB-E0D147C51282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855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444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D4204-82E6-4EC1-A31A-BBEB2CE7023A}" type="slidenum">
              <a:rPr lang="en-US" altLang="zh-TW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76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F42DB-1C27-4B17-94F7-6FB3ED6D6A7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97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F42DB-1C27-4B17-94F7-6FB3ED6D6A7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102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169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51A488-606B-4443-A6EF-36ADE2ABDF61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8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728D226-977E-4E84-8051-1EBEFE7D5887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9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D04997-2617-488F-AF2B-28BF8BFF88E6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0CD2E1A-1E71-4ECB-B600-74ACFDF2AA3A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89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1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530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pPr lvl="0"/>
            <a:endParaRPr lang="zh-TW" altLang="en-US" noProof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62142FD0-96D2-4731-BECE-152305ADCFBE}" type="datetime1">
              <a:rPr lang="zh-TW" altLang="en-US"/>
              <a:pPr>
                <a:defRPr/>
              </a:pPr>
              <a:t>2019/9/11</a:t>
            </a:fld>
            <a:endParaRPr lang="en-US" altLang="zh-TW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58100" y="6623050"/>
            <a:ext cx="479425" cy="236538"/>
          </a:xfrm>
        </p:spPr>
        <p:txBody>
          <a:bodyPr/>
          <a:lstStyle>
            <a:lvl1pPr eaLnBrk="0" hangingPunct="0">
              <a:defRPr kumimoji="1" sz="1800"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4147C2-5B94-4694-AEF3-511C483D4B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9128303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33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3C63-C720-4B75-87B1-7190CEBAAA93}" type="datetime1">
              <a:rPr lang="zh-TW" altLang="en-US"/>
              <a:pPr>
                <a:defRPr/>
              </a:pPr>
              <a:t>2019/9/11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C7E2B-8C2F-4112-8D7F-8054E45E76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074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81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14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81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25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34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69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315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83A4-BA9B-46F2-9EE3-02DDA0747935}" type="datetimeFigureOut">
              <a:rPr lang="zh-TW" altLang="en-US" smtClean="0"/>
              <a:t>2019/9/11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35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6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adapt.k12ea.gov.tw/" TargetMode="Externa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6.xml"/><Relationship Id="rId7" Type="http://schemas.openxmlformats.org/officeDocument/2006/relationships/hyperlink" Target="http://adapt.k12ea.gov.tw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wm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dapt.k12ea.gov.tw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hyperlink" Target="105&#24180;&#22823;&#27193;&#22283;&#20013;&#22283;&#19977;&#29983;&#20813;&#35430;&#20837;&#23416;&#37325;&#35201;&#26085;&#31243;&#34920;(1050106).doc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5" Type="http://schemas.openxmlformats.org/officeDocument/2006/relationships/diagramQuickStyle" Target="../diagrams/quickStyle27.xml"/><Relationship Id="rId10" Type="http://schemas.openxmlformats.org/officeDocument/2006/relationships/diagramQuickStyle" Target="../diagrams/quickStyle28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adapt.k12ea.gov.tw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cap.ntnu.edu.tw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105112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2318618"/>
            <a:ext cx="8353425" cy="26225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br>
              <a:rPr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sz="49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高雄區適性入學與適性輔導宣導</a:t>
            </a:r>
            <a:r>
              <a:rPr lang="en-US" altLang="en-US" sz="49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en-US" sz="49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sz="49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en-US" sz="49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altLang="en-US" sz="49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460" name="副標題 2"/>
          <p:cNvSpPr>
            <a:spLocks noGrp="1"/>
          </p:cNvSpPr>
          <p:nvPr>
            <p:ph type="subTitle" idx="1"/>
          </p:nvPr>
        </p:nvSpPr>
        <p:spPr>
          <a:xfrm>
            <a:off x="1258888" y="3573463"/>
            <a:ext cx="7345362" cy="1752600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altLang="en-US" b="1" dirty="0" smtClean="0">
              <a:solidFill>
                <a:srgbClr val="3333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</a:pPr>
            <a:endParaRPr alt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</a:pPr>
            <a:endParaRPr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461" name="object 6"/>
          <p:cNvSpPr>
            <a:spLocks noChangeArrowheads="1"/>
          </p:cNvSpPr>
          <p:nvPr/>
        </p:nvSpPr>
        <p:spPr bwMode="auto">
          <a:xfrm>
            <a:off x="1187450" y="4868863"/>
            <a:ext cx="1439863" cy="19081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zh-TW" sz="1800"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3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457200" y="345851"/>
            <a:ext cx="8229600" cy="850901"/>
          </a:xfrm>
        </p:spPr>
        <p:txBody>
          <a:bodyPr/>
          <a:lstStyle/>
          <a:p>
            <a:pPr eaLnBrk="1" hangingPunct="1"/>
            <a:r>
              <a:rPr altLang="en-US" dirty="0" err="1" smtClean="0">
                <a:solidFill>
                  <a:schemeClr val="accent6">
                    <a:lumMod val="50000"/>
                  </a:schemeClr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高雄區免試入學</a:t>
            </a:r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計分方式</a:t>
            </a:r>
            <a:endParaRPr altLang="en-US" dirty="0" smtClean="0">
              <a:solidFill>
                <a:schemeClr val="accent6">
                  <a:lumMod val="50000"/>
                </a:schemeClr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865511"/>
              </p:ext>
            </p:extLst>
          </p:nvPr>
        </p:nvGraphicFramePr>
        <p:xfrm>
          <a:off x="457200" y="764704"/>
          <a:ext cx="8229600" cy="4496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44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4797425"/>
            <a:ext cx="8699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825" y="5127625"/>
            <a:ext cx="9223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1116013" y="4581525"/>
            <a:ext cx="3095625" cy="1593850"/>
          </a:xfrm>
          <a:prstGeom prst="wedgeRoundRectCallout">
            <a:avLst>
              <a:gd name="adj1" fmla="val -57264"/>
              <a:gd name="adj2" fmla="val -27878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6600CC"/>
                </a:solidFill>
                <a:latin typeface="微軟正黑體" pitchFamily="34" charset="-120"/>
                <a:ea typeface="微軟正黑體" pitchFamily="34" charset="-120"/>
              </a:rPr>
              <a:t>校內採</a:t>
            </a:r>
            <a:r>
              <a:rPr kumimoji="0" lang="zh-TW" altLang="en-US" sz="2400" b="1" dirty="0">
                <a:solidFill>
                  <a:srgbClr val="6600CC"/>
                </a:solidFill>
                <a:latin typeface="微軟正黑體" pitchFamily="34" charset="-120"/>
                <a:ea typeface="微軟正黑體" pitchFamily="34" charset="-120"/>
              </a:rPr>
              <a:t>計截止時間</a:t>
            </a:r>
            <a:r>
              <a:rPr kumimoji="0" lang="en-US" altLang="zh-TW" sz="2400" b="1" dirty="0">
                <a:solidFill>
                  <a:srgbClr val="6600CC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4572000" y="4652963"/>
            <a:ext cx="3313113" cy="1847850"/>
          </a:xfrm>
          <a:prstGeom prst="wedgeRoundRectCallout">
            <a:avLst>
              <a:gd name="adj1" fmla="val 56515"/>
              <a:gd name="adj2" fmla="val 14360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高雄市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應屆畢業生約</a:t>
            </a:r>
            <a:r>
              <a:rPr kumimoji="0" lang="en-US" altLang="zh-TW" sz="5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95%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endParaRPr kumimoji="0"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都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滿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endParaRPr kumimoji="0"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449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E29975-8F76-4EAD-A668-A26B67B128D0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6228556" y="1196752"/>
            <a:ext cx="2063750" cy="3096344"/>
          </a:xfrm>
          <a:prstGeom prst="wedgeRoundRectCallout">
            <a:avLst>
              <a:gd name="adj1" fmla="val -91364"/>
              <a:gd name="adj2" fmla="val 611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校期間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努力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達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到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的，本校國三學生目前只有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位未達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376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畢業標準二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4200" y="1988840"/>
            <a:ext cx="4491856" cy="3312368"/>
          </a:xfrm>
        </p:spPr>
        <p:txBody>
          <a:bodyPr>
            <a:normAutofit lnSpcReduction="10000"/>
          </a:bodyPr>
          <a:lstStyle/>
          <a:p>
            <a:endParaRPr lang="zh-TW" altLang="en-US" dirty="0" smtClean="0"/>
          </a:p>
          <a:p>
            <a:r>
              <a:rPr kumimoji="0"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語文領域：</a:t>
            </a:r>
          </a:p>
          <a:p>
            <a:pPr>
              <a:buFont typeface="Wingdings" pitchFamily="2" charset="2"/>
              <a:buNone/>
            </a:pP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國文、英語</a:t>
            </a:r>
          </a:p>
          <a:p>
            <a:r>
              <a:rPr kumimoji="0"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</a:t>
            </a:r>
          </a:p>
          <a:p>
            <a:r>
              <a:rPr kumimoji="0"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自然與生活科技</a:t>
            </a:r>
          </a:p>
          <a:p>
            <a:endParaRPr kumimoji="0" lang="zh-TW" altLang="en-US" sz="32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311" y="1201564"/>
            <a:ext cx="8856217" cy="100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 smtClean="0"/>
              <a:t>七大領域至少四領域及格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076056" y="1340768"/>
            <a:ext cx="3707904" cy="50196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 smtClean="0"/>
          </a:p>
          <a:p>
            <a:pPr marL="0" indent="0">
              <a:buNone/>
            </a:pPr>
            <a:r>
              <a:rPr lang="en-US" altLang="zh-TW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社會領域</a:t>
            </a: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藝術與人文</a:t>
            </a: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健康與體育</a:t>
            </a: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綜合領域</a:t>
            </a:r>
          </a:p>
        </p:txBody>
      </p:sp>
      <p:sp>
        <p:nvSpPr>
          <p:cNvPr id="6" name="圓角矩形圖說文字 5">
            <a:hlinkClick r:id="rId2"/>
          </p:cNvPr>
          <p:cNvSpPr/>
          <p:nvPr/>
        </p:nvSpPr>
        <p:spPr>
          <a:xfrm>
            <a:off x="468311" y="4941168"/>
            <a:ext cx="7632080" cy="1349499"/>
          </a:xfrm>
          <a:prstGeom prst="wedgeRoundRectCallout">
            <a:avLst>
              <a:gd name="adj1" fmla="val 60512"/>
              <a:gd name="adj2" fmla="val 13129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4000" b="1" dirty="0" smtClean="0">
                <a:solidFill>
                  <a:srgbClr val="FF0000"/>
                </a:solidFill>
              </a:rPr>
              <a:t>108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學年度入學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新增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科技領域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 eaLnBrk="0" hangingPunct="0">
              <a:defRPr/>
            </a:pPr>
            <a:r>
              <a:rPr lang="zh-TW" altLang="en-US" sz="4000" b="1" dirty="0" smtClean="0">
                <a:solidFill>
                  <a:schemeClr val="tx1"/>
                </a:solidFill>
              </a:rPr>
              <a:t>共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8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大領域</a:t>
            </a:r>
            <a:endParaRPr lang="en-US" altLang="zh-TW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600"/>
            <a:ext cx="8229600" cy="458112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每學期實施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補考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機制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本校訂於開學第二週補考前學期課程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調整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定期評量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平時評量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比例為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40%:60%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平時評量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中之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紙筆測驗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比例不得超過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40%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4766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38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00213"/>
            <a:ext cx="9180513" cy="309721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4035" name="文字方塊 4"/>
          <p:cNvSpPr txBox="1">
            <a:spLocks noChangeArrowheads="1"/>
          </p:cNvSpPr>
          <p:nvPr/>
        </p:nvSpPr>
        <p:spPr bwMode="auto">
          <a:xfrm>
            <a:off x="844550" y="1052513"/>
            <a:ext cx="7416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32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0" y="5800725"/>
            <a:ext cx="3521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3"/>
          <p:cNvSpPr txBox="1">
            <a:spLocks/>
          </p:cNvSpPr>
          <p:nvPr/>
        </p:nvSpPr>
        <p:spPr>
          <a:xfrm>
            <a:off x="611560" y="2781300"/>
            <a:ext cx="8136903" cy="13620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 UI"/>
              </a:rPr>
              <a:t>家長及學生成績查詢系統</a:t>
            </a:r>
            <a:endParaRPr kumimoji="0"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7515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7808912" cy="740916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光華國中首頁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師生專區：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4" r="34880" b="44658"/>
          <a:stretch>
            <a:fillRect/>
          </a:stretch>
        </p:blipFill>
        <p:spPr bwMode="auto">
          <a:xfrm>
            <a:off x="177599" y="2060848"/>
            <a:ext cx="878688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427984" y="4203749"/>
            <a:ext cx="1266825" cy="466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4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4688904" cy="740916"/>
          </a:xfrm>
        </p:spPr>
        <p:txBody>
          <a:bodyPr>
            <a:noAutofit/>
          </a:bodyPr>
          <a:lstStyle/>
          <a:p>
            <a:r>
              <a:rPr lang="en-US" altLang="zh-TW" sz="40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Ischool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成績系統：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16803" r="5092" b="8197"/>
          <a:stretch>
            <a:fillRect/>
          </a:stretch>
        </p:blipFill>
        <p:spPr bwMode="auto">
          <a:xfrm>
            <a:off x="47476" y="2132856"/>
            <a:ext cx="61087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23928" y="3212976"/>
            <a:ext cx="1971675" cy="228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63766" y="1628800"/>
            <a:ext cx="2980234" cy="3981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電子郵件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地址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/>
              </a:rPr>
              <a:t>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:0810101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/>
              </a:rPr>
              <a:t></a:t>
            </a: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身份證字號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第一個字母大寫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E1234XXXX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</a:p>
        </p:txBody>
      </p:sp>
    </p:spTree>
    <p:extLst>
      <p:ext uri="{BB962C8B-B14F-4D97-AF65-F5344CB8AC3E}">
        <p14:creationId xmlns:p14="http://schemas.microsoft.com/office/powerpoint/2010/main" val="13724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4688904" cy="740916"/>
          </a:xfrm>
        </p:spPr>
        <p:txBody>
          <a:bodyPr>
            <a:noAutofit/>
          </a:bodyPr>
          <a:lstStyle/>
          <a:p>
            <a:r>
              <a:rPr lang="en-US" altLang="zh-TW" sz="40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Ischool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成績系統：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63766" y="1340768"/>
            <a:ext cx="2980234" cy="4378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入學多元學習成績查詢：可查詢個人至目前為止，可由系統轉出之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項積分成績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包含均衡學習、服務學習、體適能、幹部任期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圖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20999" r="60222" b="6502"/>
          <a:stretch>
            <a:fillRect/>
          </a:stretch>
        </p:blipFill>
        <p:spPr bwMode="auto">
          <a:xfrm>
            <a:off x="-15230" y="2012826"/>
            <a:ext cx="6350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21"/>
          <p:cNvSpPr>
            <a:spLocks noChangeArrowheads="1"/>
          </p:cNvSpPr>
          <p:nvPr/>
        </p:nvSpPr>
        <p:spPr bwMode="auto">
          <a:xfrm>
            <a:off x="2683867" y="2039069"/>
            <a:ext cx="930275" cy="10826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矩形 22"/>
          <p:cNvSpPr>
            <a:spLocks noChangeArrowheads="1"/>
          </p:cNvSpPr>
          <p:nvPr/>
        </p:nvSpPr>
        <p:spPr bwMode="auto">
          <a:xfrm>
            <a:off x="4101504" y="2008907"/>
            <a:ext cx="928688" cy="1081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矩形 23"/>
          <p:cNvSpPr>
            <a:spLocks noChangeArrowheads="1"/>
          </p:cNvSpPr>
          <p:nvPr/>
        </p:nvSpPr>
        <p:spPr bwMode="auto">
          <a:xfrm>
            <a:off x="5369917" y="2008907"/>
            <a:ext cx="930275" cy="1081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24"/>
          <p:cNvSpPr>
            <a:spLocks noChangeArrowheads="1"/>
          </p:cNvSpPr>
          <p:nvPr/>
        </p:nvSpPr>
        <p:spPr bwMode="auto">
          <a:xfrm>
            <a:off x="1353542" y="5488707"/>
            <a:ext cx="930275" cy="10366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-148233" y="5488707"/>
            <a:ext cx="1127125" cy="10366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矩形 25"/>
          <p:cNvSpPr>
            <a:spLocks noChangeArrowheads="1"/>
          </p:cNvSpPr>
          <p:nvPr/>
        </p:nvSpPr>
        <p:spPr bwMode="auto">
          <a:xfrm>
            <a:off x="101004" y="3128094"/>
            <a:ext cx="930275" cy="10366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0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4688904" cy="740916"/>
          </a:xfrm>
        </p:spPr>
        <p:txBody>
          <a:bodyPr>
            <a:noAutofit/>
          </a:bodyPr>
          <a:lstStyle/>
          <a:p>
            <a:r>
              <a:rPr lang="en-US" altLang="zh-TW" sz="40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Ischool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成績系統：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pic>
        <p:nvPicPr>
          <p:cNvPr id="4098" name="圖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4" r="50085" b="46751"/>
          <a:stretch>
            <a:fillRect/>
          </a:stretch>
        </p:blipFill>
        <p:spPr bwMode="auto">
          <a:xfrm>
            <a:off x="412648" y="2132856"/>
            <a:ext cx="81918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"/>
          <p:cNvSpPr txBox="1">
            <a:spLocks noChangeArrowheads="1"/>
          </p:cNvSpPr>
          <p:nvPr/>
        </p:nvSpPr>
        <p:spPr bwMode="auto">
          <a:xfrm>
            <a:off x="7164288" y="2276872"/>
            <a:ext cx="1176338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學生名字</a:t>
            </a: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4797152"/>
            <a:ext cx="7927978" cy="7409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32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高雄市立光華國中</a:t>
            </a:r>
            <a:r>
              <a:rPr lang="en-US" altLang="zh-TW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32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返回主選單</a:t>
            </a:r>
            <a:endParaRPr lang="zh-TW" altLang="en-US" sz="3200" b="1" dirty="0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323527" y="332656"/>
            <a:ext cx="8424937" cy="1003300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每學期發放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積分</a:t>
            </a:r>
            <a:r>
              <a:rPr lang="zh-TW" altLang="en-US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證明單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163874"/>
              </p:ext>
            </p:extLst>
          </p:nvPr>
        </p:nvGraphicFramePr>
        <p:xfrm>
          <a:off x="395536" y="1340768"/>
          <a:ext cx="8435280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857553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8038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43800" cy="10033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158950"/>
              </p:ext>
            </p:extLst>
          </p:nvPr>
        </p:nvGraphicFramePr>
        <p:xfrm>
          <a:off x="395536" y="1340768"/>
          <a:ext cx="8435280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8617" r="19154" b="45762"/>
          <a:stretch/>
        </p:blipFill>
        <p:spPr bwMode="auto">
          <a:xfrm>
            <a:off x="796635" y="3734600"/>
            <a:ext cx="7550729" cy="24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橢圓 7"/>
          <p:cNvSpPr/>
          <p:nvPr/>
        </p:nvSpPr>
        <p:spPr>
          <a:xfrm>
            <a:off x="611559" y="3861048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11560" y="5085184"/>
            <a:ext cx="187220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308304" y="4365104"/>
            <a:ext cx="1327092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543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36104" y="548680"/>
            <a:ext cx="7543800" cy="10033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13</a:t>
            </a:fld>
            <a:endParaRPr lang="zh-TW" altLang="en-US"/>
          </a:p>
        </p:txBody>
      </p:sp>
      <p:graphicFrame>
        <p:nvGraphicFramePr>
          <p:cNvPr id="1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801958"/>
              </p:ext>
            </p:extLst>
          </p:nvPr>
        </p:nvGraphicFramePr>
        <p:xfrm>
          <a:off x="323528" y="1124744"/>
          <a:ext cx="7920880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圓角矩形圖說文字 10">
            <a:hlinkClick r:id="rId7"/>
          </p:cNvPr>
          <p:cNvSpPr/>
          <p:nvPr/>
        </p:nvSpPr>
        <p:spPr>
          <a:xfrm>
            <a:off x="6017717" y="0"/>
            <a:ext cx="3003128" cy="1247651"/>
          </a:xfrm>
          <a:prstGeom prst="wedgeRoundRectCallout">
            <a:avLst>
              <a:gd name="adj1" fmla="val -69453"/>
              <a:gd name="adj2" fmla="val 56967"/>
              <a:gd name="adj3" fmla="val 16667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</a:rPr>
              <a:t>錯過了</a:t>
            </a:r>
            <a:r>
              <a:rPr lang="en-US" altLang="zh-TW" sz="2800" b="1" dirty="0">
                <a:solidFill>
                  <a:schemeClr val="bg1"/>
                </a:solidFill>
              </a:rPr>
              <a:t>…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</a:rPr>
              <a:t>永遠</a:t>
            </a:r>
            <a:r>
              <a:rPr lang="en-US" altLang="zh-TW" sz="2800" b="1" dirty="0">
                <a:solidFill>
                  <a:schemeClr val="bg1"/>
                </a:solidFill>
              </a:rPr>
              <a:t>..</a:t>
            </a:r>
            <a:r>
              <a:rPr lang="zh-TW" altLang="en-US" sz="2800" b="1" dirty="0">
                <a:solidFill>
                  <a:schemeClr val="bg1"/>
                </a:solidFill>
              </a:rPr>
              <a:t>回不去了</a:t>
            </a:r>
            <a:endParaRPr lang="en-US" altLang="zh-TW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8617" r="19154" b="42402"/>
          <a:stretch/>
        </p:blipFill>
        <p:spPr bwMode="auto">
          <a:xfrm>
            <a:off x="457200" y="2960948"/>
            <a:ext cx="8229600" cy="292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橢圓 12"/>
          <p:cNvSpPr/>
          <p:nvPr/>
        </p:nvSpPr>
        <p:spPr>
          <a:xfrm>
            <a:off x="4562953" y="3104964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51520" y="5409220"/>
            <a:ext cx="7992888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7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36104" y="548680"/>
            <a:ext cx="7543800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3970538" y="1504408"/>
            <a:ext cx="5173462" cy="353876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3934395" cy="561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4375085" y="1791612"/>
            <a:ext cx="4761979" cy="2964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光華國中</a:t>
            </a:r>
            <a:endPara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r>
              <a:rPr lang="en-US" altLang="zh-TW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</a:t>
            </a:r>
            <a:r>
              <a:rPr lang="zh-TW" altLang="en-US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校內服務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：</a:t>
            </a:r>
            <a:endParaRPr lang="en-US" altLang="zh-TW" sz="24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2400" dirty="0" smtClean="0">
                <a:solidFill>
                  <a:srgbClr val="CC0066"/>
                </a:solidFill>
              </a:rPr>
              <a:t>   </a:t>
            </a:r>
            <a:r>
              <a:rPr lang="zh-TW" altLang="zh-TW" sz="2400" dirty="0" smtClean="0">
                <a:solidFill>
                  <a:srgbClr val="CC0066"/>
                </a:solidFill>
              </a:rPr>
              <a:t>服務</a:t>
            </a:r>
            <a:r>
              <a:rPr lang="en-US" altLang="zh-TW" sz="2400" u="sng" dirty="0" smtClean="0">
                <a:solidFill>
                  <a:srgbClr val="CC0066"/>
                </a:solidFill>
              </a:rPr>
              <a:t>10</a:t>
            </a:r>
            <a:r>
              <a:rPr lang="zh-TW" altLang="zh-TW" sz="2400" u="sng" dirty="0" smtClean="0">
                <a:solidFill>
                  <a:srgbClr val="CC0066"/>
                </a:solidFill>
              </a:rPr>
              <a:t>分鐘蓋</a:t>
            </a:r>
            <a:r>
              <a:rPr lang="en-US" altLang="zh-TW" sz="2400" u="sng" dirty="0" smtClean="0">
                <a:solidFill>
                  <a:srgbClr val="CC0066"/>
                </a:solidFill>
              </a:rPr>
              <a:t>1</a:t>
            </a:r>
            <a:r>
              <a:rPr lang="zh-TW" altLang="zh-TW" sz="2400" u="sng" dirty="0" smtClean="0">
                <a:solidFill>
                  <a:srgbClr val="CC0066"/>
                </a:solidFill>
              </a:rPr>
              <a:t>格</a:t>
            </a:r>
            <a:r>
              <a:rPr lang="zh-TW" altLang="zh-TW" sz="2400" dirty="0" smtClean="0">
                <a:solidFill>
                  <a:srgbClr val="CC0066"/>
                </a:solidFill>
              </a:rPr>
              <a:t>，</a:t>
            </a:r>
            <a:r>
              <a:rPr lang="zh-TW" altLang="en-US" sz="2400" dirty="0" smtClean="0">
                <a:solidFill>
                  <a:srgbClr val="003366"/>
                </a:solidFill>
              </a:rPr>
              <a:t>服務不限處室，亦可於班級實施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pPr>
              <a:buFont typeface="Arial" charset="0"/>
              <a:buNone/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校外服務：</a:t>
            </a: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先至學務處領取同意書申請，於服務完成後將證明繳至學務處登錄。</a:t>
            </a: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55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44436"/>
              </p:ext>
            </p:extLst>
          </p:nvPr>
        </p:nvGraphicFramePr>
        <p:xfrm>
          <a:off x="853868" y="1195849"/>
          <a:ext cx="800323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" name="圓角矩形圖說文字 101"/>
          <p:cNvSpPr/>
          <p:nvPr/>
        </p:nvSpPr>
        <p:spPr>
          <a:xfrm>
            <a:off x="3740151" y="5591176"/>
            <a:ext cx="3938587" cy="1071562"/>
          </a:xfrm>
          <a:prstGeom prst="wedgeRoundRectCallout">
            <a:avLst>
              <a:gd name="adj1" fmla="val 71410"/>
              <a:gd name="adj2" fmla="val 205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身心障礙、重大傷病及體弱持有證明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者，</a:t>
            </a:r>
            <a:r>
              <a:rPr kumimoji="0" lang="zh-TW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比照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單項中等</a:t>
            </a:r>
            <a:r>
              <a:rPr kumimoji="0" lang="zh-TW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，予以計分。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也能取得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分喔！</a:t>
            </a:r>
            <a:endParaRPr kumimoji="0" lang="zh-TW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493" name="矩形 102"/>
          <p:cNvSpPr>
            <a:spLocks noChangeArrowheads="1"/>
          </p:cNvSpPr>
          <p:nvPr/>
        </p:nvSpPr>
        <p:spPr bwMode="auto">
          <a:xfrm>
            <a:off x="1913116" y="499319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164628"/>
              </p:ext>
            </p:extLst>
          </p:nvPr>
        </p:nvGraphicFramePr>
        <p:xfrm>
          <a:off x="273506" y="2720970"/>
          <a:ext cx="1162050" cy="4137030"/>
        </p:xfrm>
        <a:graphic>
          <a:graphicData uri="http://schemas.openxmlformats.org/drawingml/2006/table">
            <a:tbl>
              <a:tblPr/>
              <a:tblGrid>
                <a:gridCol w="1162050"/>
              </a:tblGrid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6575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金牌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85%-100%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icrosoft JhengHei UI"/>
                        <a:cs typeface="Microsoft JhengHei UI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銀牌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BFED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75%-85%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華康行楷體W5" pitchFamily="65" charset="-120"/>
                        <a:cs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BFED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銅牌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50%-75%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中等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25%-50%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4545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請加強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2E4545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4545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0%-25%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2E4545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8617" r="19154" b="71011"/>
          <a:stretch/>
        </p:blipFill>
        <p:spPr bwMode="auto">
          <a:xfrm>
            <a:off x="1543107" y="3658979"/>
            <a:ext cx="7550729" cy="71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75131" r="19154" b="12830"/>
          <a:stretch/>
        </p:blipFill>
        <p:spPr bwMode="auto">
          <a:xfrm>
            <a:off x="1516715" y="4544273"/>
            <a:ext cx="7550729" cy="82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橢圓 10"/>
          <p:cNvSpPr/>
          <p:nvPr/>
        </p:nvSpPr>
        <p:spPr>
          <a:xfrm>
            <a:off x="1331640" y="4034986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127292" y="4407934"/>
            <a:ext cx="3456384" cy="11092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>
            <a:grpSpLocks/>
          </p:cNvGrpSpPr>
          <p:nvPr/>
        </p:nvGrpSpPr>
        <p:grpSpPr bwMode="auto">
          <a:xfrm>
            <a:off x="7579020" y="3809978"/>
            <a:ext cx="1933575" cy="1655763"/>
            <a:chOff x="6373235" y="854766"/>
            <a:chExt cx="1934036" cy="1656184"/>
          </a:xfrm>
        </p:grpSpPr>
        <p:sp>
          <p:nvSpPr>
            <p:cNvPr id="14" name="雲朵形圖說文字 13"/>
            <p:cNvSpPr/>
            <p:nvPr/>
          </p:nvSpPr>
          <p:spPr>
            <a:xfrm>
              <a:off x="6373235" y="854766"/>
              <a:ext cx="1654569" cy="1656184"/>
            </a:xfrm>
            <a:prstGeom prst="cloudCallout">
              <a:avLst>
                <a:gd name="adj1" fmla="val -121841"/>
                <a:gd name="adj2" fmla="val 29373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5" name="文字方塊 8"/>
            <p:cNvSpPr txBox="1">
              <a:spLocks noChangeArrowheads="1"/>
            </p:cNvSpPr>
            <p:nvPr/>
          </p:nvSpPr>
          <p:spPr bwMode="auto">
            <a:xfrm>
              <a:off x="6486417" y="1082542"/>
              <a:ext cx="1820854" cy="120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每學期</a:t>
              </a:r>
              <a:endParaRPr lang="en-US" altLang="zh-TW" b="1" dirty="0" smtClean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體育</a:t>
              </a: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課</a:t>
              </a:r>
              <a:endParaRPr lang="en-US" altLang="zh-TW" b="1" dirty="0" smtClean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都會</a:t>
              </a: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施測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940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752702"/>
              </p:ext>
            </p:extLst>
          </p:nvPr>
        </p:nvGraphicFramePr>
        <p:xfrm>
          <a:off x="457200" y="332656"/>
          <a:ext cx="82296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503548" y="476672"/>
            <a:ext cx="8136903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50497-24D8-4569-AD89-C809A5374755}" type="slidenum">
              <a:rPr lang="zh-TW" altLang="en-US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9464" r="19154" b="69141"/>
          <a:stretch/>
        </p:blipFill>
        <p:spPr bwMode="auto">
          <a:xfrm>
            <a:off x="457200" y="3726570"/>
            <a:ext cx="8229600" cy="85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72136" r="19154" b="23803"/>
          <a:stretch/>
        </p:blipFill>
        <p:spPr bwMode="auto">
          <a:xfrm>
            <a:off x="457200" y="4870151"/>
            <a:ext cx="82296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橢圓 11"/>
          <p:cNvSpPr/>
          <p:nvPr/>
        </p:nvSpPr>
        <p:spPr>
          <a:xfrm>
            <a:off x="4355976" y="4077072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283968" y="484253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742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503548" y="476672"/>
            <a:ext cx="8136903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50497-24D8-4569-AD89-C809A5374755}" type="slidenum">
              <a:rPr lang="zh-TW" altLang="en-US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34330" y="1412776"/>
            <a:ext cx="8213675" cy="46085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44773" y="1628800"/>
            <a:ext cx="8003232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本校採記幹部</a:t>
            </a:r>
            <a:r>
              <a:rPr lang="zh-TW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：</a:t>
            </a:r>
            <a:endParaRPr lang="en-US" altLang="zh-TW" sz="40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CC0066"/>
                </a:solidFill>
              </a:rPr>
              <a:t>班長、副班長、學藝股長、</a:t>
            </a:r>
            <a:endParaRPr lang="en-US" altLang="zh-TW" sz="40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CC0066"/>
                </a:solidFill>
              </a:rPr>
              <a:t>風紀股長、衛生股長、服務股長</a:t>
            </a:r>
            <a:endParaRPr lang="en-US" altLang="zh-TW" sz="40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CC0066"/>
                </a:solidFill>
              </a:rPr>
              <a:t>環保股長、總務</a:t>
            </a:r>
            <a:r>
              <a:rPr lang="zh-TW" altLang="en-US" sz="4000" dirty="0">
                <a:solidFill>
                  <a:srgbClr val="CC0066"/>
                </a:solidFill>
              </a:rPr>
              <a:t>股長</a:t>
            </a:r>
            <a:r>
              <a:rPr lang="zh-TW" altLang="en-US" sz="4000" dirty="0" smtClean="0">
                <a:solidFill>
                  <a:srgbClr val="CC0066"/>
                </a:solidFill>
              </a:rPr>
              <a:t>、</a:t>
            </a:r>
            <a:r>
              <a:rPr lang="zh-TW" altLang="en-US" sz="40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體育股長、輔導股長、社</a:t>
            </a:r>
            <a:r>
              <a:rPr lang="zh-TW" altLang="en-US" sz="4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團社</a:t>
            </a:r>
            <a:r>
              <a:rPr lang="zh-TW" altLang="en-US" sz="40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長</a:t>
            </a:r>
            <a:endParaRPr lang="en-US" altLang="zh-TW" sz="4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797173" y="3707095"/>
            <a:ext cx="8003232" cy="289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altLang="zh-TW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454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11C337-C747-49E9-8313-4D03A82370A8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516" name="矩形 11"/>
          <p:cNvSpPr>
            <a:spLocks noChangeArrowheads="1"/>
          </p:cNvSpPr>
          <p:nvPr/>
        </p:nvSpPr>
        <p:spPr bwMode="auto">
          <a:xfrm>
            <a:off x="1835696" y="404664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3464603122"/>
              </p:ext>
            </p:extLst>
          </p:nvPr>
        </p:nvGraphicFramePr>
        <p:xfrm>
          <a:off x="835222" y="1095705"/>
          <a:ext cx="7817522" cy="409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561375410"/>
              </p:ext>
            </p:extLst>
          </p:nvPr>
        </p:nvGraphicFramePr>
        <p:xfrm>
          <a:off x="1055640" y="5637993"/>
          <a:ext cx="6715172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17808" y="522947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光華國中</a:t>
            </a:r>
            <a:endParaRPr lang="zh-TW" altLang="en-US" sz="2800" b="1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41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11C337-C747-49E9-8313-4D03A82370A8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516" name="矩形 11"/>
          <p:cNvSpPr>
            <a:spLocks noChangeArrowheads="1"/>
          </p:cNvSpPr>
          <p:nvPr/>
        </p:nvSpPr>
        <p:spPr bwMode="auto">
          <a:xfrm>
            <a:off x="2228378" y="548680"/>
            <a:ext cx="5262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檢定採計工具及項目</a:t>
            </a:r>
            <a:endParaRPr kumimoji="0" lang="zh-TW" altLang="en-US" sz="4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84473"/>
              </p:ext>
            </p:extLst>
          </p:nvPr>
        </p:nvGraphicFramePr>
        <p:xfrm>
          <a:off x="395536" y="1174710"/>
          <a:ext cx="8318500" cy="4846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199"/>
                <a:gridCol w="4501301"/>
              </a:tblGrid>
              <a:tr h="454221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檢定工具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採計項目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</a:tr>
              <a:tr h="601155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全民英檢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(GEPT)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初級初試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初級複試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等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</a:tr>
              <a:tr h="1082878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托福測驗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(TOEFL)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TOEFL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Junior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TOEFL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ITP(</a:t>
                      </a: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紙筆測驗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TOEFL 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iBT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網路測驗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</a:tr>
              <a:tr h="1007967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多益測驗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(TOEIC)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TOEIC 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test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TOEIC 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Speaking &amp; Writing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TOEIC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Bridge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</a:tr>
              <a:tr h="791974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劍橋國際英語認證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(Cambridge Main Suite)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Cambridge Key English Test(KET)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Cambridge KET for Schools</a:t>
                      </a:r>
                      <a:endParaRPr lang="zh-TW" altLang="zh-TW" sz="2000" b="1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</a:tr>
              <a:tr h="454221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外語能力測驗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(FLPT)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英語測驗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</a:tr>
              <a:tr h="454221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雅思國際英語測驗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(IELTS)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英語測驗</a:t>
                      </a:r>
                      <a:endParaRPr lang="zh-TW" altLang="en-US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3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9050" y="6524625"/>
            <a:ext cx="5715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1363" indent="-285750" defTabSz="912813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1413" indent="-228600" defTabSz="912813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5986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58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30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02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74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46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E0FCF6-CB99-43EF-A07D-1627728D23BA}" type="slidenum">
              <a:rPr lang="en-US" altLang="zh-TW" sz="1200" smtClean="0">
                <a:solidFill>
                  <a:srgbClr val="9A5315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200" smtClean="0">
              <a:solidFill>
                <a:srgbClr val="9A5315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6" name="標題 2"/>
          <p:cNvSpPr>
            <a:spLocks noGrp="1"/>
          </p:cNvSpPr>
          <p:nvPr>
            <p:ph type="title"/>
          </p:nvPr>
        </p:nvSpPr>
        <p:spPr>
          <a:xfrm>
            <a:off x="539552" y="594520"/>
            <a:ext cx="5476875" cy="944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4400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12</a:t>
            </a:r>
            <a:r>
              <a:rPr altLang="en-US" sz="4400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年國教免學費政策</a:t>
            </a:r>
          </a:p>
        </p:txBody>
      </p:sp>
      <p:sp>
        <p:nvSpPr>
          <p:cNvPr id="7" name="內容版面配置區 2"/>
          <p:cNvSpPr>
            <a:spLocks/>
          </p:cNvSpPr>
          <p:nvPr/>
        </p:nvSpPr>
        <p:spPr bwMode="auto">
          <a:xfrm>
            <a:off x="250825" y="1557338"/>
            <a:ext cx="8610600" cy="4522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ts val="1200"/>
              </a:spcBef>
              <a:defRPr/>
            </a:pPr>
            <a:r>
              <a:rPr lang="zh-TW" altLang="en-US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en-US" sz="28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度起實施</a:t>
            </a:r>
            <a:endParaRPr lang="en-US" altLang="zh-TW" sz="28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技術型高中</a:t>
            </a:r>
            <a:r>
              <a:rPr lang="en-US" altLang="zh-TW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高職</a:t>
            </a:r>
            <a:r>
              <a:rPr lang="en-US" altLang="zh-TW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前三年</a:t>
            </a:r>
            <a:r>
              <a:rPr lang="en-US" altLang="zh-TW" sz="2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全面免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學費 </a:t>
            </a:r>
            <a:endParaRPr lang="en-US" altLang="zh-TW" sz="3600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普通型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、技術型高中普通科：</a:t>
            </a:r>
            <a:r>
              <a:rPr lang="zh-TW" altLang="en-US" sz="12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4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凡家戶</a:t>
            </a:r>
            <a:r>
              <a:rPr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所得</a:t>
            </a:r>
            <a:r>
              <a:rPr lang="en-US" altLang="zh-TW" sz="36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148</a:t>
            </a:r>
            <a:r>
              <a:rPr lang="zh-TW" altLang="en-US" sz="36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萬元</a:t>
            </a:r>
            <a:r>
              <a:rPr lang="zh-TW" altLang="en-US" sz="2400" b="1" u="sng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以下免學費</a:t>
            </a:r>
            <a:endParaRPr lang="en-US" altLang="zh-TW" sz="2400" b="1" u="sng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公立高中約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6000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/>
                <a:ea typeface="標楷體"/>
              </a:rPr>
              <a:t>、私立高中約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/>
                <a:ea typeface="標楷體"/>
              </a:rPr>
              <a:t>22000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/>
                <a:ea typeface="標楷體"/>
              </a:rPr>
              <a:t>元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1600" b="1" dirty="0">
              <a:solidFill>
                <a:srgbClr val="3333FF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綜合型高中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高一比照技術型高中免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學費，高二、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三 依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所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選學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程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比照技術型高中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職業學程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或普通型高中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普通學程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1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例</a:t>
            </a:r>
            <a:r>
              <a:rPr lang="zh-TW" altLang="en-US" sz="1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：楠梓高中</a:t>
            </a:r>
            <a:r>
              <a:rPr lang="en-US" altLang="zh-TW" sz="1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66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endParaRPr lang="en-US" altLang="zh-TW" sz="28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    </a:t>
            </a:r>
            <a:endParaRPr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圖說文字 4"/>
          <p:cNvSpPr/>
          <p:nvPr/>
        </p:nvSpPr>
        <p:spPr>
          <a:xfrm>
            <a:off x="6161088" y="836613"/>
            <a:ext cx="2700337" cy="1079500"/>
          </a:xfrm>
          <a:prstGeom prst="wedgeRectCallout">
            <a:avLst>
              <a:gd name="adj1" fmla="val -47288"/>
              <a:gd name="adj2" fmla="val 6955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私校雜費很貴</a:t>
            </a:r>
          </a:p>
        </p:txBody>
      </p:sp>
      <p:sp>
        <p:nvSpPr>
          <p:cNvPr id="8" name="雲朵形圖說文字 7"/>
          <p:cNvSpPr/>
          <p:nvPr/>
        </p:nvSpPr>
        <p:spPr>
          <a:xfrm>
            <a:off x="5205413" y="5916613"/>
            <a:ext cx="3673475" cy="936625"/>
          </a:xfrm>
          <a:prstGeom prst="cloudCallout">
            <a:avLst>
              <a:gd name="adj1" fmla="val -60465"/>
              <a:gd name="adj2" fmla="val -136437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/>
              <a:t>108</a:t>
            </a:r>
            <a:r>
              <a:rPr lang="zh-TW" altLang="en-US" dirty="0"/>
              <a:t>年只</a:t>
            </a:r>
            <a:r>
              <a:rPr lang="zh-TW" altLang="en-US" dirty="0" smtClean="0"/>
              <a:t>剩楠梓</a:t>
            </a:r>
            <a:r>
              <a:rPr lang="zh-TW" altLang="en-US" dirty="0"/>
              <a:t>高中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 algn="ctr">
              <a:defRPr/>
            </a:pPr>
            <a:r>
              <a:rPr lang="zh-TW" altLang="en-US" dirty="0" smtClean="0"/>
              <a:t>高</a:t>
            </a:r>
            <a:r>
              <a:rPr lang="zh-TW" altLang="en-US" dirty="0"/>
              <a:t>苑工商招生</a:t>
            </a:r>
          </a:p>
        </p:txBody>
      </p:sp>
    </p:spTree>
    <p:extLst>
      <p:ext uri="{BB962C8B-B14F-4D97-AF65-F5344CB8AC3E}">
        <p14:creationId xmlns:p14="http://schemas.microsoft.com/office/powerpoint/2010/main" val="3973508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53533467"/>
              </p:ext>
            </p:extLst>
          </p:nvPr>
        </p:nvGraphicFramePr>
        <p:xfrm>
          <a:off x="539552" y="1268413"/>
          <a:ext cx="843528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588" name="矩形 5"/>
          <p:cNvSpPr>
            <a:spLocks noChangeArrowheads="1"/>
          </p:cNvSpPr>
          <p:nvPr/>
        </p:nvSpPr>
        <p:spPr bwMode="auto">
          <a:xfrm>
            <a:off x="2843213" y="1268413"/>
            <a:ext cx="48244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4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4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功過相抵後</a:t>
            </a:r>
            <a:r>
              <a:rPr kumimoji="0" lang="en-US" altLang="zh-TW" sz="4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zh-TW" altLang="en-US" sz="3200" b="1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2267744" y="622300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187623" y="5517232"/>
            <a:ext cx="7240165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學年度       獎勵 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874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人共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17717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光華國中         懲處 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272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人共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965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endPara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2608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2267744" y="368300"/>
            <a:ext cx="428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32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9144000" cy="1490191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5695611" y="908720"/>
            <a:ext cx="936104" cy="1490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95536" y="242088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６＋６＋５＋７－１＝２３？？</a:t>
            </a:r>
            <a:endParaRPr lang="zh-TW" altLang="en-US" sz="3600" b="1" dirty="0">
              <a:solidFill>
                <a:srgbClr val="FF000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3" t="22467" r="19190" b="39467"/>
          <a:stretch/>
        </p:blipFill>
        <p:spPr bwMode="auto">
          <a:xfrm>
            <a:off x="107504" y="2996952"/>
            <a:ext cx="10955708" cy="38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橢圓 11"/>
          <p:cNvSpPr/>
          <p:nvPr/>
        </p:nvSpPr>
        <p:spPr>
          <a:xfrm>
            <a:off x="3995936" y="4338712"/>
            <a:ext cx="93610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107504" y="4590740"/>
            <a:ext cx="109557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3203848" y="4338712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5297326" y="12780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Berlin Sans FB Demi" pitchFamily="34" charset="0"/>
              </a:rPr>
              <a:t> ２</a:t>
            </a:r>
            <a:endParaRPr lang="en-US" altLang="zh-TW" b="1" dirty="0" smtClean="0">
              <a:solidFill>
                <a:srgbClr val="FF0000"/>
              </a:solidFill>
              <a:latin typeface="Berlin Sans FB Demi" pitchFamily="34" charset="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4996303" y="1401528"/>
            <a:ext cx="351656" cy="2436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2915816" y="44624"/>
            <a:ext cx="640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 （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6+6+2+7-1</a:t>
            </a:r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）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0.5</a:t>
            </a:r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=10</a:t>
            </a:r>
          </a:p>
        </p:txBody>
      </p:sp>
    </p:spTree>
    <p:extLst>
      <p:ext uri="{BB962C8B-B14F-4D97-AF65-F5344CB8AC3E}">
        <p14:creationId xmlns:p14="http://schemas.microsoft.com/office/powerpoint/2010/main" val="30739002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253985"/>
              </p:ext>
            </p:extLst>
          </p:nvPr>
        </p:nvGraphicFramePr>
        <p:xfrm>
          <a:off x="457200" y="1857365"/>
          <a:ext cx="8435280" cy="321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564" name="矩形 3"/>
          <p:cNvSpPr>
            <a:spLocks noChangeArrowheads="1"/>
          </p:cNvSpPr>
          <p:nvPr/>
        </p:nvSpPr>
        <p:spPr bwMode="auto">
          <a:xfrm>
            <a:off x="1553076" y="836712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sp>
        <p:nvSpPr>
          <p:cNvPr id="6656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32F7F6-F140-481D-97F0-E933ECE81978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492500" y="5300663"/>
            <a:ext cx="3600450" cy="1000125"/>
          </a:xfrm>
          <a:prstGeom prst="wedgeRoundRectCallout">
            <a:avLst>
              <a:gd name="adj1" fmla="val -56869"/>
              <a:gd name="adj2" fmla="val 259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只採計教育局公告的競賽項目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其餘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均不採計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kumimoji="0" lang="zh-TW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6567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10287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000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683568" y="908720"/>
          <a:ext cx="8229600" cy="500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636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850" y="4797425"/>
            <a:ext cx="1084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995738" y="4149725"/>
            <a:ext cx="1223962" cy="12954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11" name="圓角矩形圖說文字 10"/>
          <p:cNvSpPr/>
          <p:nvPr/>
        </p:nvSpPr>
        <p:spPr>
          <a:xfrm>
            <a:off x="1928813" y="5643563"/>
            <a:ext cx="2771775" cy="1089025"/>
          </a:xfrm>
          <a:prstGeom prst="wedgeRoundRectCallout">
            <a:avLst>
              <a:gd name="adj1" fmla="val 33471"/>
              <a:gd name="adj2" fmla="val -81991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每位同學都擁有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en-US" altLang="zh-TW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選擇決定權</a:t>
            </a:r>
            <a:r>
              <a:rPr lang="en-US" altLang="zh-TW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-429420" y="2852936"/>
            <a:ext cx="4716463" cy="1611313"/>
            <a:chOff x="3315102" y="5862965"/>
            <a:chExt cx="4716016" cy="1467260"/>
          </a:xfrm>
        </p:grpSpPr>
        <p:sp>
          <p:nvSpPr>
            <p:cNvPr id="12" name="雲朵形圖說文字 11"/>
            <p:cNvSpPr/>
            <p:nvPr/>
          </p:nvSpPr>
          <p:spPr>
            <a:xfrm>
              <a:off x="3315102" y="5862965"/>
              <a:ext cx="4716016" cy="1467260"/>
            </a:xfrm>
            <a:prstGeom prst="cloudCallout">
              <a:avLst>
                <a:gd name="adj1" fmla="val 32329"/>
                <a:gd name="adj2" fmla="val 84516"/>
              </a:avLst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9642" name="文字方塊 12"/>
            <p:cNvSpPr txBox="1">
              <a:spLocks noChangeArrowheads="1"/>
            </p:cNvSpPr>
            <p:nvPr/>
          </p:nvSpPr>
          <p:spPr bwMode="auto">
            <a:xfrm>
              <a:off x="3851974" y="6050085"/>
              <a:ext cx="3386000" cy="1093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國三二次模擬選填</a:t>
              </a:r>
              <a:endParaRPr lang="en-US" altLang="zh-TW" b="1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導師</a:t>
              </a: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、輔導老師</a:t>
              </a: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和</a:t>
              </a: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註冊組長共同</a:t>
              </a: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協助適性輔導</a:t>
              </a:r>
            </a:p>
          </p:txBody>
        </p:sp>
      </p:grpSp>
      <p:sp>
        <p:nvSpPr>
          <p:cNvPr id="69634" name="標題 1"/>
          <p:cNvSpPr>
            <a:spLocks noGrp="1"/>
          </p:cNvSpPr>
          <p:nvPr>
            <p:ph type="title"/>
          </p:nvPr>
        </p:nvSpPr>
        <p:spPr>
          <a:xfrm>
            <a:off x="107503" y="481484"/>
            <a:ext cx="8856985" cy="100330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高雄區免試入學</a:t>
            </a:r>
            <a:r>
              <a:rPr lang="zh-TW" altLang="en-US" b="1" dirty="0">
                <a:solidFill>
                  <a:srgbClr val="FF0000"/>
                </a:solidFill>
              </a:rPr>
              <a:t>總積分</a:t>
            </a:r>
            <a:r>
              <a:rPr lang="en-US" altLang="zh-TW" b="1" dirty="0">
                <a:solidFill>
                  <a:srgbClr val="FF0000"/>
                </a:solidFill>
              </a:rPr>
              <a:t>-100</a:t>
            </a:r>
            <a:r>
              <a:rPr lang="zh-TW" altLang="en-US" b="1" dirty="0">
                <a:solidFill>
                  <a:srgbClr val="FF0000"/>
                </a:solidFill>
              </a:rPr>
              <a:t>分採計方式</a:t>
            </a:r>
            <a:endParaRPr altLang="en-US" b="1" dirty="0" smtClean="0">
              <a:solidFill>
                <a:srgbClr val="00B05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1676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64500" cy="787277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志願序採計方式</a:t>
            </a:r>
            <a:endParaRPr altLang="en-US" sz="4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36583755"/>
              </p:ext>
            </p:extLst>
          </p:nvPr>
        </p:nvGraphicFramePr>
        <p:xfrm>
          <a:off x="457200" y="1196752"/>
          <a:ext cx="8435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492375"/>
            <a:ext cx="2468562" cy="36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687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40613482"/>
              </p:ext>
            </p:extLst>
          </p:nvPr>
        </p:nvGraphicFramePr>
        <p:xfrm>
          <a:off x="539552" y="1340768"/>
          <a:ext cx="84352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10429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>
              <a:defRPr/>
            </a:pPr>
            <a:endParaRPr kumimoji="0" lang="zh-TW" alt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684" name="標題 6"/>
          <p:cNvSpPr>
            <a:spLocks noGrp="1"/>
          </p:cNvSpPr>
          <p:nvPr>
            <p:ph type="title"/>
          </p:nvPr>
        </p:nvSpPr>
        <p:spPr>
          <a:xfrm>
            <a:off x="755576" y="413791"/>
            <a:ext cx="7772400" cy="1143001"/>
          </a:xfrm>
        </p:spPr>
        <p:txBody>
          <a:bodyPr/>
          <a:lstStyle/>
          <a:p>
            <a:pPr defTabSz="912813"/>
            <a:r>
              <a:rPr altLang="en-US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志願選填範例說明</a:t>
            </a:r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alt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29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/>
          <p:cNvSpPr>
            <a:spLocks noGrp="1"/>
          </p:cNvSpPr>
          <p:nvPr>
            <p:ph type="title"/>
          </p:nvPr>
        </p:nvSpPr>
        <p:spPr>
          <a:xfrm>
            <a:off x="783158" y="265460"/>
            <a:ext cx="7461250" cy="10033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C00000"/>
                </a:solidFill>
              </a:rPr>
              <a:t>志願序</a:t>
            </a:r>
            <a:r>
              <a:rPr altLang="en-US" b="1" dirty="0" err="1" smtClean="0">
                <a:solidFill>
                  <a:srgbClr val="C00000"/>
                </a:solidFill>
              </a:rPr>
              <a:t>積分</a:t>
            </a:r>
            <a:endParaRPr altLang="en-US" b="1" dirty="0" smtClean="0">
              <a:solidFill>
                <a:srgbClr val="C00000"/>
              </a:solidFill>
            </a:endParaRPr>
          </a:p>
        </p:txBody>
      </p:sp>
      <p:pic>
        <p:nvPicPr>
          <p:cNvPr id="69636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850" y="4797425"/>
            <a:ext cx="1084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171652"/>
              </p:ext>
            </p:extLst>
          </p:nvPr>
        </p:nvGraphicFramePr>
        <p:xfrm>
          <a:off x="539552" y="1124744"/>
          <a:ext cx="4176463" cy="5400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035"/>
                <a:gridCol w="935029"/>
                <a:gridCol w="1184370"/>
                <a:gridCol w="935029"/>
              </a:tblGrid>
              <a:tr h="32941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積分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志願序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學校名稱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科系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</a:tr>
              <a:tr h="329413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鳳山高中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鳳新高中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9661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高雄高商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商經科</a:t>
                      </a:r>
                      <a:b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國貿科</a:t>
                      </a:r>
                      <a:b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會計科</a:t>
                      </a:r>
                      <a:endParaRPr lang="zh-TW" altLang="en-US" sz="1800" b="0" i="0" u="none" strike="noStrike" dirty="0" smtClean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995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三民家商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服裝科</a:t>
                      </a:r>
                      <a:b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幼保科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995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高雄高商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資處科</a:t>
                      </a:r>
                      <a:endParaRPr lang="en-US" altLang="zh-TW" sz="18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廣設科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瑞祥高中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新興高中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中正高中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福誠高中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小港高中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706052"/>
              </p:ext>
            </p:extLst>
          </p:nvPr>
        </p:nvGraphicFramePr>
        <p:xfrm>
          <a:off x="4860032" y="1124748"/>
          <a:ext cx="3672409" cy="5256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6617"/>
                <a:gridCol w="822181"/>
                <a:gridCol w="1041430"/>
                <a:gridCol w="822181"/>
              </a:tblGrid>
              <a:tr h="4611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積分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志願序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學校名稱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科系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</a:tr>
              <a:tr h="64465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三民家商</a:t>
                      </a:r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餐飲科</a:t>
                      </a:r>
                      <a:endParaRPr lang="en-US" altLang="zh-TW" sz="18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美容科</a:t>
                      </a:r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鼓山高中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仁武高中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495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圖說文字 9"/>
          <p:cNvSpPr/>
          <p:nvPr/>
        </p:nvSpPr>
        <p:spPr>
          <a:xfrm>
            <a:off x="832968" y="4432575"/>
            <a:ext cx="6048672" cy="2016224"/>
          </a:xfrm>
          <a:prstGeom prst="wedgeRoundRectCallout">
            <a:avLst>
              <a:gd name="adj1" fmla="val 62789"/>
              <a:gd name="adj2" fmla="val 23318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會考一定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  <a:p>
            <a:pPr algn="ctr" eaLnBrk="0" hangingPunct="0">
              <a:defRPr/>
            </a:pP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會不會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都要考</a:t>
            </a:r>
            <a:endParaRPr lang="en-US" altLang="zh-TW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免試免不了要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lang="zh-TW" altLang="en-US" sz="3600" b="1" dirty="0">
              <a:solidFill>
                <a:srgbClr val="FF0000"/>
              </a:solidFill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20713"/>
            <a:ext cx="9144000" cy="1512887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68" name="文字版面配置區 10"/>
          <p:cNvSpPr txBox="1">
            <a:spLocks/>
          </p:cNvSpPr>
          <p:nvPr/>
        </p:nvSpPr>
        <p:spPr bwMode="auto">
          <a:xfrm>
            <a:off x="833438" y="2852738"/>
            <a:ext cx="77724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6075" indent="-346075"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每個應屆畢業生都要報名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考試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免費</a:t>
            </a:r>
            <a:endParaRPr kumimoji="0" lang="en-US" altLang="zh-TW" sz="34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報名時間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:3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月初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學校統一報名</a:t>
            </a:r>
          </a:p>
          <a:p>
            <a:endParaRPr kumimoji="0" lang="zh-TW" altLang="en-US" sz="4000">
              <a:ea typeface="微軟正黑體" pitchFamily="34" charset="-120"/>
            </a:endParaRPr>
          </a:p>
        </p:txBody>
      </p:sp>
      <p:sp>
        <p:nvSpPr>
          <p:cNvPr id="36869" name="標題 3"/>
          <p:cNvSpPr>
            <a:spLocks noGrp="1"/>
          </p:cNvSpPr>
          <p:nvPr>
            <p:ph type="title"/>
          </p:nvPr>
        </p:nvSpPr>
        <p:spPr>
          <a:xfrm>
            <a:off x="755650" y="765175"/>
            <a:ext cx="7543800" cy="1219200"/>
          </a:xfrm>
        </p:spPr>
        <p:txBody>
          <a:bodyPr/>
          <a:lstStyle/>
          <a:p>
            <a:pPr eaLnBrk="1" hangingPunct="1"/>
            <a:r>
              <a:rPr altLang="en-US" sz="6000" dirty="0" err="1" smtClean="0">
                <a:solidFill>
                  <a:schemeClr val="bg1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國中教育會考</a:t>
            </a:r>
            <a:endParaRPr altLang="en-US" sz="6000" dirty="0" smtClean="0">
              <a:solidFill>
                <a:schemeClr val="bg1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4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662880" y="489867"/>
            <a:ext cx="8229600" cy="850901"/>
          </a:xfrm>
        </p:spPr>
        <p:txBody>
          <a:bodyPr/>
          <a:lstStyle/>
          <a:p>
            <a:pPr eaLnBrk="1" hangingPunct="1"/>
            <a:r>
              <a:rPr altLang="en-US" b="1" dirty="0" err="1" smtClean="0">
                <a:solidFill>
                  <a:srgbClr val="00B050"/>
                </a:solidFill>
              </a:rPr>
              <a:t>考試科目、時間及題數</a:t>
            </a:r>
            <a:endParaRPr altLang="en-US" b="1" dirty="0" smtClean="0">
              <a:solidFill>
                <a:srgbClr val="00B05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539750" y="2281238"/>
          <a:ext cx="7931150" cy="3984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72"/>
                <a:gridCol w="2140956"/>
                <a:gridCol w="4220922"/>
              </a:tblGrid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考試科目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題數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66"/>
                    </a:solidFill>
                  </a:tcPr>
                </a:tc>
              </a:tr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  <a:endParaRPr lang="en-US" altLang="zh-TW" sz="2400" b="1" dirty="0" smtClean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45~50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25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閱讀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閱讀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40~45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聽力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聽力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20~30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620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A50021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27~33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en-US" altLang="zh-TW" sz="2400" b="1" dirty="0" smtClean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選擇題</a:t>
                      </a: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25~30</a:t>
                      </a: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題；非選擇題</a:t>
                      </a: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60~70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A50021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50~60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92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895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F9BB02-EF05-43A9-B6CA-CBE2BFF86285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8953" name="文字方塊 5"/>
          <p:cNvSpPr txBox="1">
            <a:spLocks noChangeArrowheads="1"/>
          </p:cNvSpPr>
          <p:nvPr/>
        </p:nvSpPr>
        <p:spPr bwMode="auto">
          <a:xfrm>
            <a:off x="1116013" y="1116980"/>
            <a:ext cx="6985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30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109</a:t>
            </a:r>
            <a:r>
              <a:rPr lang="zh-TW" altLang="en-US" sz="30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30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國中教育會考時間：</a:t>
            </a:r>
            <a:endParaRPr lang="en-US" altLang="zh-TW" sz="3000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109</a:t>
            </a:r>
            <a:r>
              <a:rPr lang="zh-TW" altLang="en-US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4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4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16-17</a:t>
            </a:r>
            <a:r>
              <a:rPr lang="zh-TW" altLang="en-US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zh-TW" altLang="en-US" sz="4400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49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755650" y="-90265"/>
            <a:ext cx="7772400" cy="1143001"/>
          </a:xfrm>
        </p:spPr>
        <p:txBody>
          <a:bodyPr/>
          <a:lstStyle/>
          <a:p>
            <a:pPr eaLnBrk="1" hangingPunct="1"/>
            <a:r>
              <a:rPr altLang="en-US" b="1" dirty="0" err="1" smtClean="0">
                <a:solidFill>
                  <a:srgbClr val="00B050"/>
                </a:solidFill>
              </a:rPr>
              <a:t>教育會考何時考</a:t>
            </a:r>
            <a:endParaRPr altLang="en-US" sz="2800" b="1" dirty="0" smtClean="0">
              <a:solidFill>
                <a:srgbClr val="00B05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913590"/>
              </p:ext>
            </p:extLst>
          </p:nvPr>
        </p:nvGraphicFramePr>
        <p:xfrm>
          <a:off x="468313" y="765175"/>
          <a:ext cx="8280400" cy="5699125"/>
        </p:xfrm>
        <a:graphic>
          <a:graphicData uri="http://schemas.openxmlformats.org/drawingml/2006/table">
            <a:tbl>
              <a:tblPr/>
              <a:tblGrid>
                <a:gridCol w="2070100"/>
                <a:gridCol w="2070100"/>
                <a:gridCol w="2070100"/>
                <a:gridCol w="2070100"/>
              </a:tblGrid>
              <a:tr h="501650">
                <a:tc gridSpan="2"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社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會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自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然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數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午休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國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8577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圓角矩形圖說文字 3"/>
          <p:cNvSpPr/>
          <p:nvPr/>
        </p:nvSpPr>
        <p:spPr>
          <a:xfrm>
            <a:off x="5292725" y="5229225"/>
            <a:ext cx="3254375" cy="1368425"/>
          </a:xfrm>
          <a:prstGeom prst="wedgeRoundRectCallout">
            <a:avLst>
              <a:gd name="adj1" fmla="val -59774"/>
              <a:gd name="adj2" fmla="val 5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休息時間縮短</a:t>
            </a:r>
            <a:endParaRPr kumimoji="0" lang="en-US" altLang="zh-TW" sz="26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寫作</a:t>
            </a:r>
            <a:r>
              <a:rPr kumimoji="0"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不納入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計分</a:t>
            </a:r>
            <a:r>
              <a:rPr kumimoji="0" lang="en-US" altLang="zh-TW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endParaRPr kumimoji="0" lang="en-US" altLang="zh-TW" sz="26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  但</a:t>
            </a:r>
            <a:r>
              <a:rPr kumimoji="0"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納入超額比序</a:t>
            </a:r>
            <a:endParaRPr kumimoji="0" lang="en-US" altLang="zh-TW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653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827584" y="125759"/>
            <a:ext cx="7772400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altLang="en-US" b="1" dirty="0" err="1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光華國中網站</a:t>
            </a:r>
            <a:r>
              <a:rPr lang="en-US" altLang="zh-TW" b="1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r>
              <a:rPr altLang="en-US" b="1" dirty="0" err="1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公告標籤選</a:t>
            </a:r>
            <a:r>
              <a:rPr lang="en-US" altLang="zh-TW" b="1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altLang="en-US" b="1" dirty="0" err="1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en-US" altLang="zh-TW" b="1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b="1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57405" cy="5477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979712" y="1268760"/>
            <a:ext cx="1584176" cy="10081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26809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2072" y="1"/>
            <a:ext cx="9144000" cy="980727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69" name="標題 3"/>
          <p:cNvSpPr>
            <a:spLocks noGrp="1"/>
          </p:cNvSpPr>
          <p:nvPr>
            <p:ph type="title"/>
          </p:nvPr>
        </p:nvSpPr>
        <p:spPr>
          <a:xfrm>
            <a:off x="768028" y="-99392"/>
            <a:ext cx="7543800" cy="1219200"/>
          </a:xfrm>
        </p:spPr>
        <p:txBody>
          <a:bodyPr>
            <a:normAutofit/>
          </a:bodyPr>
          <a:lstStyle/>
          <a:p>
            <a:r>
              <a:rPr altLang="en-US" b="1" dirty="0" err="1" smtClean="0">
                <a:solidFill>
                  <a:schemeClr val="bg1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國中教育會考</a:t>
            </a:r>
            <a:r>
              <a:rPr lang="zh-TW" altLang="en-US" b="1" dirty="0">
                <a:solidFill>
                  <a:schemeClr val="bg1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三等第積分換算</a:t>
            </a:r>
            <a:endParaRPr altLang="en-US" b="1" dirty="0" smtClean="0">
              <a:solidFill>
                <a:schemeClr val="bg1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133730"/>
              </p:ext>
            </p:extLst>
          </p:nvPr>
        </p:nvGraphicFramePr>
        <p:xfrm>
          <a:off x="399928" y="1124744"/>
          <a:ext cx="8280000" cy="391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083047750"/>
              </p:ext>
            </p:extLst>
          </p:nvPr>
        </p:nvGraphicFramePr>
        <p:xfrm>
          <a:off x="641918" y="3933056"/>
          <a:ext cx="7786742" cy="286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圓角矩形 7"/>
          <p:cNvSpPr/>
          <p:nvPr/>
        </p:nvSpPr>
        <p:spPr>
          <a:xfrm>
            <a:off x="754706" y="6165304"/>
            <a:ext cx="7643866" cy="692696"/>
          </a:xfrm>
          <a:prstGeom prst="roundRect">
            <a:avLst/>
          </a:prstGeom>
          <a:solidFill>
            <a:srgbClr val="6600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zh-TW" alt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五科總標示合計上限</a:t>
            </a:r>
            <a:r>
              <a:rPr lang="en-US" alt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35</a:t>
            </a:r>
            <a:r>
              <a:rPr lang="zh-TW" alt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點</a:t>
            </a:r>
            <a:endParaRPr lang="zh-TW" altLang="en-US" sz="2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23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191174-DC96-462C-8469-339621AA2BEC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41987" name="图片 4" descr="104 年國中教育會考成績單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2593" r="8039"/>
          <a:stretch/>
        </p:blipFill>
        <p:spPr bwMode="auto">
          <a:xfrm>
            <a:off x="0" y="-442914"/>
            <a:ext cx="9472613" cy="71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50279" y="366712"/>
            <a:ext cx="8229600" cy="64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教育會考成績單樣張</a:t>
            </a:r>
            <a:endParaRPr kumimoji="0"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圓角化同側角落矩形 4"/>
          <p:cNvSpPr/>
          <p:nvPr/>
        </p:nvSpPr>
        <p:spPr bwMode="auto">
          <a:xfrm>
            <a:off x="2090340" y="5381625"/>
            <a:ext cx="5111750" cy="7651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47650" tIns="123825" rIns="247650" bIns="123825" spcCol="1270" anchor="ctr"/>
          <a:lstStyle/>
          <a:p>
            <a:pPr marL="228600" lvl="1" indent="-228600" defTabSz="1066800" eaLnBrk="0" hangingPunct="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24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只呈現</a:t>
            </a:r>
            <a:r>
              <a:rPr lang="en-US" altLang="zh-TW" sz="40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40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4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不會有分數</a:t>
            </a:r>
            <a:endParaRPr lang="en-US" altLang="zh-TW" sz="24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48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1051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65993"/>
            <a:ext cx="8627367" cy="64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1114610" y="404664"/>
            <a:ext cx="6884987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序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467109"/>
              </p:ext>
            </p:extLst>
          </p:nvPr>
        </p:nvGraphicFramePr>
        <p:xfrm>
          <a:off x="463995" y="764703"/>
          <a:ext cx="8229600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9A844-13E1-4360-A222-117FF5D6CDF8}" type="slidenum">
              <a:rPr lang="zh-TW" altLang="en-US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2" name="圓角矩形圖說文字 1"/>
          <p:cNvSpPr/>
          <p:nvPr/>
        </p:nvSpPr>
        <p:spPr>
          <a:xfrm>
            <a:off x="1382712" y="4725144"/>
            <a:ext cx="1404938" cy="788988"/>
          </a:xfrm>
          <a:prstGeom prst="wedgeRoundRectCallout">
            <a:avLst>
              <a:gd name="adj1" fmla="val -74260"/>
              <a:gd name="adj2" fmla="val -15427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超額比序要怎麼比？</a:t>
            </a:r>
            <a:endParaRPr kumimoji="0" lang="en-US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4039" name="圖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325" y="3716338"/>
            <a:ext cx="1037681" cy="20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圓角矩形圖說文字 9"/>
          <p:cNvSpPr/>
          <p:nvPr/>
        </p:nvSpPr>
        <p:spPr>
          <a:xfrm>
            <a:off x="2787650" y="4149725"/>
            <a:ext cx="3313113" cy="1008063"/>
          </a:xfrm>
          <a:prstGeom prst="wedgeRoundRectCallout">
            <a:avLst>
              <a:gd name="adj1" fmla="val 55381"/>
              <a:gd name="adj2" fmla="val -8131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申請人數</a:t>
            </a:r>
            <a:r>
              <a:rPr kumimoji="0" lang="zh-TW" altLang="zh-TW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  <a:cs typeface="華康儷特圓"/>
              </a:rPr>
              <a:t>超過</a:t>
            </a:r>
            <a:r>
              <a:rPr kumimoji="0" lang="zh-TW" altLang="zh-TW" b="1" u="sng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華康儷特圓"/>
              </a:rPr>
              <a:t>學校招生名額</a:t>
            </a:r>
            <a:r>
              <a:rPr kumimoji="0"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華康儷特圓"/>
              </a:rPr>
              <a:t>，而且在</a:t>
            </a:r>
            <a:r>
              <a:rPr kumimoji="0"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最低錄取總積分相同者</a:t>
            </a:r>
            <a:r>
              <a:rPr kumimoji="0"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，才需要進行超額比序！</a:t>
            </a:r>
          </a:p>
        </p:txBody>
      </p:sp>
      <p:grpSp>
        <p:nvGrpSpPr>
          <p:cNvPr id="9" name="群組 23"/>
          <p:cNvGrpSpPr>
            <a:grpSpLocks/>
          </p:cNvGrpSpPr>
          <p:nvPr/>
        </p:nvGrpSpPr>
        <p:grpSpPr bwMode="auto">
          <a:xfrm>
            <a:off x="598115" y="3373016"/>
            <a:ext cx="7934325" cy="3008312"/>
            <a:chOff x="319163" y="1229963"/>
            <a:chExt cx="7933571" cy="3008067"/>
          </a:xfrm>
        </p:grpSpPr>
        <p:sp>
          <p:nvSpPr>
            <p:cNvPr id="11" name="向右箭號 10"/>
            <p:cNvSpPr/>
            <p:nvPr/>
          </p:nvSpPr>
          <p:spPr>
            <a:xfrm>
              <a:off x="3666882" y="1250598"/>
              <a:ext cx="3569949" cy="298743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向右箭號 11"/>
            <p:cNvSpPr/>
            <p:nvPr/>
          </p:nvSpPr>
          <p:spPr>
            <a:xfrm>
              <a:off x="7209845" y="1236312"/>
              <a:ext cx="1042889" cy="298743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向右箭號 13"/>
            <p:cNvSpPr/>
            <p:nvPr/>
          </p:nvSpPr>
          <p:spPr>
            <a:xfrm>
              <a:off x="319163" y="1229963"/>
              <a:ext cx="3528677" cy="298743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手繪多邊形 14"/>
            <p:cNvSpPr/>
            <p:nvPr/>
          </p:nvSpPr>
          <p:spPr>
            <a:xfrm>
              <a:off x="514406" y="1588709"/>
              <a:ext cx="576208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國文等第積分</a:t>
              </a: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1139822" y="1588709"/>
              <a:ext cx="577795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53846"/>
                <a:satOff val="-2240"/>
                <a:lumOff val="-2504"/>
                <a:alphaOff val="0"/>
              </a:schemeClr>
            </a:fillRef>
            <a:effectRef idx="0">
              <a:schemeClr val="accent5">
                <a:hueOff val="553846"/>
                <a:satOff val="-2240"/>
                <a:lumOff val="-2504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數學等第積分</a:t>
              </a:r>
              <a:endParaRPr kumimoji="0" lang="en-US" altLang="zh-TW" sz="2400" b="1" dirty="0">
                <a:solidFill>
                  <a:srgbClr val="FFCC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1774762" y="1588709"/>
              <a:ext cx="574620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107692"/>
                <a:satOff val="-4480"/>
                <a:lumOff val="-5008"/>
                <a:alphaOff val="0"/>
              </a:schemeClr>
            </a:fillRef>
            <a:effectRef idx="0">
              <a:schemeClr val="accent5">
                <a:hueOff val="1107692"/>
                <a:satOff val="-4480"/>
                <a:lumOff val="-5008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英語等第積分</a:t>
              </a:r>
              <a:endParaRPr kumimoji="0" lang="en-US" altLang="zh-TW" sz="2400" b="1" dirty="0">
                <a:solidFill>
                  <a:srgbClr val="FFCC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2443036" y="1607757"/>
              <a:ext cx="577795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61539"/>
                <a:satOff val="-6720"/>
                <a:lumOff val="-7511"/>
                <a:alphaOff val="0"/>
              </a:schemeClr>
            </a:fillRef>
            <a:effectRef idx="0">
              <a:schemeClr val="accent5">
                <a:hueOff val="1661539"/>
                <a:satOff val="-6720"/>
                <a:lumOff val="-7511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社會等第積分</a:t>
              </a: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3093849" y="1614107"/>
              <a:ext cx="576207" cy="2230255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215385"/>
                <a:satOff val="-8961"/>
                <a:lumOff val="-10015"/>
                <a:alphaOff val="0"/>
              </a:schemeClr>
            </a:fillRef>
            <a:effectRef idx="0">
              <a:schemeClr val="accent5">
                <a:hueOff val="2215385"/>
                <a:satOff val="-8961"/>
                <a:lumOff val="-1001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自然等第積分</a:t>
              </a:r>
              <a:endParaRPr kumimoji="0" lang="en-US" altLang="zh-TW" sz="2400" b="1" dirty="0">
                <a:solidFill>
                  <a:srgbClr val="FFCC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7343182" y="1591884"/>
              <a:ext cx="577795" cy="2230255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646154"/>
                <a:satOff val="-26882"/>
                <a:lumOff val="-30045"/>
                <a:alphaOff val="0"/>
              </a:schemeClr>
            </a:fillRef>
            <a:effectRef idx="0">
              <a:schemeClr val="accent5">
                <a:hueOff val="6646154"/>
                <a:satOff val="-26882"/>
                <a:lumOff val="-3004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FF"/>
                  </a:solidFill>
                  <a:latin typeface="微軟正黑體" pitchFamily="34" charset="-120"/>
                  <a:ea typeface="微軟正黑體" pitchFamily="34" charset="-120"/>
                </a:rPr>
                <a:t>寫作測驗級分</a:t>
              </a:r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3862126" y="1599820"/>
              <a:ext cx="576207" cy="2230256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國文標示積點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4487542" y="1599820"/>
              <a:ext cx="579382" cy="2230256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53846"/>
                <a:satOff val="-2240"/>
                <a:lumOff val="-2504"/>
                <a:alphaOff val="0"/>
              </a:schemeClr>
            </a:fillRef>
            <a:effectRef idx="0">
              <a:schemeClr val="accent5">
                <a:hueOff val="553846"/>
                <a:satOff val="-2240"/>
                <a:lumOff val="-2504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數學標示積點</a:t>
              </a:r>
              <a:endParaRPr kumimoji="0" lang="en-US" altLang="zh-TW" sz="2400" b="1" dirty="0">
                <a:solidFill>
                  <a:srgbClr val="CCFF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5122481" y="1599820"/>
              <a:ext cx="576207" cy="2230256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107692"/>
                <a:satOff val="-4480"/>
                <a:lumOff val="-5008"/>
                <a:alphaOff val="0"/>
              </a:schemeClr>
            </a:fillRef>
            <a:effectRef idx="0">
              <a:schemeClr val="accent5">
                <a:hueOff val="1107692"/>
                <a:satOff val="-4480"/>
                <a:lumOff val="-5008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英語標示積點</a:t>
              </a:r>
              <a:endParaRPr kumimoji="0" lang="en-US" altLang="zh-TW" sz="2400" b="1" dirty="0">
                <a:solidFill>
                  <a:srgbClr val="CCFF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5781231" y="1607757"/>
              <a:ext cx="577795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61539"/>
                <a:satOff val="-6720"/>
                <a:lumOff val="-7511"/>
                <a:alphaOff val="0"/>
              </a:schemeClr>
            </a:fillRef>
            <a:effectRef idx="0">
              <a:schemeClr val="accent5">
                <a:hueOff val="1661539"/>
                <a:satOff val="-6720"/>
                <a:lumOff val="-7511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社會標示積點</a:t>
              </a:r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6439981" y="1614107"/>
              <a:ext cx="576207" cy="2230255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215385"/>
                <a:satOff val="-8961"/>
                <a:lumOff val="-10015"/>
                <a:alphaOff val="0"/>
              </a:schemeClr>
            </a:fillRef>
            <a:effectRef idx="0">
              <a:schemeClr val="accent5">
                <a:hueOff val="2215385"/>
                <a:satOff val="-8961"/>
                <a:lumOff val="-1001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自然標示積點</a:t>
              </a:r>
              <a:endParaRPr kumimoji="0" lang="en-US" altLang="zh-TW" sz="2400" b="1" dirty="0">
                <a:solidFill>
                  <a:srgbClr val="CCFF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714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1051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0" y="275554"/>
            <a:ext cx="8400255" cy="63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投影片編號版面配置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6476F-EA71-469D-9439-17B2D9106732}" type="slidenum">
              <a:rPr lang="zh-TW" altLang="en-US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1038410" y="5229200"/>
            <a:ext cx="1403350" cy="803275"/>
          </a:xfrm>
          <a:prstGeom prst="wedgeRoundRectCallout">
            <a:avLst>
              <a:gd name="adj1" fmla="val -38967"/>
              <a:gd name="adj2" fmla="val 7951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如果還同分怎麼辦？</a:t>
            </a:r>
            <a:endParaRPr kumimoji="0" lang="en-US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2597274" y="5141209"/>
            <a:ext cx="4464495" cy="1279525"/>
          </a:xfrm>
          <a:prstGeom prst="wedgeRoundRectCallout">
            <a:avLst>
              <a:gd name="adj1" fmla="val 52796"/>
              <a:gd name="adj2" fmla="val -2945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經濟弱勢保障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優先</a:t>
            </a:r>
            <a:r>
              <a:rPr kumimoji="0"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；</a:t>
            </a:r>
            <a:endParaRPr kumimoji="0"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還需要的話，再比</a:t>
            </a:r>
            <a:r>
              <a:rPr kumimoji="0"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同志願群優先志願；</a:t>
            </a:r>
            <a:endParaRPr kumimoji="0"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還同分的話，</a:t>
            </a:r>
            <a:r>
              <a:rPr kumimoji="0" lang="zh-TW" altLang="en-US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則</a:t>
            </a:r>
            <a:r>
              <a:rPr kumimoji="0" lang="zh-TW" altLang="en-US" b="1" u="sng" dirty="0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增</a:t>
            </a:r>
            <a:r>
              <a:rPr kumimoji="0" lang="zh-TW" altLang="en-US" b="1" u="sng" dirty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額錄取</a:t>
            </a:r>
            <a:r>
              <a:rPr kumimoji="0"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kumimoji="0"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6087" name="群組 23"/>
          <p:cNvGrpSpPr>
            <a:grpSpLocks/>
          </p:cNvGrpSpPr>
          <p:nvPr/>
        </p:nvGrpSpPr>
        <p:grpSpPr bwMode="auto">
          <a:xfrm>
            <a:off x="860425" y="1772816"/>
            <a:ext cx="7311975" cy="3049587"/>
            <a:chOff x="319163" y="1166666"/>
            <a:chExt cx="7311279" cy="3050972"/>
          </a:xfrm>
        </p:grpSpPr>
        <p:sp>
          <p:nvSpPr>
            <p:cNvPr id="30" name="向右箭號 29"/>
            <p:cNvSpPr/>
            <p:nvPr/>
          </p:nvSpPr>
          <p:spPr>
            <a:xfrm>
              <a:off x="3093848" y="1166666"/>
              <a:ext cx="3456576" cy="298744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向右箭號 4"/>
            <p:cNvSpPr/>
            <p:nvPr/>
          </p:nvSpPr>
          <p:spPr>
            <a:xfrm>
              <a:off x="319163" y="1230195"/>
              <a:ext cx="3036286" cy="298744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手繪多邊形 5"/>
            <p:cNvSpPr/>
            <p:nvPr/>
          </p:nvSpPr>
          <p:spPr>
            <a:xfrm>
              <a:off x="497131" y="1575361"/>
              <a:ext cx="2436210" cy="2231450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經濟弱勢保障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499452" y="1566898"/>
              <a:ext cx="2402963" cy="2231450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646154"/>
                <a:satOff val="-26882"/>
                <a:lumOff val="-30045"/>
                <a:alphaOff val="0"/>
              </a:schemeClr>
            </a:fillRef>
            <a:effectRef idx="0">
              <a:schemeClr val="accent5">
                <a:hueOff val="6646154"/>
                <a:satOff val="-26882"/>
                <a:lumOff val="-3004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FF"/>
                  </a:solidFill>
                  <a:latin typeface="微軟正黑體" pitchFamily="34" charset="-120"/>
                  <a:ea typeface="微軟正黑體" pitchFamily="34" charset="-120"/>
                </a:rPr>
                <a:t>同志願群</a:t>
              </a:r>
              <a:endParaRPr kumimoji="0" lang="en-US" altLang="zh-TW" sz="2400" b="1" dirty="0">
                <a:solidFill>
                  <a:srgbClr val="CCFFFF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FF"/>
                  </a:solidFill>
                  <a:latin typeface="微軟正黑體" pitchFamily="34" charset="-120"/>
                  <a:ea typeface="微軟正黑體" pitchFamily="34" charset="-120"/>
                </a:rPr>
                <a:t>優先志願</a:t>
              </a:r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6621681" y="1559229"/>
              <a:ext cx="1008761" cy="2231451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3333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7200000"/>
                <a:satOff val="-29122"/>
                <a:lumOff val="-32549"/>
                <a:alphaOff val="0"/>
              </a:schemeClr>
            </a:fillRef>
            <a:effectRef idx="0">
              <a:schemeClr val="accent5">
                <a:hueOff val="7200000"/>
                <a:satOff val="-29122"/>
                <a:lumOff val="-32549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增額錄取</a:t>
              </a:r>
            </a:p>
          </p:txBody>
        </p:sp>
      </p:grpSp>
      <p:sp>
        <p:nvSpPr>
          <p:cNvPr id="13" name="雲朵形圖說文字 12"/>
          <p:cNvSpPr/>
          <p:nvPr/>
        </p:nvSpPr>
        <p:spPr>
          <a:xfrm>
            <a:off x="0" y="3645024"/>
            <a:ext cx="2378712" cy="1734192"/>
          </a:xfrm>
          <a:prstGeom prst="cloudCallout">
            <a:avLst>
              <a:gd name="adj1" fmla="val 43953"/>
              <a:gd name="adj2" fmla="val -5718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295064" y="3789040"/>
            <a:ext cx="2116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繳交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低收入戶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中低收入證明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正本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1114610" y="697508"/>
            <a:ext cx="6884987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序</a:t>
            </a:r>
          </a:p>
        </p:txBody>
      </p:sp>
    </p:spTree>
    <p:extLst>
      <p:ext uri="{BB962C8B-B14F-4D97-AF65-F5344CB8AC3E}">
        <p14:creationId xmlns:p14="http://schemas.microsoft.com/office/powerpoint/2010/main" val="2296369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2072" y="1"/>
            <a:ext cx="9144000" cy="980727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69" name="標題 3"/>
          <p:cNvSpPr>
            <a:spLocks noGrp="1"/>
          </p:cNvSpPr>
          <p:nvPr>
            <p:ph type="title"/>
          </p:nvPr>
        </p:nvSpPr>
        <p:spPr>
          <a:xfrm>
            <a:off x="768028" y="-99392"/>
            <a:ext cx="7543800" cy="1219200"/>
          </a:xfrm>
        </p:spPr>
        <p:txBody>
          <a:bodyPr>
            <a:normAutofit/>
          </a:bodyPr>
          <a:lstStyle/>
          <a:p>
            <a:r>
              <a:rPr altLang="en-US" b="1" dirty="0" err="1" smtClean="0">
                <a:solidFill>
                  <a:schemeClr val="bg1"/>
                </a:solidFill>
              </a:rPr>
              <a:t>國中教育會考</a:t>
            </a:r>
            <a:r>
              <a:rPr lang="zh-TW" altLang="en-US" b="1" dirty="0">
                <a:solidFill>
                  <a:schemeClr val="bg1"/>
                </a:solidFill>
              </a:rPr>
              <a:t>三等第積分換算</a:t>
            </a:r>
            <a:endParaRPr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25128" y="1196752"/>
            <a:ext cx="8229600" cy="446370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zh-TW" altLang="en-US" b="1" dirty="0" smtClean="0">
                <a:solidFill>
                  <a:schemeClr val="accent2"/>
                </a:solidFill>
              </a:rPr>
              <a:t>入學總分比序，</a:t>
            </a:r>
            <a:r>
              <a:rPr lang="zh-TW" altLang="en-US" b="1" u="sng" dirty="0" smtClean="0">
                <a:solidFill>
                  <a:schemeClr val="accent2"/>
                </a:solidFill>
              </a:rPr>
              <a:t>五</a:t>
            </a:r>
            <a:r>
              <a:rPr lang="zh-TW" altLang="en-US" b="1" u="sng" dirty="0">
                <a:solidFill>
                  <a:schemeClr val="accent2"/>
                </a:solidFill>
              </a:rPr>
              <a:t>科</a:t>
            </a:r>
            <a:r>
              <a:rPr lang="zh-TW" altLang="en-US" b="1" u="sng" dirty="0" smtClean="0">
                <a:solidFill>
                  <a:schemeClr val="accent2"/>
                </a:solidFill>
              </a:rPr>
              <a:t>均衡發展</a:t>
            </a:r>
            <a:r>
              <a:rPr lang="zh-TW" altLang="en-US" b="1" dirty="0" smtClean="0">
                <a:solidFill>
                  <a:schemeClr val="accent2"/>
                </a:solidFill>
              </a:rPr>
              <a:t>比較有利</a:t>
            </a:r>
            <a:endParaRPr lang="en-US" altLang="zh-TW" b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zh-TW" altLang="en-US" b="1" dirty="0" smtClean="0"/>
              <a:t>例如教育會考五科成績</a:t>
            </a:r>
            <a:endParaRPr lang="en-US" altLang="zh-TW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zh-TW" altLang="en-US" b="1" dirty="0" smtClean="0"/>
              <a:t>   甲生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五科均為</a:t>
            </a:r>
            <a:r>
              <a:rPr lang="en-US" altLang="zh-TW" b="1" dirty="0" smtClean="0"/>
              <a:t>A(</a:t>
            </a:r>
            <a:r>
              <a:rPr lang="en-US" altLang="zh-TW" b="1" dirty="0" err="1" smtClean="0"/>
              <a:t>5A</a:t>
            </a:r>
            <a:r>
              <a:rPr lang="en-US" altLang="zh-TW" b="1" dirty="0" smtClean="0"/>
              <a:t>)—30</a:t>
            </a:r>
            <a:r>
              <a:rPr lang="zh-TW" altLang="en-US" b="1" dirty="0" smtClean="0"/>
              <a:t>分</a:t>
            </a:r>
            <a:r>
              <a:rPr lang="en-US" altLang="zh-TW" b="1" dirty="0" smtClean="0"/>
              <a:t>,25</a:t>
            </a:r>
            <a:r>
              <a:rPr lang="zh-TW" altLang="en-US" b="1" dirty="0" smtClean="0"/>
              <a:t>點</a:t>
            </a:r>
            <a:endParaRPr lang="en-US" altLang="zh-TW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zh-TW" altLang="en-US" b="1" dirty="0" smtClean="0"/>
              <a:t>   乙生</a:t>
            </a:r>
            <a:r>
              <a:rPr lang="en-US" altLang="zh-TW" b="1" dirty="0" smtClean="0"/>
              <a:t>:4</a:t>
            </a:r>
            <a:r>
              <a:rPr lang="zh-TW" altLang="en-US" b="1" dirty="0" smtClean="0"/>
              <a:t>科</a:t>
            </a:r>
            <a:r>
              <a:rPr lang="en-US" altLang="zh-TW" b="1" dirty="0" smtClean="0"/>
              <a:t>A++</a:t>
            </a:r>
            <a:r>
              <a:rPr lang="zh-TW" altLang="en-US" b="1" dirty="0" smtClean="0"/>
              <a:t>、</a:t>
            </a:r>
            <a:r>
              <a:rPr lang="en-US" altLang="zh-TW" b="1" dirty="0" smtClean="0"/>
              <a:t>1</a:t>
            </a:r>
            <a:r>
              <a:rPr lang="zh-TW" altLang="en-US" b="1" dirty="0" smtClean="0"/>
              <a:t>科</a:t>
            </a:r>
            <a:r>
              <a:rPr lang="en-US" altLang="zh-TW" b="1" dirty="0" smtClean="0"/>
              <a:t>B++(</a:t>
            </a:r>
            <a:r>
              <a:rPr lang="en-US" altLang="zh-TW" b="1" dirty="0" err="1" smtClean="0"/>
              <a:t>4A1B</a:t>
            </a:r>
            <a:r>
              <a:rPr lang="en-US" altLang="zh-TW" b="1" dirty="0" smtClean="0"/>
              <a:t>)—28</a:t>
            </a:r>
            <a:r>
              <a:rPr lang="zh-TW" altLang="en-US" b="1" dirty="0" smtClean="0"/>
              <a:t>分</a:t>
            </a:r>
            <a:r>
              <a:rPr lang="en-US" altLang="zh-TW" b="1" dirty="0" smtClean="0"/>
              <a:t>,32</a:t>
            </a:r>
            <a:r>
              <a:rPr lang="zh-TW" altLang="en-US" b="1" dirty="0" smtClean="0"/>
              <a:t>點</a:t>
            </a:r>
            <a:endParaRPr lang="en-US" altLang="zh-TW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zh-TW" altLang="en-US" sz="3600" b="1" dirty="0" smtClean="0">
                <a:solidFill>
                  <a:schemeClr val="accent2"/>
                </a:solidFill>
              </a:rPr>
              <a:t>雖然答對總題數或轉換成積點，乙生均比甲生來的多，但總分比序先比總積分，甲生優先錄取。</a:t>
            </a:r>
            <a:endParaRPr lang="zh-TW" alt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13442526"/>
              </p:ext>
            </p:extLst>
          </p:nvPr>
        </p:nvGraphicFramePr>
        <p:xfrm>
          <a:off x="457200" y="1052736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5" name="標題 1"/>
          <p:cNvSpPr>
            <a:spLocks noGrp="1"/>
          </p:cNvSpPr>
          <p:nvPr>
            <p:ph type="title"/>
          </p:nvPr>
        </p:nvSpPr>
        <p:spPr>
          <a:xfrm>
            <a:off x="915988" y="365472"/>
            <a:ext cx="7543800" cy="903288"/>
          </a:xfrm>
        </p:spPr>
        <p:txBody>
          <a:bodyPr/>
          <a:lstStyle/>
          <a:p>
            <a:pPr eaLnBrk="1" hangingPunct="1"/>
            <a:r>
              <a:rPr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高雄區免試入學重點摘要</a:t>
            </a:r>
          </a:p>
        </p:txBody>
      </p:sp>
      <p:sp>
        <p:nvSpPr>
          <p:cNvPr id="4" name="圓角矩形圖說文字 3"/>
          <p:cNvSpPr/>
          <p:nvPr/>
        </p:nvSpPr>
        <p:spPr>
          <a:xfrm>
            <a:off x="4910981" y="5168057"/>
            <a:ext cx="3887787" cy="1082675"/>
          </a:xfrm>
          <a:prstGeom prst="wedgeRoundRectCallout">
            <a:avLst>
              <a:gd name="adj1" fmla="val 3398"/>
              <a:gd name="adj2" fmla="val -1037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>
                <a:solidFill>
                  <a:srgbClr val="333399"/>
                </a:solidFill>
              </a:rPr>
              <a:t>五專全國一區</a:t>
            </a:r>
            <a:endParaRPr lang="en-US" altLang="zh-TW" sz="3200" b="1" dirty="0">
              <a:solidFill>
                <a:srgbClr val="333399"/>
              </a:solidFill>
            </a:endParaRPr>
          </a:p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333399"/>
                </a:solidFill>
              </a:rPr>
              <a:t>&lt;</a:t>
            </a:r>
            <a:r>
              <a:rPr lang="zh-TW" altLang="en-US" sz="3200" b="1" dirty="0">
                <a:solidFill>
                  <a:srgbClr val="333399"/>
                </a:solidFill>
              </a:rPr>
              <a:t>不需</a:t>
            </a:r>
            <a:r>
              <a:rPr lang="en-US" altLang="zh-TW" sz="3200" b="1" dirty="0">
                <a:solidFill>
                  <a:srgbClr val="333399"/>
                </a:solidFill>
              </a:rPr>
              <a:t>&gt;</a:t>
            </a:r>
            <a:r>
              <a:rPr lang="zh-TW" altLang="en-US" sz="3200" b="1" dirty="0">
                <a:solidFill>
                  <a:srgbClr val="333399"/>
                </a:solidFill>
              </a:rPr>
              <a:t>遷戶籍</a:t>
            </a:r>
            <a:endParaRPr lang="en-US" altLang="zh-TW" sz="32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64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86801921"/>
              </p:ext>
            </p:extLst>
          </p:nvPr>
        </p:nvGraphicFramePr>
        <p:xfrm>
          <a:off x="457200" y="1052736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915988" y="581496"/>
            <a:ext cx="7543800" cy="90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高雄區免試入學重點摘要</a:t>
            </a:r>
          </a:p>
        </p:txBody>
      </p:sp>
    </p:spTree>
    <p:extLst>
      <p:ext uri="{BB962C8B-B14F-4D97-AF65-F5344CB8AC3E}">
        <p14:creationId xmlns:p14="http://schemas.microsoft.com/office/powerpoint/2010/main" val="32377927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10436008"/>
              </p:ext>
            </p:extLst>
          </p:nvPr>
        </p:nvGraphicFramePr>
        <p:xfrm>
          <a:off x="395536" y="-243408"/>
          <a:ext cx="843528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1907704" y="12575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>
              <a:defRPr/>
            </a:pPr>
            <a:r>
              <a:rPr kumimoji="0"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高雄</a:t>
            </a:r>
            <a:r>
              <a:rPr kumimoji="0" lang="zh-TW" altLang="en-US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區免試入學重點摘要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27088" y="4149725"/>
          <a:ext cx="7783512" cy="2478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951">
                  <a:extLst>
                    <a:ext uri="{9D8B030D-6E8A-4147-A177-3AD203B41FA5}"/>
                  </a:extLst>
                </a:gridCol>
                <a:gridCol w="2186561">
                  <a:extLst>
                    <a:ext uri="{9D8B030D-6E8A-4147-A177-3AD203B41FA5}"/>
                  </a:extLst>
                </a:gridCol>
              </a:tblGrid>
              <a:tr h="3962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分數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/>
                </a:extLst>
              </a:tr>
              <a:tr h="518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技藝競賽成績第</a:t>
                      </a:r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1~3</a:t>
                      </a:r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名</a:t>
                      </a:r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特優</a:t>
                      </a:r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70</a:t>
                      </a:r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en-US" altLang="zh-TW" sz="2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</a:tr>
              <a:tr h="4071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技藝競賽成績第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3~6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名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優等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65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extLst>
                  <a:ext uri="{0D108BD9-81ED-4DB2-BD59-A6C34878D82A}"/>
                </a:extLst>
              </a:tr>
              <a:tr h="4709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技藝競賽成績佳作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甲等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60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extLst>
                  <a:ext uri="{0D108BD9-81ED-4DB2-BD59-A6C34878D82A}"/>
                </a:extLst>
              </a:tr>
              <a:tr h="6857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技藝教育成績</a:t>
                      </a:r>
                      <a:r>
                        <a:rPr lang="en-US" altLang="zh-TW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pr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值</a:t>
                      </a:r>
                      <a:r>
                        <a:rPr lang="en-US" altLang="zh-TW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90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分以上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50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239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79788794"/>
              </p:ext>
            </p:extLst>
          </p:nvPr>
        </p:nvGraphicFramePr>
        <p:xfrm>
          <a:off x="467544" y="1060506"/>
          <a:ext cx="84352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832048" y="12575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defRPr/>
            </a:pPr>
            <a:r>
              <a:rPr kumimoji="0"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高雄</a:t>
            </a:r>
            <a:r>
              <a:rPr kumimoji="0" lang="zh-TW" altLang="en-US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區免試入學重點摘要</a:t>
            </a:r>
          </a:p>
        </p:txBody>
      </p:sp>
    </p:spTree>
    <p:extLst>
      <p:ext uri="{BB962C8B-B14F-4D97-AF65-F5344CB8AC3E}">
        <p14:creationId xmlns:p14="http://schemas.microsoft.com/office/powerpoint/2010/main" val="473030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47147364"/>
              </p:ext>
            </p:extLst>
          </p:nvPr>
        </p:nvGraphicFramePr>
        <p:xfrm>
          <a:off x="457200" y="908720"/>
          <a:ext cx="84352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755576" y="12575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defRPr/>
            </a:pPr>
            <a:r>
              <a:rPr kumimoji="0"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高雄</a:t>
            </a:r>
            <a:r>
              <a:rPr kumimoji="0" lang="zh-TW" altLang="en-US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區免試入學重點摘要</a:t>
            </a:r>
          </a:p>
        </p:txBody>
      </p:sp>
      <p:sp>
        <p:nvSpPr>
          <p:cNvPr id="6" name="圓角矩形圖說文字 5"/>
          <p:cNvSpPr/>
          <p:nvPr/>
        </p:nvSpPr>
        <p:spPr>
          <a:xfrm flipH="1">
            <a:off x="1331913" y="5754688"/>
            <a:ext cx="4248150" cy="503237"/>
          </a:xfrm>
          <a:prstGeom prst="wedgeRoundRectCallout">
            <a:avLst>
              <a:gd name="adj1" fmla="val -29559"/>
              <a:gd name="adj2" fmla="val -10569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務必已是錄取該校的學生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 flipH="1">
            <a:off x="5940425" y="868363"/>
            <a:ext cx="2879725" cy="503237"/>
          </a:xfrm>
          <a:prstGeom prst="wedgeRoundRectCallout">
            <a:avLst>
              <a:gd name="adj1" fmla="val 6093"/>
              <a:gd name="adj2" fmla="val 10157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(107</a:t>
            </a:r>
            <a:r>
              <a:rPr lang="zh-TW" altLang="en-US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學年度停招</a:t>
            </a:r>
            <a:r>
              <a: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267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589021"/>
              </p:ext>
            </p:extLst>
          </p:nvPr>
        </p:nvGraphicFramePr>
        <p:xfrm>
          <a:off x="368498" y="1601945"/>
          <a:ext cx="8517830" cy="32672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61791"/>
                <a:gridCol w="1506351"/>
                <a:gridCol w="1066998"/>
                <a:gridCol w="1176474"/>
                <a:gridCol w="1224136"/>
                <a:gridCol w="2082080"/>
              </a:tblGrid>
              <a:tr h="64795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高級中等學校招生數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>
                    <a:solidFill>
                      <a:srgbClr val="66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國中畢業生數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>
                    <a:solidFill>
                      <a:srgbClr val="663300"/>
                    </a:solidFill>
                  </a:tcPr>
                </a:tc>
              </a:tr>
              <a:tr h="822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公立高級中等學校</a:t>
                      </a:r>
                      <a:endParaRPr lang="zh-TW" altLang="en-US" sz="2400" b="1" dirty="0">
                        <a:solidFill>
                          <a:srgbClr val="66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私立高級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中等學校</a:t>
                      </a:r>
                      <a:endParaRPr lang="zh-TW" altLang="en-US" sz="2400" b="1" dirty="0">
                        <a:solidFill>
                          <a:srgbClr val="66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進修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學校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實用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技能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建教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合作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37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13,998</a:t>
                      </a:r>
                      <a:endParaRPr lang="zh-TW" altLang="en-US" sz="2400" b="1" u="sng" dirty="0" smtClean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8,852</a:t>
                      </a:r>
                      <a:endParaRPr lang="zh-TW" altLang="en-US" sz="2400" b="1" u="sng" dirty="0" smtClean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1,859</a:t>
                      </a:r>
                      <a:endParaRPr lang="zh-TW" altLang="en-US" sz="2400" b="1" u="sng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3,720</a:t>
                      </a:r>
                      <a:endParaRPr lang="zh-TW" altLang="en-US" sz="2400" b="1" u="sng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1,932</a:t>
                      </a:r>
                      <a:endParaRPr lang="zh-TW" altLang="en-US" sz="2400" b="1" u="sng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u="sng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25,480</a:t>
                      </a:r>
                      <a:endParaRPr lang="zh-TW" altLang="en-US" sz="2400" b="1" u="sng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88563" marR="88563" marT="45706" marB="45706" anchor="ctr"/>
                </a:tc>
              </a:tr>
              <a:tr h="579486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latin typeface="微軟正黑體" pitchFamily="34" charset="-120"/>
                          <a:ea typeface="微軟正黑體" pitchFamily="34" charset="-120"/>
                        </a:rPr>
                        <a:t>30,361</a:t>
                      </a:r>
                      <a:endParaRPr lang="zh-TW" altLang="en-US" sz="2400" b="1" u="sng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/>
                </a:tc>
              </a:tr>
              <a:tr h="579486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高雄區高級中等學校提供國中畢業生充足的就學機會</a:t>
                      </a:r>
                      <a:endParaRPr lang="zh-TW" altLang="en-US" sz="22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5" marB="45715" anchor="ctr"/>
                </a:tc>
              </a:tr>
            </a:tbl>
          </a:graphicData>
        </a:graphic>
      </p:graphicFrame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1126750" y="476672"/>
            <a:ext cx="6884987" cy="1003300"/>
          </a:xfrm>
        </p:spPr>
        <p:txBody>
          <a:bodyPr/>
          <a:lstStyle/>
          <a:p>
            <a:r>
              <a:rPr altLang="en-US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招生名額供需現況</a:t>
            </a:r>
            <a:r>
              <a:rPr lang="en-US" altLang="zh-TW" sz="2400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(108</a:t>
            </a:r>
            <a:r>
              <a:rPr altLang="en-US" sz="2400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學年高雄區</a:t>
            </a:r>
            <a:r>
              <a:rPr lang="en-US" altLang="zh-TW" sz="2400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sz="2400" dirty="0" smtClean="0">
              <a:solidFill>
                <a:srgbClr val="C0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4859338" y="4756150"/>
            <a:ext cx="2376487" cy="971550"/>
          </a:xfrm>
          <a:prstGeom prst="wedgeRoundRectCallout">
            <a:avLst>
              <a:gd name="adj1" fmla="val 77920"/>
              <a:gd name="adj2" fmla="val 78530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所以每個人都有學校可以念嘍！</a:t>
            </a:r>
          </a:p>
        </p:txBody>
      </p:sp>
      <p:sp>
        <p:nvSpPr>
          <p:cNvPr id="8" name="圓角矩形圖說文字 7"/>
          <p:cNvSpPr/>
          <p:nvPr/>
        </p:nvSpPr>
        <p:spPr>
          <a:xfrm>
            <a:off x="1547813" y="4868863"/>
            <a:ext cx="2190750" cy="963612"/>
          </a:xfrm>
          <a:prstGeom prst="wedgeRoundRectCallout">
            <a:avLst>
              <a:gd name="adj1" fmla="val -58991"/>
              <a:gd name="adj2" fmla="val 5978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哇！！高級中等學校的招生名額有這麼多哦！！</a:t>
            </a:r>
          </a:p>
        </p:txBody>
      </p:sp>
      <p:sp>
        <p:nvSpPr>
          <p:cNvPr id="44072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4C424A-041F-4D9E-BD80-5DA6AC2AC088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663825" y="4794250"/>
            <a:ext cx="3494088" cy="1747838"/>
            <a:chOff x="2663825" y="4794250"/>
            <a:chExt cx="3494088" cy="1747838"/>
          </a:xfrm>
          <a:solidFill>
            <a:srgbClr val="F7BBEC"/>
          </a:solidFill>
        </p:grpSpPr>
        <p:sp>
          <p:nvSpPr>
            <p:cNvPr id="11" name="雲朵形圖說文字 10"/>
            <p:cNvSpPr/>
            <p:nvPr/>
          </p:nvSpPr>
          <p:spPr bwMode="auto">
            <a:xfrm rot="11085102">
              <a:off x="2663825" y="4794250"/>
              <a:ext cx="3494088" cy="1747838"/>
            </a:xfrm>
            <a:prstGeom prst="cloudCallout">
              <a:avLst>
                <a:gd name="adj1" fmla="val 84981"/>
                <a:gd name="adj2" fmla="val 10938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4075" name="文字方塊 11"/>
            <p:cNvSpPr txBox="1">
              <a:spLocks noChangeArrowheads="1"/>
            </p:cNvSpPr>
            <p:nvPr/>
          </p:nvSpPr>
          <p:spPr bwMode="auto">
            <a:xfrm>
              <a:off x="3342942" y="4868617"/>
              <a:ext cx="2452605" cy="157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光華國中</a:t>
              </a:r>
              <a:endParaRPr lang="en-US" altLang="zh-TW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畢</a:t>
              </a:r>
              <a:r>
                <a:rPr lang="en-US" altLang="zh-TW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278</a:t>
              </a:r>
              <a:r>
                <a:rPr lang="zh-TW" altLang="en-US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258</a:t>
              </a:r>
              <a:r>
                <a:rPr lang="zh-TW" altLang="en-US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人達公立學校錄取標準</a:t>
              </a:r>
              <a:r>
                <a:rPr lang="en-US" altLang="zh-TW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93%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00213"/>
            <a:ext cx="9180513" cy="309721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4035" name="文字方塊 4"/>
          <p:cNvSpPr txBox="1">
            <a:spLocks noChangeArrowheads="1"/>
          </p:cNvSpPr>
          <p:nvPr/>
        </p:nvSpPr>
        <p:spPr bwMode="auto">
          <a:xfrm>
            <a:off x="844550" y="1052513"/>
            <a:ext cx="7416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32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0" y="5800725"/>
            <a:ext cx="3521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3"/>
          <p:cNvSpPr txBox="1">
            <a:spLocks/>
          </p:cNvSpPr>
          <p:nvPr/>
        </p:nvSpPr>
        <p:spPr>
          <a:xfrm>
            <a:off x="900113" y="2781300"/>
            <a:ext cx="7772400" cy="13620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zh-TW" altLang="en-US" sz="6000" dirty="0">
                <a:solidFill>
                  <a:schemeClr val="bg1"/>
                </a:solidFill>
                <a:latin typeface="+mj-lt"/>
                <a:ea typeface="+mj-ea"/>
                <a:cs typeface="Microsoft JhengHei UI"/>
              </a:rPr>
              <a:t>高雄區適性入學管道</a:t>
            </a:r>
          </a:p>
        </p:txBody>
      </p:sp>
    </p:spTree>
    <p:extLst>
      <p:ext uri="{BB962C8B-B14F-4D97-AF65-F5344CB8AC3E}">
        <p14:creationId xmlns:p14="http://schemas.microsoft.com/office/powerpoint/2010/main" val="32100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23850" y="549275"/>
            <a:ext cx="8820150" cy="3527425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7651" name="文字方塊 4"/>
          <p:cNvSpPr txBox="1">
            <a:spLocks noChangeArrowheads="1"/>
          </p:cNvSpPr>
          <p:nvPr/>
        </p:nvSpPr>
        <p:spPr bwMode="auto">
          <a:xfrm>
            <a:off x="971550" y="981075"/>
            <a:ext cx="74168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1363" indent="-285750" defTabSz="912813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1413" indent="-228600" defTabSz="912813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5986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58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30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02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74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46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特別提醒</a:t>
            </a:r>
            <a:r>
              <a:rPr lang="en-US" altLang="zh-TW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各項辦法仍要以</a:t>
            </a:r>
            <a:r>
              <a:rPr lang="zh-TW" altLang="en-US" sz="5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各年度</a:t>
            </a: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的最新</a:t>
            </a:r>
            <a:r>
              <a:rPr lang="en-US" altLang="zh-TW" sz="5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5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正式簡章</a:t>
            </a:r>
            <a:r>
              <a:rPr lang="en-US" altLang="zh-TW" sz="5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為主</a:t>
            </a:r>
            <a:r>
              <a:rPr lang="en-US" altLang="zh-TW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</a:p>
        </p:txBody>
      </p:sp>
      <p:cxnSp>
        <p:nvCxnSpPr>
          <p:cNvPr id="22" name="直線接點 21"/>
          <p:cNvCxnSpPr/>
          <p:nvPr/>
        </p:nvCxnSpPr>
        <p:spPr>
          <a:xfrm>
            <a:off x="0" y="2781300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圓角矩形圖說文字 9">
            <a:hlinkClick r:id="rId3"/>
          </p:cNvPr>
          <p:cNvSpPr/>
          <p:nvPr/>
        </p:nvSpPr>
        <p:spPr>
          <a:xfrm>
            <a:off x="539750" y="4292600"/>
            <a:ext cx="6192838" cy="1873250"/>
          </a:xfrm>
          <a:prstGeom prst="wedgeRoundRectCallout">
            <a:avLst>
              <a:gd name="adj1" fmla="val 60512"/>
              <a:gd name="adj2" fmla="val 13129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請密切注意各升學時程表及校網公告</a:t>
            </a:r>
            <a:r>
              <a:rPr lang="en-US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含各國中校內時程</a:t>
            </a:r>
            <a:r>
              <a:rPr lang="en-US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27655" name="圖片 10" descr="傅美蓉自畫像處理過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437063"/>
            <a:ext cx="7842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116013" y="122238"/>
            <a:ext cx="6884987" cy="1003300"/>
          </a:xfrm>
        </p:spPr>
        <p:txBody>
          <a:bodyPr/>
          <a:lstStyle/>
          <a:p>
            <a:r>
              <a:rPr altLang="en-US" smtClean="0">
                <a:solidFill>
                  <a:schemeClr val="bg1"/>
                </a:solidFill>
              </a:rPr>
              <a:t>適性入學管道流程</a:t>
            </a:r>
          </a:p>
        </p:txBody>
      </p:sp>
      <p:grpSp>
        <p:nvGrpSpPr>
          <p:cNvPr id="35843" name="群組 2"/>
          <p:cNvGrpSpPr>
            <a:grpSpLocks/>
          </p:cNvGrpSpPr>
          <p:nvPr/>
        </p:nvGrpSpPr>
        <p:grpSpPr bwMode="auto">
          <a:xfrm>
            <a:off x="107950" y="1247775"/>
            <a:ext cx="7975600" cy="5421313"/>
            <a:chOff x="-336403" y="1090659"/>
            <a:chExt cx="7975602" cy="5420776"/>
          </a:xfrm>
        </p:grpSpPr>
        <p:sp>
          <p:nvSpPr>
            <p:cNvPr id="35875" name="AutoShape 4"/>
            <p:cNvSpPr>
              <a:spLocks noChangeArrowheads="1"/>
            </p:cNvSpPr>
            <p:nvPr/>
          </p:nvSpPr>
          <p:spPr bwMode="auto">
            <a:xfrm>
              <a:off x="3427276" y="1090659"/>
              <a:ext cx="2376487" cy="538163"/>
            </a:xfrm>
            <a:prstGeom prst="flowChartPrepa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國中學生</a:t>
              </a:r>
            </a:p>
          </p:txBody>
        </p:sp>
        <p:sp>
          <p:nvSpPr>
            <p:cNvPr id="35876" name="AutoShape 5"/>
            <p:cNvSpPr>
              <a:spLocks noChangeArrowheads="1"/>
            </p:cNvSpPr>
            <p:nvPr/>
          </p:nvSpPr>
          <p:spPr bwMode="auto">
            <a:xfrm>
              <a:off x="3751126" y="2194842"/>
              <a:ext cx="1728787" cy="789158"/>
            </a:xfrm>
            <a:prstGeom prst="flowChartProcess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CCFFFF"/>
                </a:gs>
              </a:gsLst>
              <a:lin ang="27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國中</a:t>
              </a:r>
              <a:endParaRPr kumimoji="0" lang="en-US" altLang="zh-TW" b="1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教育會考</a:t>
              </a:r>
            </a:p>
          </p:txBody>
        </p:sp>
        <p:sp>
          <p:nvSpPr>
            <p:cNvPr id="35877" name="Text Box 64"/>
            <p:cNvSpPr txBox="1">
              <a:spLocks noChangeArrowheads="1"/>
            </p:cNvSpPr>
            <p:nvPr/>
          </p:nvSpPr>
          <p:spPr bwMode="auto">
            <a:xfrm>
              <a:off x="-336403" y="2479920"/>
              <a:ext cx="1512084" cy="40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五月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六月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35878" name="AutoShape 53"/>
            <p:cNvSpPr>
              <a:spLocks noChangeArrowheads="1"/>
            </p:cNvSpPr>
            <p:nvPr/>
          </p:nvSpPr>
          <p:spPr bwMode="auto">
            <a:xfrm>
              <a:off x="6193493" y="1496337"/>
              <a:ext cx="1439863" cy="798512"/>
            </a:xfrm>
            <a:prstGeom prst="flowChartProcess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特色招生術科測驗</a:t>
              </a:r>
            </a:p>
          </p:txBody>
        </p:sp>
        <p:sp>
          <p:nvSpPr>
            <p:cNvPr id="35879" name="AutoShape 21"/>
            <p:cNvSpPr>
              <a:spLocks noChangeArrowheads="1"/>
            </p:cNvSpPr>
            <p:nvPr/>
          </p:nvSpPr>
          <p:spPr bwMode="auto">
            <a:xfrm>
              <a:off x="1448374" y="4567411"/>
              <a:ext cx="1881101" cy="792163"/>
            </a:xfrm>
            <a:prstGeom prst="flowChart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66"/>
                  </a:solidFill>
                  <a:latin typeface="微軟正黑體" pitchFamily="34" charset="-120"/>
                  <a:ea typeface="微軟正黑體" pitchFamily="34" charset="-120"/>
                </a:rPr>
                <a:t>五專</a:t>
              </a:r>
              <a:r>
                <a:rPr kumimoji="0" lang="zh-TW" altLang="en-US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聯合</a:t>
              </a:r>
              <a:endParaRPr kumimoji="0"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66"/>
                  </a:solidFill>
                  <a:latin typeface="微軟正黑體" pitchFamily="34" charset="-120"/>
                  <a:ea typeface="微軟正黑體" pitchFamily="34" charset="-120"/>
                </a:rPr>
                <a:t>免試入學</a:t>
              </a:r>
            </a:p>
          </p:txBody>
        </p:sp>
        <p:sp>
          <p:nvSpPr>
            <p:cNvPr id="35880" name="Text Box 64"/>
            <p:cNvSpPr txBox="1">
              <a:spLocks noChangeArrowheads="1"/>
            </p:cNvSpPr>
            <p:nvPr/>
          </p:nvSpPr>
          <p:spPr bwMode="auto">
            <a:xfrm>
              <a:off x="-120391" y="4815541"/>
              <a:ext cx="1567334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六月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七月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cxnSp>
          <p:nvCxnSpPr>
            <p:cNvPr id="35881" name="AutoShape 54"/>
            <p:cNvCxnSpPr>
              <a:cxnSpLocks noChangeShapeType="1"/>
              <a:stCxn id="35879" idx="2"/>
              <a:endCxn id="35886" idx="1"/>
            </p:cNvCxnSpPr>
            <p:nvPr/>
          </p:nvCxnSpPr>
          <p:spPr bwMode="auto">
            <a:xfrm rot="16200000" flipH="1">
              <a:off x="2624501" y="5123996"/>
              <a:ext cx="901036" cy="1372191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2" name="AutoShape 56"/>
            <p:cNvCxnSpPr>
              <a:cxnSpLocks noChangeShapeType="1"/>
              <a:endCxn id="35879" idx="0"/>
            </p:cNvCxnSpPr>
            <p:nvPr/>
          </p:nvCxnSpPr>
          <p:spPr bwMode="auto">
            <a:xfrm rot="10800000" flipV="1">
              <a:off x="2388925" y="4238771"/>
              <a:ext cx="4403078" cy="328639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83" name="AutoShape 47"/>
            <p:cNvSpPr>
              <a:spLocks noChangeArrowheads="1"/>
            </p:cNvSpPr>
            <p:nvPr/>
          </p:nvSpPr>
          <p:spPr bwMode="auto">
            <a:xfrm>
              <a:off x="6199336" y="4495420"/>
              <a:ext cx="1439863" cy="792163"/>
            </a:xfrm>
            <a:prstGeom prst="flowChartProcess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特色招生</a:t>
              </a:r>
              <a:endParaRPr kumimoji="0" lang="en-US" altLang="zh-TW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甄選入學</a:t>
              </a:r>
            </a:p>
          </p:txBody>
        </p:sp>
        <p:sp>
          <p:nvSpPr>
            <p:cNvPr id="35884" name="AutoShape 20"/>
            <p:cNvSpPr>
              <a:spLocks noChangeArrowheads="1"/>
            </p:cNvSpPr>
            <p:nvPr/>
          </p:nvSpPr>
          <p:spPr bwMode="auto">
            <a:xfrm>
              <a:off x="3499507" y="4408844"/>
              <a:ext cx="2428438" cy="1222731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高級中等學校</a:t>
              </a:r>
              <a:endParaRPr kumimoji="0" lang="en-US" altLang="zh-TW" b="1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免試入學</a:t>
              </a:r>
              <a:endParaRPr kumimoji="0" lang="en-US" altLang="zh-TW" b="1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高中</a:t>
              </a:r>
              <a:r>
                <a:rPr kumimoji="0" lang="en-US" altLang="zh-TW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  <a:r>
                <a:rPr kumimoji="0" lang="en-US" altLang="zh-TW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b="1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5885" name="AutoShape 54"/>
            <p:cNvCxnSpPr>
              <a:cxnSpLocks noChangeShapeType="1"/>
              <a:stCxn id="35883" idx="2"/>
              <a:endCxn id="35886" idx="3"/>
            </p:cNvCxnSpPr>
            <p:nvPr/>
          </p:nvCxnSpPr>
          <p:spPr bwMode="auto">
            <a:xfrm rot="5400000">
              <a:off x="5718072" y="5059412"/>
              <a:ext cx="973028" cy="1429366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86" name="AutoShape 2"/>
            <p:cNvSpPr>
              <a:spLocks noChangeArrowheads="1"/>
            </p:cNvSpPr>
            <p:nvPr/>
          </p:nvSpPr>
          <p:spPr bwMode="auto">
            <a:xfrm>
              <a:off x="3761115" y="6009785"/>
              <a:ext cx="1728787" cy="501650"/>
            </a:xfrm>
            <a:prstGeom prst="flowChartTerminator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擇一報到</a:t>
              </a:r>
            </a:p>
          </p:txBody>
        </p:sp>
      </p:grpSp>
      <p:sp>
        <p:nvSpPr>
          <p:cNvPr id="25" name="圓角矩形 24"/>
          <p:cNvSpPr/>
          <p:nvPr/>
        </p:nvSpPr>
        <p:spPr>
          <a:xfrm flipH="1" flipV="1">
            <a:off x="6500813" y="1268413"/>
            <a:ext cx="1714500" cy="45212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5845" name="Text Box 64"/>
          <p:cNvSpPr txBox="1">
            <a:spLocks noChangeArrowheads="1"/>
          </p:cNvSpPr>
          <p:nvPr/>
        </p:nvSpPr>
        <p:spPr bwMode="auto">
          <a:xfrm>
            <a:off x="463550" y="1746250"/>
            <a:ext cx="146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四月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35846" name="AutoShape 5"/>
          <p:cNvSpPr>
            <a:spLocks noChangeArrowheads="1"/>
          </p:cNvSpPr>
          <p:nvPr/>
        </p:nvSpPr>
        <p:spPr bwMode="auto">
          <a:xfrm>
            <a:off x="1692275" y="3500438"/>
            <a:ext cx="2251075" cy="720725"/>
          </a:xfrm>
          <a:prstGeom prst="flowChartProcess">
            <a:avLst/>
          </a:prstGeom>
          <a:gradFill rotWithShape="1">
            <a:gsLst>
              <a:gs pos="0">
                <a:srgbClr val="FFCC99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五專優先免試入學</a:t>
            </a:r>
            <a:endParaRPr kumimoji="0" lang="en-US" altLang="zh-TW" sz="1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直升入學</a:t>
            </a:r>
          </a:p>
        </p:txBody>
      </p:sp>
      <p:cxnSp>
        <p:nvCxnSpPr>
          <p:cNvPr id="35847" name="AutoShape 36"/>
          <p:cNvCxnSpPr>
            <a:cxnSpLocks noChangeShapeType="1"/>
          </p:cNvCxnSpPr>
          <p:nvPr/>
        </p:nvCxnSpPr>
        <p:spPr bwMode="auto">
          <a:xfrm rot="5400000">
            <a:off x="6411913" y="3448050"/>
            <a:ext cx="2235200" cy="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48" name="AutoShape 36"/>
          <p:cNvCxnSpPr>
            <a:cxnSpLocks noChangeShapeType="1"/>
          </p:cNvCxnSpPr>
          <p:nvPr/>
        </p:nvCxnSpPr>
        <p:spPr bwMode="auto">
          <a:xfrm rot="5400000">
            <a:off x="4139406" y="2924970"/>
            <a:ext cx="612775" cy="111601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9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E67AA-AF0D-4AA1-BA8E-BC8024C888AB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5850" name="AutoShape 5"/>
          <p:cNvSpPr>
            <a:spLocks noChangeArrowheads="1"/>
          </p:cNvSpPr>
          <p:nvPr/>
        </p:nvSpPr>
        <p:spPr bwMode="auto">
          <a:xfrm>
            <a:off x="1692275" y="2276475"/>
            <a:ext cx="2251075" cy="1152525"/>
          </a:xfrm>
          <a:prstGeom prst="flowChartProcess">
            <a:avLst/>
          </a:prstGeom>
          <a:gradFill rotWithShape="1">
            <a:gsLst>
              <a:gs pos="0">
                <a:srgbClr val="FFCC99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學習區完全免試入學</a:t>
            </a: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技優甄審入學</a:t>
            </a: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實用技能班</a:t>
            </a: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建教班</a:t>
            </a:r>
          </a:p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851" name="Text Box 64"/>
          <p:cNvSpPr txBox="1">
            <a:spLocks noChangeArrowheads="1"/>
          </p:cNvSpPr>
          <p:nvPr/>
        </p:nvSpPr>
        <p:spPr bwMode="auto">
          <a:xfrm>
            <a:off x="107950" y="3605213"/>
            <a:ext cx="1573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五月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六月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cxnSp>
        <p:nvCxnSpPr>
          <p:cNvPr id="38" name="直線單箭頭接點 37"/>
          <p:cNvCxnSpPr>
            <a:stCxn id="35875" idx="2"/>
            <a:endCxn id="35876" idx="0"/>
          </p:cNvCxnSpPr>
          <p:nvPr/>
        </p:nvCxnSpPr>
        <p:spPr>
          <a:xfrm>
            <a:off x="5059363" y="1785938"/>
            <a:ext cx="0" cy="5651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 flipV="1">
            <a:off x="2879725" y="1881188"/>
            <a:ext cx="3798888" cy="0"/>
          </a:xfrm>
          <a:prstGeom prst="straightConnector1">
            <a:avLst/>
          </a:prstGeom>
          <a:ln w="19050">
            <a:solidFill>
              <a:srgbClr val="00006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2879725" y="1881188"/>
            <a:ext cx="0" cy="3952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5003800" y="3608388"/>
            <a:ext cx="0" cy="812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>
            <a:off x="7235825" y="4365625"/>
            <a:ext cx="0" cy="2873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>
            <a:endCxn id="35886" idx="0"/>
          </p:cNvCxnSpPr>
          <p:nvPr/>
        </p:nvCxnSpPr>
        <p:spPr>
          <a:xfrm>
            <a:off x="5059363" y="5789613"/>
            <a:ext cx="11112" cy="3778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858" name="Text Box 64"/>
          <p:cNvSpPr txBox="1">
            <a:spLocks noChangeArrowheads="1"/>
          </p:cNvSpPr>
          <p:nvPr/>
        </p:nvSpPr>
        <p:spPr bwMode="auto">
          <a:xfrm>
            <a:off x="468313" y="5765800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七月中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35859" name="標題 1"/>
          <p:cNvSpPr txBox="1">
            <a:spLocks/>
          </p:cNvSpPr>
          <p:nvPr/>
        </p:nvSpPr>
        <p:spPr bwMode="auto">
          <a:xfrm>
            <a:off x="331788" y="44450"/>
            <a:ext cx="68849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tx2"/>
                </a:solidFill>
              </a:rPr>
              <a:t>高雄區適性入學管道流程</a:t>
            </a:r>
          </a:p>
        </p:txBody>
      </p: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5934075" y="-303213"/>
            <a:ext cx="3467100" cy="2095501"/>
            <a:chOff x="6400212" y="-34393"/>
            <a:chExt cx="3189338" cy="1877257"/>
          </a:xfrm>
        </p:grpSpPr>
        <p:sp>
          <p:nvSpPr>
            <p:cNvPr id="33" name="雲朵形圖說文字 32"/>
            <p:cNvSpPr/>
            <p:nvPr/>
          </p:nvSpPr>
          <p:spPr>
            <a:xfrm>
              <a:off x="6400212" y="-34393"/>
              <a:ext cx="2925021" cy="1735041"/>
            </a:xfrm>
            <a:prstGeom prst="cloudCallout">
              <a:avLst>
                <a:gd name="adj1" fmla="val -9121"/>
                <a:gd name="adj2" fmla="val 50017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74" name="文字方塊 33"/>
            <p:cNvSpPr txBox="1">
              <a:spLocks noChangeArrowheads="1"/>
            </p:cNvSpPr>
            <p:nvPr/>
          </p:nvSpPr>
          <p:spPr bwMode="auto">
            <a:xfrm>
              <a:off x="6876256" y="189015"/>
              <a:ext cx="2713294" cy="1653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高中美術班錄取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鳳新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4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前鎮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4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音樂班鳳新高中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參加術科鑑定通過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‘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5" name="群組 34"/>
          <p:cNvGrpSpPr>
            <a:grpSpLocks/>
          </p:cNvGrpSpPr>
          <p:nvPr/>
        </p:nvGrpSpPr>
        <p:grpSpPr bwMode="auto">
          <a:xfrm>
            <a:off x="-180975" y="-250825"/>
            <a:ext cx="3094948" cy="2344738"/>
            <a:chOff x="202829" y="221041"/>
            <a:chExt cx="3094700" cy="2343863"/>
          </a:xfrm>
        </p:grpSpPr>
        <p:sp>
          <p:nvSpPr>
            <p:cNvPr id="36" name="雲朵形圖說文字 35"/>
            <p:cNvSpPr/>
            <p:nvPr/>
          </p:nvSpPr>
          <p:spPr>
            <a:xfrm>
              <a:off x="202829" y="221041"/>
              <a:ext cx="2352487" cy="2343863"/>
            </a:xfrm>
            <a:prstGeom prst="cloudCallout">
              <a:avLst>
                <a:gd name="adj1" fmla="val 31141"/>
                <a:gd name="adj2" fmla="val 5796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72" name="文字方塊 36"/>
            <p:cNvSpPr txBox="1">
              <a:spLocks noChangeArrowheads="1"/>
            </p:cNvSpPr>
            <p:nvPr/>
          </p:nvSpPr>
          <p:spPr bwMode="auto">
            <a:xfrm>
              <a:off x="563287" y="588361"/>
              <a:ext cx="2734242" cy="1753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技優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商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中正高工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美術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、技藝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競賽成績優良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輔導室報名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9" name="群組 38"/>
          <p:cNvGrpSpPr>
            <a:grpSpLocks/>
          </p:cNvGrpSpPr>
          <p:nvPr/>
        </p:nvGrpSpPr>
        <p:grpSpPr bwMode="auto">
          <a:xfrm>
            <a:off x="1936750" y="-23812"/>
            <a:ext cx="2879725" cy="1697038"/>
            <a:chOff x="-180528" y="2813258"/>
            <a:chExt cx="2880320" cy="1696488"/>
          </a:xfrm>
        </p:grpSpPr>
        <p:sp>
          <p:nvSpPr>
            <p:cNvPr id="40" name="雲朵形圖說文字 39"/>
            <p:cNvSpPr/>
            <p:nvPr/>
          </p:nvSpPr>
          <p:spPr>
            <a:xfrm>
              <a:off x="-180528" y="2813258"/>
              <a:ext cx="2094346" cy="1696488"/>
            </a:xfrm>
            <a:prstGeom prst="cloudCallout">
              <a:avLst>
                <a:gd name="adj1" fmla="val -9168"/>
                <a:gd name="adj2" fmla="val 83221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70" name="文字方塊 40"/>
            <p:cNvSpPr txBox="1">
              <a:spLocks noChangeArrowheads="1"/>
            </p:cNvSpPr>
            <p:nvPr/>
          </p:nvSpPr>
          <p:spPr bwMode="auto">
            <a:xfrm>
              <a:off x="-34450" y="3265394"/>
              <a:ext cx="2734242" cy="119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實用技能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技藝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班成績優良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輔導室報名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-152400" y="2579688"/>
            <a:ext cx="2093913" cy="1028700"/>
            <a:chOff x="-152401" y="2580481"/>
            <a:chExt cx="2093913" cy="1027907"/>
          </a:xfrm>
        </p:grpSpPr>
        <p:sp>
          <p:nvSpPr>
            <p:cNvPr id="41" name="雲朵形圖說文字 40"/>
            <p:cNvSpPr/>
            <p:nvPr/>
          </p:nvSpPr>
          <p:spPr bwMode="auto">
            <a:xfrm>
              <a:off x="-152401" y="2580481"/>
              <a:ext cx="2093913" cy="1027907"/>
            </a:xfrm>
            <a:prstGeom prst="cloudCallout">
              <a:avLst>
                <a:gd name="adj1" fmla="val 44509"/>
                <a:gd name="adj2" fmla="val 4479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68" name="文字方塊 40"/>
            <p:cNvSpPr txBox="1">
              <a:spLocks noChangeArrowheads="1"/>
            </p:cNvSpPr>
            <p:nvPr/>
          </p:nvSpPr>
          <p:spPr bwMode="auto">
            <a:xfrm>
              <a:off x="99601" y="2746685"/>
              <a:ext cx="13668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107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新增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/>
              </a:r>
              <a:b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</a:b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升學管道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46" name="群組 45"/>
          <p:cNvGrpSpPr>
            <a:grpSpLocks/>
          </p:cNvGrpSpPr>
          <p:nvPr/>
        </p:nvGrpSpPr>
        <p:grpSpPr bwMode="auto">
          <a:xfrm>
            <a:off x="6086475" y="3392488"/>
            <a:ext cx="3467100" cy="1105444"/>
            <a:chOff x="6400212" y="714165"/>
            <a:chExt cx="3189338" cy="989305"/>
          </a:xfrm>
        </p:grpSpPr>
        <p:sp>
          <p:nvSpPr>
            <p:cNvPr id="47" name="雲朵形圖說文字 46"/>
            <p:cNvSpPr/>
            <p:nvPr/>
          </p:nvSpPr>
          <p:spPr>
            <a:xfrm>
              <a:off x="6400212" y="714165"/>
              <a:ext cx="2925021" cy="985976"/>
            </a:xfrm>
            <a:prstGeom prst="cloudCallout">
              <a:avLst>
                <a:gd name="adj1" fmla="val -9121"/>
                <a:gd name="adj2" fmla="val 50017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66" name="文字方塊 33"/>
            <p:cNvSpPr txBox="1">
              <a:spLocks noChangeArrowheads="1"/>
            </p:cNvSpPr>
            <p:nvPr/>
          </p:nvSpPr>
          <p:spPr bwMode="auto">
            <a:xfrm>
              <a:off x="6876256" y="877146"/>
              <a:ext cx="2713294" cy="826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高中體育班錄取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瑞祥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2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 smtClean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海青商工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4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688032" y="188640"/>
            <a:ext cx="8204448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下學期學生聯絡簿內</a:t>
            </a:r>
            <a: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b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工作重要</a:t>
            </a: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日程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請家長詳閱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9" y="1383978"/>
            <a:ext cx="8605031" cy="521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134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08912" cy="53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88032" y="44624"/>
            <a:ext cx="8204448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下學期學生聯絡簿內</a:t>
            </a:r>
            <a: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b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工作重要</a:t>
            </a: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日程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請家長詳閱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59872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349" y="476672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免試入學流程</a:t>
            </a:r>
            <a:endParaRPr lang="zh-TW" altLang="en-US" b="1" dirty="0">
              <a:solidFill>
                <a:srgbClr val="C0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6317" y="3312428"/>
            <a:ext cx="2444598" cy="12192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參加國中教育會考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6317" y="1412776"/>
            <a:ext cx="2444598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申請變更就學區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1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有需要者申請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6317" y="5213075"/>
            <a:ext cx="2444598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積分審查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>
            <a:stCxn id="5" idx="2"/>
          </p:cNvCxnSpPr>
          <p:nvPr/>
        </p:nvCxnSpPr>
        <p:spPr>
          <a:xfrm>
            <a:off x="1488616" y="2636912"/>
            <a:ext cx="0" cy="70093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345409" y="1420654"/>
            <a:ext cx="239719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個別序位查詢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45409" y="3313782"/>
            <a:ext cx="239719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選填志願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49083" y="5233404"/>
            <a:ext cx="239719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集體報名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個別報名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9" name="肘形接點 18"/>
          <p:cNvCxnSpPr>
            <a:stCxn id="6" idx="3"/>
            <a:endCxn id="13" idx="1"/>
          </p:cNvCxnSpPr>
          <p:nvPr/>
        </p:nvCxnSpPr>
        <p:spPr>
          <a:xfrm flipV="1">
            <a:off x="2710915" y="2032722"/>
            <a:ext cx="634494" cy="3792421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>
            <a:stCxn id="13" idx="2"/>
            <a:endCxn id="14" idx="0"/>
          </p:cNvCxnSpPr>
          <p:nvPr/>
        </p:nvCxnSpPr>
        <p:spPr>
          <a:xfrm>
            <a:off x="4544004" y="2644790"/>
            <a:ext cx="0" cy="66899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4" idx="2"/>
            <a:endCxn id="15" idx="0"/>
          </p:cNvCxnSpPr>
          <p:nvPr/>
        </p:nvCxnSpPr>
        <p:spPr>
          <a:xfrm>
            <a:off x="4544004" y="4537918"/>
            <a:ext cx="3674" cy="6954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6534687" y="1386591"/>
            <a:ext cx="239719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534687" y="3313782"/>
            <a:ext cx="239719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16216" y="5237157"/>
            <a:ext cx="239719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放棄錄取資格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8" name="直線單箭頭接點 37"/>
          <p:cNvCxnSpPr>
            <a:stCxn id="26" idx="2"/>
            <a:endCxn id="35" idx="0"/>
          </p:cNvCxnSpPr>
          <p:nvPr/>
        </p:nvCxnSpPr>
        <p:spPr>
          <a:xfrm>
            <a:off x="7733282" y="2610727"/>
            <a:ext cx="0" cy="70305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>
            <a:off x="7714811" y="4534133"/>
            <a:ext cx="0" cy="70305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接點 41"/>
          <p:cNvCxnSpPr>
            <a:stCxn id="15" idx="3"/>
            <a:endCxn id="26" idx="1"/>
          </p:cNvCxnSpPr>
          <p:nvPr/>
        </p:nvCxnSpPr>
        <p:spPr>
          <a:xfrm flipV="1">
            <a:off x="5746273" y="1998659"/>
            <a:ext cx="788414" cy="3846813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1488616" y="4537918"/>
            <a:ext cx="0" cy="70093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4607" y="841849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變更就學區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1087" y="200454"/>
            <a:ext cx="2021954" cy="1282791"/>
            <a:chOff x="61087" y="200454"/>
            <a:chExt cx="2021954" cy="1282791"/>
          </a:xfrm>
        </p:grpSpPr>
        <p:sp>
          <p:nvSpPr>
            <p:cNvPr id="20" name="雲朵形圖說文字 19"/>
            <p:cNvSpPr/>
            <p:nvPr/>
          </p:nvSpPr>
          <p:spPr>
            <a:xfrm>
              <a:off x="61087" y="200454"/>
              <a:ext cx="2013520" cy="1282791"/>
            </a:xfrm>
            <a:prstGeom prst="cloudCallout">
              <a:avLst>
                <a:gd name="adj1" fmla="val 57295"/>
                <a:gd name="adj2" fmla="val 41443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82841" y="66133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於４月底前提出</a:t>
              </a:r>
              <a:endParaRPr lang="en-US" altLang="zh-TW" b="1" dirty="0" smtClean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2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966051"/>
              </p:ext>
            </p:extLst>
          </p:nvPr>
        </p:nvGraphicFramePr>
        <p:xfrm>
          <a:off x="457200" y="1341438"/>
          <a:ext cx="8229600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5960690" y="249876"/>
            <a:ext cx="2021954" cy="1282791"/>
            <a:chOff x="61087" y="200454"/>
            <a:chExt cx="2021954" cy="1282791"/>
          </a:xfrm>
        </p:grpSpPr>
        <p:sp>
          <p:nvSpPr>
            <p:cNvPr id="10" name="雲朵形圖說文字 9"/>
            <p:cNvSpPr/>
            <p:nvPr/>
          </p:nvSpPr>
          <p:spPr>
            <a:xfrm>
              <a:off x="61087" y="200454"/>
              <a:ext cx="2013520" cy="1282791"/>
            </a:xfrm>
            <a:prstGeom prst="cloudCallout">
              <a:avLst>
                <a:gd name="adj1" fmla="val -82728"/>
                <a:gd name="adj2" fmla="val 6223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82841" y="497692"/>
              <a:ext cx="18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就讀外縣市之公立高中職</a:t>
              </a:r>
              <a:endParaRPr lang="en-US" altLang="zh-TW" b="1" dirty="0" smtClean="0">
                <a:solidFill>
                  <a:schemeClr val="bg1"/>
                </a:solidFill>
              </a:endParaRPr>
            </a:p>
            <a:p>
              <a:endParaRPr lang="en-US" altLang="zh-TW" b="1" dirty="0" smtClean="0">
                <a:solidFill>
                  <a:srgbClr val="CCECFF"/>
                </a:solidFill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469160" y="5233353"/>
            <a:ext cx="2013520" cy="1282791"/>
            <a:chOff x="82369" y="204608"/>
            <a:chExt cx="2013520" cy="1282791"/>
          </a:xfrm>
        </p:grpSpPr>
        <p:sp>
          <p:nvSpPr>
            <p:cNvPr id="13" name="雲朵形圖說文字 12"/>
            <p:cNvSpPr/>
            <p:nvPr/>
          </p:nvSpPr>
          <p:spPr>
            <a:xfrm>
              <a:off x="82369" y="204608"/>
              <a:ext cx="2013520" cy="1282791"/>
            </a:xfrm>
            <a:prstGeom prst="cloudCallout">
              <a:avLst>
                <a:gd name="adj1" fmla="val -91243"/>
                <a:gd name="adj2" fmla="val -52115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82841" y="488487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五專全國一區</a:t>
              </a:r>
              <a:endParaRPr lang="en-US" altLang="zh-TW" b="1" dirty="0" smtClean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不用變更就學區</a:t>
              </a:r>
              <a:endParaRPr lang="en-US" altLang="zh-TW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7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6B5D03-63E3-478E-AD12-E5F21BDB430D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9395" name="標題 6"/>
          <p:cNvSpPr>
            <a:spLocks noGrp="1"/>
          </p:cNvSpPr>
          <p:nvPr>
            <p:ph type="title"/>
          </p:nvPr>
        </p:nvSpPr>
        <p:spPr>
          <a:xfrm>
            <a:off x="827584" y="485799"/>
            <a:ext cx="7772400" cy="1143001"/>
          </a:xfrm>
        </p:spPr>
        <p:txBody>
          <a:bodyPr>
            <a:normAutofit/>
          </a:bodyPr>
          <a:lstStyle/>
          <a:p>
            <a:r>
              <a:rPr altLang="en-US" b="1" dirty="0" err="1" smtClean="0">
                <a:solidFill>
                  <a:srgbClr val="C00000"/>
                </a:solidFill>
              </a:rPr>
              <a:t>變更學區申請注意事項提醒</a:t>
            </a:r>
            <a:r>
              <a:rPr lang="en-US" altLang="zh-TW" b="1" dirty="0" smtClean="0">
                <a:solidFill>
                  <a:srgbClr val="C00000"/>
                </a:solidFill>
              </a:rPr>
              <a:t>:</a:t>
            </a:r>
            <a:endParaRPr altLang="en-US" b="1" dirty="0" smtClean="0">
              <a:solidFill>
                <a:srgbClr val="C00000"/>
              </a:solidFill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467544" y="1412776"/>
            <a:ext cx="8209284" cy="4968850"/>
          </a:xfrm>
          <a:prstGeom prst="wedgeRoundRectCallout">
            <a:avLst>
              <a:gd name="adj1" fmla="val 56515"/>
              <a:gd name="adj2" fmla="val 14360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全國有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個免試就學區：基北區、桃園區、竹苗區、中投區、嘉義區、彰化區、雲林區、台南區、高雄區、屏東區、台東區、花蓮區、宜蘭區、澎湖區、金門區。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各就學區</a:t>
            </a:r>
            <a:r>
              <a:rPr kumimoji="0" lang="zh-TW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多元發展項目積分規則不同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，要提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早準備外縣市的多元分數。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某些區要去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體適能檢測站考體適能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如屏東區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..)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考招分離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教育會考</a:t>
            </a:r>
            <a:r>
              <a:rPr kumimoji="0"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仍在原國中所在區域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考試</a:t>
            </a:r>
            <a:endParaRPr kumimoji="0"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三、請有變更就學區需求的同學填妥｢變更就學區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申請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表｣，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向教務處提出申請。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(4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4102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258888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8131" name="標題 1"/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1143000"/>
          </a:xfrm>
        </p:spPr>
        <p:txBody>
          <a:bodyPr/>
          <a:lstStyle/>
          <a:p>
            <a:r>
              <a:rPr altLang="en-US" smtClean="0">
                <a:solidFill>
                  <a:schemeClr val="bg1"/>
                </a:solidFill>
              </a:rPr>
              <a:t>何謂</a:t>
            </a:r>
            <a:r>
              <a:rPr lang="en-US" altLang="zh-TW" smtClean="0">
                <a:solidFill>
                  <a:schemeClr val="bg1"/>
                </a:solidFill>
              </a:rPr>
              <a:t>&lt;</a:t>
            </a:r>
            <a:r>
              <a:rPr altLang="en-US" smtClean="0">
                <a:solidFill>
                  <a:schemeClr val="bg1"/>
                </a:solidFill>
              </a:rPr>
              <a:t>序位查詢</a:t>
            </a:r>
            <a:r>
              <a:rPr lang="en-US" altLang="zh-TW" smtClean="0">
                <a:solidFill>
                  <a:schemeClr val="bg1"/>
                </a:solidFill>
              </a:rPr>
              <a:t>&gt;?</a:t>
            </a:r>
            <a:endParaRPr altLang="en-US" smtClean="0">
              <a:solidFill>
                <a:schemeClr val="bg1"/>
              </a:solidFill>
            </a:endParaRPr>
          </a:p>
        </p:txBody>
      </p:sp>
      <p:pic>
        <p:nvPicPr>
          <p:cNvPr id="4813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641475"/>
            <a:ext cx="80454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4427538" y="3141663"/>
            <a:ext cx="4537075" cy="1943100"/>
          </a:xfrm>
          <a:prstGeom prst="wedgeEllipseCallout">
            <a:avLst>
              <a:gd name="adj1" fmla="val -47908"/>
              <a:gd name="adj2" fmla="val 694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zh-TW" sz="3200" b="1" dirty="0">
                <a:solidFill>
                  <a:srgbClr val="0000FF"/>
                </a:solidFill>
              </a:rPr>
              <a:t>個別序位之比率及累積人數區間</a:t>
            </a:r>
            <a:r>
              <a:rPr lang="en-US" altLang="zh-TW" sz="3200" b="1" dirty="0">
                <a:solidFill>
                  <a:srgbClr val="0000FF"/>
                </a:solidFill>
              </a:rPr>
              <a:t>(0.3%</a:t>
            </a:r>
            <a:r>
              <a:rPr lang="zh-TW" altLang="en-US" sz="3200" b="1" dirty="0">
                <a:solidFill>
                  <a:srgbClr val="0000FF"/>
                </a:solidFill>
              </a:rPr>
              <a:t>為一區間</a:t>
            </a:r>
            <a:r>
              <a:rPr lang="en-US" altLang="zh-TW" sz="3200" b="1" dirty="0">
                <a:solidFill>
                  <a:srgbClr val="0000FF"/>
                </a:solidFill>
              </a:rPr>
              <a:t>)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8888" y="2852738"/>
            <a:ext cx="1368425" cy="576262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8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2"/>
          <p:cNvSpPr>
            <a:spLocks noGrp="1"/>
          </p:cNvSpPr>
          <p:nvPr>
            <p:ph type="title"/>
          </p:nvPr>
        </p:nvSpPr>
        <p:spPr>
          <a:xfrm>
            <a:off x="285750" y="917848"/>
            <a:ext cx="8640763" cy="1143000"/>
          </a:xfrm>
        </p:spPr>
        <p:txBody>
          <a:bodyPr/>
          <a:lstStyle/>
          <a:p>
            <a:r>
              <a:rPr altLang="en-US" dirty="0" err="1" smtClean="0">
                <a:solidFill>
                  <a:srgbClr val="0000FF"/>
                </a:solidFill>
              </a:rPr>
              <a:t>假設</a:t>
            </a:r>
            <a:r>
              <a:rPr altLang="en-US" dirty="0" err="1" smtClean="0"/>
              <a:t>以</a:t>
            </a:r>
            <a:r>
              <a:rPr altLang="en-US" dirty="0" err="1" smtClean="0">
                <a:solidFill>
                  <a:srgbClr val="000099"/>
                </a:solidFill>
              </a:rPr>
              <a:t>郝有才</a:t>
            </a:r>
            <a:r>
              <a:rPr altLang="en-US" dirty="0" err="1" smtClean="0"/>
              <a:t>同學查詢結果為例</a:t>
            </a:r>
            <a:r>
              <a:rPr lang="en-US" altLang="zh-TW" dirty="0" smtClean="0"/>
              <a:t>:</a:t>
            </a:r>
            <a:endParaRPr altLang="en-US" dirty="0" smtClean="0"/>
          </a:p>
        </p:txBody>
      </p:sp>
      <p:sp>
        <p:nvSpPr>
          <p:cNvPr id="56323" name="內容版面配置區 6"/>
          <p:cNvSpPr>
            <a:spLocks noGrp="1"/>
          </p:cNvSpPr>
          <p:nvPr>
            <p:ph sz="quarter" idx="1"/>
          </p:nvPr>
        </p:nvSpPr>
        <p:spPr>
          <a:xfrm>
            <a:off x="251520" y="1888951"/>
            <a:ext cx="8229600" cy="4924425"/>
          </a:xfrm>
        </p:spPr>
        <p:txBody>
          <a:bodyPr/>
          <a:lstStyle/>
          <a:p>
            <a:r>
              <a:rPr altLang="en-US" b="1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b="1" dirty="0" err="1" smtClean="0">
                <a:latin typeface="標楷體" pitchFamily="65" charset="-120"/>
                <a:ea typeface="標楷體" pitchFamily="65" charset="-120"/>
              </a:rPr>
              <a:t>106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學年度</a:t>
            </a:r>
            <a:r>
              <a:rPr altLang="en-US" b="1" dirty="0" err="1" smtClean="0">
                <a:latin typeface="標楷體" pitchFamily="65" charset="-120"/>
                <a:ea typeface="標楷體" pitchFamily="65" charset="-120"/>
              </a:rPr>
              <a:t>高雄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區學生</a:t>
            </a:r>
            <a:r>
              <a:rPr altLang="zh-TW" b="1" dirty="0" err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免試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入學超額比序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altLang="zh-TW" b="1" u="sng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個別序位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之比率及</a:t>
            </a:r>
            <a:r>
              <a:rPr altLang="en-US" b="1" dirty="0" err="1" smtClean="0">
                <a:latin typeface="標楷體" pitchFamily="65" charset="-120"/>
                <a:ea typeface="標楷體" pitchFamily="65" charset="-120"/>
              </a:rPr>
              <a:t>累積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人數區間查詢服務</a:t>
            </a:r>
            <a:r>
              <a:rPr altLang="en-US" dirty="0" smtClean="0">
                <a:latin typeface="標楷體" pitchFamily="65" charset="-120"/>
                <a:ea typeface="標楷體" pitchFamily="65" charset="-120"/>
              </a:rPr>
              <a:t>」：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按鈕形 1"/>
          <p:cNvSpPr/>
          <p:nvPr/>
        </p:nvSpPr>
        <p:spPr>
          <a:xfrm>
            <a:off x="250825" y="3141663"/>
            <a:ext cx="8713788" cy="3005137"/>
          </a:xfrm>
          <a:prstGeom prst="bevel">
            <a:avLst>
              <a:gd name="adj" fmla="val 2964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zh-TW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學生：</a:t>
            </a:r>
            <a:r>
              <a:rPr lang="zh-TW" altLang="en-US" sz="3200" b="1" dirty="0">
                <a:solidFill>
                  <a:srgbClr val="000099"/>
                </a:solidFill>
              </a:rPr>
              <a:t>郝有才</a:t>
            </a:r>
            <a:r>
              <a:rPr lang="en-US" altLang="zh-TW" sz="32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身分證字號：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_________</a:t>
            </a:r>
            <a:endParaRPr lang="zh-TW" altLang="zh-TW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defRPr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個別序位之比率及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累積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人數區間：</a:t>
            </a:r>
          </a:p>
          <a:p>
            <a:pPr eaLnBrk="0" hangingPunct="0">
              <a:defRPr/>
            </a:pP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率區間：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3 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％～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3.3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％；</a:t>
            </a:r>
          </a:p>
          <a:p>
            <a:pPr eaLnBrk="0" hangingPunct="0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累積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人數區間</a:t>
            </a:r>
            <a:r>
              <a:rPr lang="zh-TW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900</a:t>
            </a:r>
            <a:r>
              <a:rPr lang="zh-TW" altLang="en-US" sz="3200" u="sng" dirty="0">
                <a:solidFill>
                  <a:srgbClr val="FF0000"/>
                </a:solidFill>
              </a:rPr>
              <a:t>人 ～ </a:t>
            </a:r>
            <a:r>
              <a:rPr lang="en-US" altLang="zh-TW" sz="3200" u="sng" dirty="0">
                <a:solidFill>
                  <a:srgbClr val="FF0000"/>
                </a:solidFill>
              </a:rPr>
              <a:t>1000</a:t>
            </a:r>
            <a:r>
              <a:rPr lang="zh-TW" altLang="en-US" sz="3200" u="sng" dirty="0">
                <a:solidFill>
                  <a:srgbClr val="FF0000"/>
                </a:solidFill>
              </a:rPr>
              <a:t>人</a:t>
            </a:r>
            <a:endParaRPr lang="zh-TW" altLang="en-US" sz="32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6097588" y="2565400"/>
            <a:ext cx="2722562" cy="1282700"/>
          </a:xfrm>
          <a:prstGeom prst="wedgeEllipseCallout">
            <a:avLst>
              <a:gd name="adj1" fmla="val -38775"/>
              <a:gd name="adj2" fmla="val 871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dirty="0">
                <a:solidFill>
                  <a:srgbClr val="0000FF"/>
                </a:solidFill>
              </a:rPr>
              <a:t>以下數據純屬虛構</a:t>
            </a:r>
          </a:p>
        </p:txBody>
      </p:sp>
      <p:sp>
        <p:nvSpPr>
          <p:cNvPr id="6" name="標題 6"/>
          <p:cNvSpPr txBox="1">
            <a:spLocks/>
          </p:cNvSpPr>
          <p:nvPr/>
        </p:nvSpPr>
        <p:spPr bwMode="auto">
          <a:xfrm>
            <a:off x="428625" y="-18257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zh-TW" altLang="en-US" sz="3200" b="1" dirty="0">
                <a:solidFill>
                  <a:srgbClr val="4D290B"/>
                </a:solidFill>
                <a:latin typeface="+mj-lt"/>
                <a:ea typeface="+mj-ea"/>
                <a:cs typeface="Microsoft JhengHei UI"/>
              </a:rPr>
              <a:t>何謂序位查詢</a:t>
            </a:r>
            <a:r>
              <a:rPr kumimoji="0" lang="en-US" altLang="zh-TW" sz="3200" b="1" dirty="0">
                <a:solidFill>
                  <a:srgbClr val="4D290B"/>
                </a:solidFill>
                <a:latin typeface="+mj-lt"/>
                <a:ea typeface="+mj-ea"/>
                <a:cs typeface="Microsoft JhengHei UI"/>
              </a:rPr>
              <a:t>?:</a:t>
            </a:r>
            <a:endParaRPr kumimoji="0" lang="zh-TW" altLang="en-US" sz="3200" b="1" dirty="0">
              <a:solidFill>
                <a:srgbClr val="4D290B"/>
              </a:solidFill>
              <a:latin typeface="+mj-lt"/>
              <a:ea typeface="+mj-ea"/>
              <a:cs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59202109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73238"/>
            <a:ext cx="9180513" cy="251936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5603" name="文字方塊 4"/>
          <p:cNvSpPr txBox="1">
            <a:spLocks noChangeArrowheads="1"/>
          </p:cNvSpPr>
          <p:nvPr/>
        </p:nvSpPr>
        <p:spPr bwMode="auto">
          <a:xfrm>
            <a:off x="34925" y="2133600"/>
            <a:ext cx="8893175" cy="198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4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高雄</a:t>
            </a:r>
            <a:r>
              <a:rPr lang="zh-TW" altLang="en-US" sz="4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區免試入學</a:t>
            </a:r>
            <a:endParaRPr lang="en-US" altLang="zh-TW" sz="4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重點摘要</a:t>
            </a:r>
            <a:endParaRPr lang="en-US" altLang="zh-TW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20503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6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-36513" y="5878513"/>
            <a:ext cx="3095626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258888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pic>
        <p:nvPicPr>
          <p:cNvPr id="1025" name="Picture 1" descr="C:\Users\User\Desktop\1568137310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525" y="1195388"/>
            <a:ext cx="8953500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9875" name="文字方塊 4"/>
          <p:cNvSpPr txBox="1">
            <a:spLocks noChangeArrowheads="1"/>
          </p:cNvSpPr>
          <p:nvPr/>
        </p:nvSpPr>
        <p:spPr bwMode="auto">
          <a:xfrm>
            <a:off x="2181225" y="2019300"/>
            <a:ext cx="4800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五專免試入學</a:t>
            </a:r>
            <a:endParaRPr kumimoji="0"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99878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9525" y="53435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8" name="矩形 5"/>
          <p:cNvSpPr>
            <a:spLocks noChangeArrowheads="1"/>
          </p:cNvSpPr>
          <p:nvPr/>
        </p:nvSpPr>
        <p:spPr bwMode="auto">
          <a:xfrm>
            <a:off x="1327150" y="4221163"/>
            <a:ext cx="7061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32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此部分若孩子有需要，特別留意</a:t>
            </a:r>
            <a:endParaRPr kumimoji="0" lang="en-US" altLang="zh-TW" sz="32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32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各校教務處宣布配合期程及相關訊息</a:t>
            </a:r>
          </a:p>
        </p:txBody>
      </p:sp>
    </p:spTree>
    <p:extLst>
      <p:ext uri="{BB962C8B-B14F-4D97-AF65-F5344CB8AC3E}">
        <p14:creationId xmlns:p14="http://schemas.microsoft.com/office/powerpoint/2010/main" val="11028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E37057-EB57-463F-860C-C806F0E0D336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528638" y="188913"/>
            <a:ext cx="8229600" cy="1439862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en-US" altLang="zh-TW" sz="4800" b="1" dirty="0" err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altLang="en-US" sz="4800" b="1" dirty="0" err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學年度五專入學管道</a:t>
            </a:r>
            <a:endParaRPr lang="en-US" altLang="zh-TW" sz="5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altLang="en-US" dirty="0"/>
          </a:p>
        </p:txBody>
      </p:sp>
      <p:pic>
        <p:nvPicPr>
          <p:cNvPr id="8090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19150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形圖說文字 10"/>
          <p:cNvSpPr/>
          <p:nvPr/>
        </p:nvSpPr>
        <p:spPr>
          <a:xfrm>
            <a:off x="1828800" y="5589588"/>
            <a:ext cx="3132138" cy="1033462"/>
          </a:xfrm>
          <a:prstGeom prst="wedgeEllipseCallout">
            <a:avLst>
              <a:gd name="adj1" fmla="val 4959"/>
              <a:gd name="adj2" fmla="val -1009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/>
              <a:t>電腦選填志願統一分發</a:t>
            </a:r>
            <a:endParaRPr lang="en-US" altLang="zh-TW" sz="2400" b="1" dirty="0"/>
          </a:p>
        </p:txBody>
      </p:sp>
      <p:sp>
        <p:nvSpPr>
          <p:cNvPr id="12" name="橢圓形圖說文字 11"/>
          <p:cNvSpPr/>
          <p:nvPr/>
        </p:nvSpPr>
        <p:spPr>
          <a:xfrm>
            <a:off x="6011863" y="1298575"/>
            <a:ext cx="2952750" cy="1223963"/>
          </a:xfrm>
          <a:prstGeom prst="wedgeEllipseCallout">
            <a:avLst>
              <a:gd name="adj1" fmla="val -63167"/>
              <a:gd name="adj2" fmla="val 20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/>
              <a:t>現場撕榜分發</a:t>
            </a:r>
            <a:endParaRPr lang="en-US" altLang="zh-TW" sz="3200" b="1" dirty="0"/>
          </a:p>
        </p:txBody>
      </p:sp>
      <p:sp>
        <p:nvSpPr>
          <p:cNvPr id="13" name="橢圓形圖說文字 12"/>
          <p:cNvSpPr/>
          <p:nvPr/>
        </p:nvSpPr>
        <p:spPr>
          <a:xfrm>
            <a:off x="6011863" y="5494338"/>
            <a:ext cx="2052637" cy="1223962"/>
          </a:xfrm>
          <a:prstGeom prst="wedgeEllipseCallout">
            <a:avLst>
              <a:gd name="adj1" fmla="val 4959"/>
              <a:gd name="adj2" fmla="val -10096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/>
              <a:t>直接到該校報名</a:t>
            </a:r>
            <a:endParaRPr lang="en-US" altLang="zh-TW" sz="2400" b="1" dirty="0"/>
          </a:p>
        </p:txBody>
      </p:sp>
      <p:sp>
        <p:nvSpPr>
          <p:cNvPr id="80904" name="文字方塊 13"/>
          <p:cNvSpPr txBox="1">
            <a:spLocks noChangeArrowheads="1"/>
          </p:cNvSpPr>
          <p:nvPr/>
        </p:nvSpPr>
        <p:spPr bwMode="auto">
          <a:xfrm>
            <a:off x="539750" y="3505200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3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月底</a:t>
            </a:r>
          </a:p>
        </p:txBody>
      </p:sp>
      <p:sp>
        <p:nvSpPr>
          <p:cNvPr id="80905" name="文字方塊 14"/>
          <p:cNvSpPr txBox="1">
            <a:spLocks noChangeArrowheads="1"/>
          </p:cNvSpPr>
          <p:nvPr/>
        </p:nvSpPr>
        <p:spPr bwMode="auto">
          <a:xfrm>
            <a:off x="3203575" y="2997200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5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月底</a:t>
            </a:r>
          </a:p>
        </p:txBody>
      </p:sp>
      <p:sp>
        <p:nvSpPr>
          <p:cNvPr id="80906" name="文字方塊 15"/>
          <p:cNvSpPr txBox="1">
            <a:spLocks noChangeArrowheads="1"/>
          </p:cNvSpPr>
          <p:nvPr/>
        </p:nvSpPr>
        <p:spPr bwMode="auto">
          <a:xfrm>
            <a:off x="5094288" y="350520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6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月中旬</a:t>
            </a:r>
          </a:p>
        </p:txBody>
      </p:sp>
      <p:sp>
        <p:nvSpPr>
          <p:cNvPr id="80907" name="文字方塊 16"/>
          <p:cNvSpPr txBox="1">
            <a:spLocks noChangeArrowheads="1"/>
          </p:cNvSpPr>
          <p:nvPr/>
        </p:nvSpPr>
        <p:spPr bwMode="auto">
          <a:xfrm>
            <a:off x="7380288" y="298450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7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月中旬</a:t>
            </a:r>
          </a:p>
        </p:txBody>
      </p:sp>
    </p:spTree>
    <p:extLst>
      <p:ext uri="{BB962C8B-B14F-4D97-AF65-F5344CB8AC3E}">
        <p14:creationId xmlns:p14="http://schemas.microsoft.com/office/powerpoint/2010/main" val="41417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4775" y="2349500"/>
            <a:ext cx="89535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3971" name="文字方塊 4"/>
          <p:cNvSpPr txBox="1">
            <a:spLocks noChangeArrowheads="1"/>
          </p:cNvSpPr>
          <p:nvPr/>
        </p:nvSpPr>
        <p:spPr bwMode="auto">
          <a:xfrm>
            <a:off x="1425575" y="2962275"/>
            <a:ext cx="63388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五專</a:t>
            </a:r>
            <a:r>
              <a:rPr lang="zh-TW" altLang="en-US" sz="6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優先</a:t>
            </a: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endParaRPr kumimoji="0"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9525" y="53435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8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6792516" y="637540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63E82292-0ECE-4B6D-B041-36556BECC656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54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5805"/>
            <a:ext cx="9153084" cy="6625563"/>
          </a:xfrm>
          <a:prstGeom prst="rect">
            <a:avLst/>
          </a:prstGeom>
        </p:spPr>
      </p:pic>
      <p:sp>
        <p:nvSpPr>
          <p:cNvPr id="5" name="橢圓形圖說文字 4"/>
          <p:cNvSpPr/>
          <p:nvPr/>
        </p:nvSpPr>
        <p:spPr>
          <a:xfrm>
            <a:off x="5796136" y="239670"/>
            <a:ext cx="3672359" cy="2109210"/>
          </a:xfrm>
          <a:prstGeom prst="wedgeEllipseCallout">
            <a:avLst>
              <a:gd name="adj1" fmla="val -63167"/>
              <a:gd name="adj2" fmla="val 207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TW" sz="2400" b="1" dirty="0"/>
              <a:t>1.</a:t>
            </a:r>
            <a:r>
              <a:rPr lang="zh-TW" altLang="en-US" sz="2400" b="1" dirty="0"/>
              <a:t>全國一區</a:t>
            </a:r>
            <a:endParaRPr lang="en-US" altLang="zh-TW" sz="2400" b="1" dirty="0"/>
          </a:p>
          <a:p>
            <a:pPr algn="ctr" eaLnBrk="0" hangingPunct="0">
              <a:defRPr/>
            </a:pPr>
            <a:r>
              <a:rPr lang="en-US" altLang="zh-TW" sz="2400" b="1" dirty="0"/>
              <a:t>2.</a:t>
            </a:r>
            <a:r>
              <a:rPr lang="zh-TW" altLang="en-US" sz="2400" b="1" dirty="0"/>
              <a:t>提升有特定喜愛科系學生</a:t>
            </a:r>
            <a:r>
              <a:rPr lang="en-US" altLang="zh-TW" sz="2400" b="1" dirty="0"/>
              <a:t>&lt;</a:t>
            </a:r>
            <a:r>
              <a:rPr lang="zh-TW" altLang="en-US" sz="2400" b="1" dirty="0"/>
              <a:t>如護理科</a:t>
            </a:r>
            <a:r>
              <a:rPr lang="en-US" altLang="zh-TW" sz="2400" b="1" dirty="0" smtClean="0"/>
              <a:t>&gt;</a:t>
            </a:r>
            <a:r>
              <a:rPr lang="zh-TW" altLang="en-US" sz="2400" b="1" dirty="0" smtClean="0"/>
              <a:t>錄取</a:t>
            </a:r>
            <a:r>
              <a:rPr lang="zh-TW" altLang="en-US" sz="2400" b="1" dirty="0"/>
              <a:t>機會</a:t>
            </a:r>
            <a:endParaRPr lang="en-US" altLang="zh-TW" sz="2400" b="1" dirty="0"/>
          </a:p>
        </p:txBody>
      </p:sp>
    </p:spTree>
    <p:extLst>
      <p:ext uri="{BB962C8B-B14F-4D97-AF65-F5344CB8AC3E}">
        <p14:creationId xmlns:p14="http://schemas.microsoft.com/office/powerpoint/2010/main" val="27563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108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學年度五專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cs typeface="Arial Unicode MS" panose="020B0604020202020204" pitchFamily="34" charset="-120"/>
              </a:rPr>
              <a:t>優免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cs typeface="Arial Unicode MS" panose="020B0604020202020204" pitchFamily="34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招生學校一覽表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/>
            </a:r>
            <a:b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全國一區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共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9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所國立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.36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所私立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,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共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45</a:t>
            </a:r>
            <a:r>
              <a:rPr lang="zh-TW" altLang="en-US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所</a:t>
            </a:r>
            <a:r>
              <a:rPr lang="en-US" altLang="zh-TW" sz="3200" dirty="0" smtClean="0">
                <a:latin typeface="標楷體" panose="03000509000000000000" pitchFamily="65" charset="-120"/>
                <a:cs typeface="Arial Unicode MS" panose="020B0604020202020204" pitchFamily="34" charset="-120"/>
              </a:rPr>
              <a:t>)</a:t>
            </a:r>
            <a:endParaRPr lang="zh-TW" altLang="en-US" sz="3200" dirty="0" smtClean="0">
              <a:latin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172246"/>
              </p:ext>
            </p:extLst>
          </p:nvPr>
        </p:nvGraphicFramePr>
        <p:xfrm>
          <a:off x="539552" y="1772816"/>
          <a:ext cx="8281615" cy="47544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39835"/>
                <a:gridCol w="1739835"/>
                <a:gridCol w="1385767"/>
                <a:gridCol w="1708089"/>
                <a:gridCol w="1708089"/>
              </a:tblGrid>
              <a:tr h="37582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北部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中部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南部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北科大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北商大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臺中科大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高科大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臺南護專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大華科大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慈濟科大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虎尾科大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高餐大</a:t>
                      </a: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澎湖科大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致理科大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醒吾科大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弘光科大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東方設計大學</a:t>
                      </a: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臺東專科學校</a:t>
                      </a:r>
                      <a:endParaRPr lang="zh-TW" altLang="en-US" sz="2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臺北城市科大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蘭陽技術學院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南開科大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文藻外語大學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慈惠護專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德霖科大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經國管理學院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仁德護專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中華醫事科大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樹人護專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黎明技術學院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華夏科大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敏惠護專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育英護專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台北海洋科大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馬偕專校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崇仁護專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正修科大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耕莘專校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聖母專校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南臺科大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美和科大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新生專校</a:t>
                      </a: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聖約翰科大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和春技術學院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輔英科大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南亞技術學院</a:t>
                      </a: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龍華科大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大同技術學院</a:t>
                      </a: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 Unicode MS" panose="020B0604020202020204" pitchFamily="34" charset="-120"/>
                        </a:rPr>
                        <a:t>臺灣觀光學院</a:t>
                      </a: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1444" marR="91444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609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2063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4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597694" y="447253"/>
            <a:ext cx="78867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五專優先免入學招生試務</a:t>
            </a:r>
            <a:r>
              <a:rPr lang="zh-TW" altLang="zh-TW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辦理方式</a:t>
            </a:r>
            <a:endParaRPr lang="zh-TW" altLang="en-US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4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D4387BFE-9AA4-4138-AEDD-2C20792C8230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56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95536" y="1641753"/>
            <a:ext cx="8458235" cy="517162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 fontAlgn="auto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4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1.</a:t>
            </a:r>
            <a:r>
              <a:rPr lang="zh-TW" altLang="en-US" sz="34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招生名額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為教育部核定五專招生總員額 </a:t>
            </a:r>
            <a:r>
              <a:rPr lang="en-US" altLang="zh-TW" sz="3000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6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0%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為限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</a:t>
            </a:r>
            <a:r>
              <a:rPr lang="en-US" altLang="zh-TW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(</a:t>
            </a:r>
            <a:r>
              <a:rPr lang="zh-TW" altLang="en-US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約</a:t>
            </a:r>
            <a:r>
              <a:rPr lang="en-US" altLang="zh-TW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10,000</a:t>
            </a:r>
            <a:r>
              <a:rPr lang="zh-TW" altLang="en-US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名</a:t>
            </a:r>
            <a:r>
              <a:rPr lang="en-US" altLang="zh-TW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)</a:t>
            </a:r>
            <a:br>
              <a:rPr lang="en-US" altLang="zh-TW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</a:b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2.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限定為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國中應屆畢業生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始具有報名資 格</a:t>
            </a:r>
            <a:endParaRPr lang="en-US" altLang="zh-TW" sz="3000" spc="-150" dirty="0">
              <a:effectLst>
                <a:glow rad="127000">
                  <a:schemeClr val="bg1">
                    <a:alpha val="91000"/>
                  </a:schemeClr>
                </a:glow>
              </a:effectLst>
              <a:latin typeface="Book Antiqua" pitchFamily="18" charset="0"/>
              <a:ea typeface="標楷體" pitchFamily="65" charset="-120"/>
            </a:endParaRPr>
          </a:p>
          <a:p>
            <a:pPr marL="536575" indent="-5365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      </a:t>
            </a: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3.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報名方式</a:t>
            </a:r>
            <a:r>
              <a:rPr lang="zh-TW" altLang="en-US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僅限國中學校「集體報名」</a:t>
            </a:r>
            <a:r>
              <a:rPr lang="en-US" altLang="zh-TW" sz="3000" b="1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/>
            </a:r>
            <a:br>
              <a:rPr lang="en-US" altLang="zh-TW" sz="3000" b="1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</a:b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4.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免試生報名時可選填至多 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30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個 科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(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組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)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志願</a:t>
            </a:r>
            <a: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/>
            </a:r>
            <a:b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</a:br>
            <a: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5</a:t>
            </a: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採用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全國一區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依免試生分發順位與志願序由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電腦統一分發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  <a:t/>
            </a:r>
            <a:b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6.</a:t>
            </a:r>
            <a:r>
              <a:rPr lang="zh-TW" altLang="en-US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共計</a:t>
            </a: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45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所</a:t>
            </a:r>
            <a:r>
              <a:rPr lang="zh-TW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學校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參與招生</a:t>
            </a:r>
            <a:r>
              <a:rPr lang="zh-TW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，提供</a:t>
            </a:r>
            <a:r>
              <a:rPr lang="zh-TW" altLang="zh-TW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國中應屆</a:t>
            </a:r>
            <a:r>
              <a:rPr lang="zh-TW" altLang="en-US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畢業</a:t>
            </a:r>
            <a:r>
              <a:rPr lang="zh-TW" altLang="zh-TW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生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選擇</a:t>
            </a:r>
            <a:r>
              <a:rPr lang="zh-TW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入學五專機會</a:t>
            </a:r>
            <a:endParaRPr lang="en-US" altLang="zh-TW" sz="3000" b="1" dirty="0" smtClean="0">
              <a:solidFill>
                <a:srgbClr val="FF0000"/>
              </a:solidFill>
              <a:effectLst>
                <a:glow rad="127000">
                  <a:schemeClr val="bg1">
                    <a:alpha val="91000"/>
                  </a:schemeClr>
                </a:glow>
              </a:effectLst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536575" indent="-536575" fontAlgn="auto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400" b="1" dirty="0" smtClean="0">
              <a:solidFill>
                <a:srgbClr val="FF0000"/>
              </a:solidFill>
              <a:effectLst>
                <a:glow rad="127000">
                  <a:schemeClr val="bg1">
                    <a:alpha val="91000"/>
                  </a:schemeClr>
                </a:glow>
              </a:effectLst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877887" indent="-342900" fontAlgn="auto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endParaRPr lang="en-US" altLang="zh-TW" sz="2400" spc="-150" dirty="0" smtClean="0"/>
          </a:p>
          <a:p>
            <a:pPr marL="536575" indent="-536575" algn="just" fontAlgn="auto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en-US" sz="2200" spc="-150" dirty="0">
              <a:solidFill>
                <a:srgbClr val="0000FF"/>
              </a:solidFill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5076056" y="3268714"/>
            <a:ext cx="3384550" cy="958850"/>
          </a:xfrm>
          <a:prstGeom prst="wedgeEllipseCallout">
            <a:avLst>
              <a:gd name="adj1" fmla="val 37298"/>
              <a:gd name="adj2" fmla="val 31914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TW" b="1" dirty="0">
              <a:ln w="762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3D822698-6843-417B-8D5E-FFC51F74F2E7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57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97694" y="87213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五專優免積分採計說明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1" y="968077"/>
            <a:ext cx="8905875" cy="56292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83968" y="2996952"/>
            <a:ext cx="144016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79512" y="3789040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37270" y="5661248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120281" y="3429000"/>
            <a:ext cx="144016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716016" y="345871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若無擔任幹部則需</a:t>
            </a:r>
            <a:r>
              <a:rPr lang="en-US" altLang="zh-TW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60</a:t>
            </a:r>
            <a:r>
              <a:rPr lang="zh-TW" altLang="en-US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小時志工時數</a:t>
            </a:r>
            <a:endParaRPr lang="zh-TW" altLang="en-US" b="1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47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C151A11B-3ED1-4023-AC9D-28555C2879B7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58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14339" name="標題 1"/>
          <p:cNvSpPr>
            <a:spLocks noGrp="1"/>
          </p:cNvSpPr>
          <p:nvPr>
            <p:ph type="title"/>
          </p:nvPr>
        </p:nvSpPr>
        <p:spPr>
          <a:xfrm>
            <a:off x="269082" y="446088"/>
            <a:ext cx="8674894" cy="1325562"/>
          </a:xfrm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各項比序積分採計說明</a:t>
            </a:r>
            <a:r>
              <a:rPr lang="en-US" altLang="zh-TW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國中教育會考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31020" y="1484784"/>
            <a:ext cx="8151018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護理科及國立招生學校之各科組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總積分計算項目</a:t>
            </a:r>
            <a:r>
              <a:rPr lang="zh-TW" altLang="en-US" sz="4200" b="1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須採計國中教育會考成績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fontAlgn="auto" hangingPunct="1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護理科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私立招生學校各科組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總積分計算項目由各校</a:t>
            </a:r>
            <a:r>
              <a:rPr lang="zh-TW" altLang="en-US" sz="42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自行決定是否採計國中教育會考成績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5651500" y="44624"/>
            <a:ext cx="3024188" cy="1439863"/>
          </a:xfrm>
          <a:prstGeom prst="wedgeEllipseCallout">
            <a:avLst>
              <a:gd name="adj1" fmla="val -63167"/>
              <a:gd name="adj2" fmla="val 20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/>
              <a:t>簡章上</a:t>
            </a:r>
            <a:endParaRPr lang="en-US" altLang="zh-TW" sz="3200" b="1" dirty="0"/>
          </a:p>
          <a:p>
            <a:pPr algn="ctr" eaLnBrk="0" hangingPunct="0">
              <a:defRPr/>
            </a:pPr>
            <a:r>
              <a:rPr lang="zh-TW" altLang="en-US" sz="3200" b="1" dirty="0"/>
              <a:t>有註記</a:t>
            </a:r>
            <a:endParaRPr lang="en-US" altLang="zh-TW" sz="3200" b="1" dirty="0"/>
          </a:p>
        </p:txBody>
      </p:sp>
      <p:sp>
        <p:nvSpPr>
          <p:cNvPr id="7" name="橢圓形圖說文字 6"/>
          <p:cNvSpPr/>
          <p:nvPr/>
        </p:nvSpPr>
        <p:spPr>
          <a:xfrm>
            <a:off x="1042988" y="1411462"/>
            <a:ext cx="3384550" cy="958850"/>
          </a:xfrm>
          <a:prstGeom prst="wedgeEllipseCallout">
            <a:avLst>
              <a:gd name="adj1" fmla="val 37298"/>
              <a:gd name="adj2" fmla="val 31914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4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88640"/>
            <a:ext cx="9036496" cy="6552728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7211144" cy="86895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en-US" altLang="zh-TW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優免</a:t>
            </a:r>
            <a:r>
              <a:rPr lang="en-US" altLang="zh-TW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超額同分比序項目順序</a:t>
            </a:r>
          </a:p>
        </p:txBody>
      </p:sp>
    </p:spTree>
    <p:extLst>
      <p:ext uri="{BB962C8B-B14F-4D97-AF65-F5344CB8AC3E}">
        <p14:creationId xmlns:p14="http://schemas.microsoft.com/office/powerpoint/2010/main" val="5137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高雄區免試入學</a:t>
            </a:r>
            <a:r>
              <a:rPr lang="en-US" altLang="zh-TW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-</a:t>
            </a:r>
            <a:r>
              <a:rPr lang="zh-TW" altLang="en-US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優先入學規劃</a:t>
            </a:r>
          </a:p>
        </p:txBody>
      </p:sp>
      <p:graphicFrame>
        <p:nvGraphicFramePr>
          <p:cNvPr id="3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410219"/>
              </p:ext>
            </p:extLst>
          </p:nvPr>
        </p:nvGraphicFramePr>
        <p:xfrm>
          <a:off x="467544" y="1628800"/>
          <a:ext cx="8280400" cy="3673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57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學年度五專優先免試入學重要日程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20392"/>
              </p:ext>
            </p:extLst>
          </p:nvPr>
        </p:nvGraphicFramePr>
        <p:xfrm>
          <a:off x="323850" y="1397000"/>
          <a:ext cx="8424863" cy="47879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063"/>
                <a:gridCol w="5688800"/>
              </a:tblGrid>
              <a:tr h="5198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項目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日程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</a:tr>
              <a:tr h="6368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簡章發售及公告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日起發售及開放網路下載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</a:tr>
              <a:tr h="1085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報名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日～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endParaRPr lang="en-US" altLang="zh-TW" sz="24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一律採國中集體報名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</a:tr>
              <a:tr h="1085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網路</a:t>
                      </a:r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選填志願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06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日上午</a:t>
                      </a:r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起</a:t>
                      </a:r>
                      <a:endParaRPr lang="en-US" altLang="zh-TW" sz="2400" baseline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日下午</a:t>
                      </a:r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05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TW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zh-TW" altLang="en-US" sz="2400" baseline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止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</a:tr>
              <a:tr h="6368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放榜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日上午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公告錄取名單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</a:tr>
              <a:tr h="8229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錄取報到與放棄錄取截止日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日下午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TW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zh-TW" altLang="en-US" sz="24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截止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 anchor="ctr"/>
                </a:tc>
              </a:tr>
            </a:tbl>
          </a:graphicData>
        </a:graphic>
      </p:graphicFrame>
      <p:pic>
        <p:nvPicPr>
          <p:cNvPr id="32794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2063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4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A1D4EC-B440-4D5A-A337-F112C6C6D41E}" type="slidenum">
              <a:rPr lang="zh-TW" altLang="en-US" sz="1000" smtClean="0">
                <a:solidFill>
                  <a:srgbClr val="0000FF"/>
                </a:solidFill>
                <a:latin typeface="Book Antiqua" pitchFamily="18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000" smtClean="0">
              <a:solidFill>
                <a:srgbClr val="0000FF"/>
              </a:solidFill>
              <a:latin typeface="Book Antiqua" pitchFamily="18" charset="0"/>
              <a:ea typeface="新細明體" pitchFamily="18" charset="-120"/>
            </a:endParaRPr>
          </a:p>
        </p:txBody>
      </p:sp>
      <p:grpSp>
        <p:nvGrpSpPr>
          <p:cNvPr id="92164" name="群組 8"/>
          <p:cNvGrpSpPr>
            <a:grpSpLocks/>
          </p:cNvGrpSpPr>
          <p:nvPr/>
        </p:nvGrpSpPr>
        <p:grpSpPr bwMode="auto">
          <a:xfrm>
            <a:off x="1258888" y="188913"/>
            <a:ext cx="6948487" cy="6653212"/>
            <a:chOff x="2629450" y="878322"/>
            <a:chExt cx="7733662" cy="5811675"/>
          </a:xfrm>
        </p:grpSpPr>
        <p:pic>
          <p:nvPicPr>
            <p:cNvPr id="92165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333" y="1395340"/>
              <a:ext cx="6666659" cy="529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6" name="文字方塊 5"/>
            <p:cNvSpPr txBox="1">
              <a:spLocks noChangeArrowheads="1"/>
            </p:cNvSpPr>
            <p:nvPr/>
          </p:nvSpPr>
          <p:spPr bwMode="auto">
            <a:xfrm>
              <a:off x="2629450" y="878322"/>
              <a:ext cx="7733662" cy="32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latin typeface="Times New Roman" pitchFamily="18" charset="0"/>
                  <a:ea typeface="新細明體" pitchFamily="18" charset="-120"/>
                  <a:cs typeface="Times New Roman" pitchFamily="18" charset="0"/>
                </a:rPr>
                <a:t>108</a:t>
              </a:r>
              <a:r>
                <a:rPr lang="zh-TW" altLang="zh-TW" sz="1800" b="1" dirty="0" smtClean="0"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學年</a:t>
              </a:r>
              <a:r>
                <a:rPr lang="zh-TW" altLang="zh-TW" sz="1800" b="1" dirty="0"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度五專入學專用優先免試入學超額比序項目積分證明單</a:t>
              </a:r>
              <a:endParaRPr lang="zh-TW" altLang="en-US" sz="1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7" name="雲朵形圖說文字 6"/>
          <p:cNvSpPr/>
          <p:nvPr/>
        </p:nvSpPr>
        <p:spPr>
          <a:xfrm>
            <a:off x="0" y="3645024"/>
            <a:ext cx="2378712" cy="1734192"/>
          </a:xfrm>
          <a:prstGeom prst="cloudCallout">
            <a:avLst>
              <a:gd name="adj1" fmla="val 43953"/>
              <a:gd name="adj2" fmla="val -5718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95064" y="3789040"/>
            <a:ext cx="2116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三年級上學期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>
                <a:solidFill>
                  <a:schemeClr val="bg1"/>
                </a:solidFill>
              </a:rPr>
              <a:t>已發給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同學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>
                <a:solidFill>
                  <a:schemeClr val="bg1"/>
                </a:solidFill>
              </a:rPr>
              <a:t>檢視五專積分</a:t>
            </a:r>
          </a:p>
        </p:txBody>
      </p:sp>
    </p:spTree>
    <p:extLst>
      <p:ext uri="{BB962C8B-B14F-4D97-AF65-F5344CB8AC3E}">
        <p14:creationId xmlns:p14="http://schemas.microsoft.com/office/powerpoint/2010/main" val="38479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4775" y="2349500"/>
            <a:ext cx="89535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3187" name="文字方塊 4"/>
          <p:cNvSpPr txBox="1">
            <a:spLocks noChangeArrowheads="1"/>
          </p:cNvSpPr>
          <p:nvPr/>
        </p:nvSpPr>
        <p:spPr bwMode="auto">
          <a:xfrm>
            <a:off x="1425575" y="2962275"/>
            <a:ext cx="63388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五專</a:t>
            </a:r>
            <a:r>
              <a:rPr lang="zh-TW" altLang="en-US" sz="6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聯合</a:t>
            </a: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endParaRPr kumimoji="0"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9525" y="53435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2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標題 5"/>
          <p:cNvSpPr>
            <a:spLocks noGrp="1"/>
          </p:cNvSpPr>
          <p:nvPr>
            <p:ph type="title"/>
          </p:nvPr>
        </p:nvSpPr>
        <p:spPr>
          <a:xfrm>
            <a:off x="395288" y="-100013"/>
            <a:ext cx="9147175" cy="1003301"/>
          </a:xfrm>
        </p:spPr>
        <p:txBody>
          <a:bodyPr/>
          <a:lstStyle/>
          <a:p>
            <a:r>
              <a:rPr altLang="en-US" sz="3200" smtClean="0">
                <a:solidFill>
                  <a:srgbClr val="9900FF"/>
                </a:solidFill>
              </a:rPr>
              <a:t>五專聯合免試入學</a:t>
            </a:r>
            <a:r>
              <a:rPr lang="en-US" altLang="zh-TW" sz="3200" smtClean="0">
                <a:solidFill>
                  <a:srgbClr val="9900FF"/>
                </a:solidFill>
              </a:rPr>
              <a:t>---</a:t>
            </a:r>
            <a:endParaRPr altLang="en-US" smtClean="0">
              <a:solidFill>
                <a:srgbClr val="FF0000"/>
              </a:solidFill>
            </a:endParaRPr>
          </a:p>
        </p:txBody>
      </p:sp>
      <p:sp>
        <p:nvSpPr>
          <p:cNvPr id="94211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7BEC58-75CA-47AA-BA72-E4C76C30E9F6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73295225"/>
              </p:ext>
            </p:extLst>
          </p:nvPr>
        </p:nvGraphicFramePr>
        <p:xfrm>
          <a:off x="467544" y="980728"/>
          <a:ext cx="8424936" cy="573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22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2805CA-4E75-4C7D-B22D-403CD4B04541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9523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60350"/>
            <a:ext cx="8001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2484438" y="981075"/>
            <a:ext cx="3095625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835150" y="549275"/>
            <a:ext cx="504825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8" name="橢圓形圖說文字 7"/>
          <p:cNvSpPr/>
          <p:nvPr/>
        </p:nvSpPr>
        <p:spPr>
          <a:xfrm>
            <a:off x="5651500" y="44624"/>
            <a:ext cx="3240980" cy="1439863"/>
          </a:xfrm>
          <a:prstGeom prst="wedgeEllipseCallout">
            <a:avLst>
              <a:gd name="adj1" fmla="val -63167"/>
              <a:gd name="adj2" fmla="val 20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 smtClean="0"/>
              <a:t>每區只能擇一校報名</a:t>
            </a:r>
            <a:endParaRPr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15968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/>
          </p:nvPr>
        </p:nvSpPr>
        <p:spPr>
          <a:xfrm>
            <a:off x="3198813" y="1828800"/>
            <a:ext cx="5143500" cy="1828800"/>
          </a:xfrm>
        </p:spPr>
        <p:txBody>
          <a:bodyPr/>
          <a:lstStyle/>
          <a:p>
            <a:endParaRPr altLang="en-US" smtClean="0"/>
          </a:p>
        </p:txBody>
      </p:sp>
      <p:sp>
        <p:nvSpPr>
          <p:cNvPr id="96259" name="文字版面配置區 2"/>
          <p:cNvSpPr>
            <a:spLocks noGrp="1"/>
          </p:cNvSpPr>
          <p:nvPr>
            <p:ph type="body" idx="1"/>
          </p:nvPr>
        </p:nvSpPr>
        <p:spPr>
          <a:xfrm>
            <a:off x="3198813" y="3733800"/>
            <a:ext cx="51435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endParaRPr altLang="en-US" smtClean="0"/>
          </a:p>
        </p:txBody>
      </p:sp>
      <p:pic>
        <p:nvPicPr>
          <p:cNvPr id="96260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29005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4356100" y="446088"/>
            <a:ext cx="4608513" cy="1223962"/>
          </a:xfrm>
          <a:prstGeom prst="wedgeEllipseCallout">
            <a:avLst>
              <a:gd name="adj1" fmla="val 28643"/>
              <a:gd name="adj2" fmla="val 6444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/>
              <a:t>滿分</a:t>
            </a:r>
            <a:r>
              <a:rPr lang="en-US" altLang="zh-TW" sz="6000" b="1" dirty="0"/>
              <a:t>50</a:t>
            </a:r>
            <a:r>
              <a:rPr lang="zh-TW" altLang="en-US" sz="2400" b="1" dirty="0"/>
              <a:t>分</a:t>
            </a:r>
            <a:r>
              <a:rPr lang="en-US" altLang="zh-TW" sz="2400" b="1" dirty="0"/>
              <a:t>!</a:t>
            </a:r>
            <a:endParaRPr lang="zh-TW" altLang="en-US" sz="2400" b="1" dirty="0"/>
          </a:p>
        </p:txBody>
      </p:sp>
      <p:sp>
        <p:nvSpPr>
          <p:cNvPr id="6" name="橢圓形圖說文字 5"/>
          <p:cNvSpPr/>
          <p:nvPr/>
        </p:nvSpPr>
        <p:spPr>
          <a:xfrm>
            <a:off x="5148263" y="2060575"/>
            <a:ext cx="3455987" cy="1223963"/>
          </a:xfrm>
          <a:prstGeom prst="wedgeEllipseCallout">
            <a:avLst>
              <a:gd name="adj1" fmla="val -63829"/>
              <a:gd name="adj2" fmla="val 1234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b="1" dirty="0"/>
              <a:t>有參加</a:t>
            </a:r>
            <a:r>
              <a:rPr lang="zh-TW" altLang="en-US" sz="2800" b="1" dirty="0"/>
              <a:t>技藝學程</a:t>
            </a:r>
            <a:endParaRPr lang="en-US" altLang="zh-TW" sz="2800" b="1" dirty="0"/>
          </a:p>
          <a:p>
            <a:pPr algn="ctr" eaLnBrk="0" hangingPunct="0">
              <a:defRPr/>
            </a:pPr>
            <a:r>
              <a:rPr lang="zh-TW" altLang="en-US" b="1" dirty="0"/>
              <a:t>的學生才有此分數唷</a:t>
            </a:r>
            <a:r>
              <a:rPr lang="en-US" altLang="zh-TW" b="1" dirty="0"/>
              <a:t>!</a:t>
            </a:r>
            <a:endParaRPr lang="zh-TW" altLang="en-US" b="1" dirty="0"/>
          </a:p>
        </p:txBody>
      </p:sp>
      <p:sp>
        <p:nvSpPr>
          <p:cNvPr id="7" name="橢圓形圖說文字 6"/>
          <p:cNvSpPr/>
          <p:nvPr/>
        </p:nvSpPr>
        <p:spPr>
          <a:xfrm>
            <a:off x="395288" y="549275"/>
            <a:ext cx="4071937" cy="1979613"/>
          </a:xfrm>
          <a:prstGeom prst="wedgeEllipseCallout">
            <a:avLst>
              <a:gd name="adj1" fmla="val 17772"/>
              <a:gd name="adj2" fmla="val 18731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b="1" dirty="0"/>
              <a:t>幹部、小老師每</a:t>
            </a:r>
          </a:p>
          <a:p>
            <a:pPr algn="ctr" eaLnBrk="0" hangingPunct="0">
              <a:defRPr/>
            </a:pPr>
            <a:r>
              <a:rPr lang="zh-TW" altLang="en-US" b="1" dirty="0"/>
              <a:t>    學期</a:t>
            </a:r>
            <a:r>
              <a:rPr lang="en-US" altLang="zh-TW" b="1" dirty="0"/>
              <a:t>1</a:t>
            </a:r>
            <a:r>
              <a:rPr lang="zh-TW" altLang="en-US" b="1" dirty="0"/>
              <a:t>分。而擔任志工</a:t>
            </a:r>
          </a:p>
          <a:p>
            <a:pPr algn="ctr" eaLnBrk="0" hangingPunct="0">
              <a:defRPr/>
            </a:pPr>
            <a:r>
              <a:rPr lang="zh-TW" altLang="en-US" b="1" dirty="0"/>
              <a:t>    服務學習滿</a:t>
            </a:r>
            <a:r>
              <a:rPr lang="en-US" altLang="zh-TW" sz="2400" b="1" dirty="0"/>
              <a:t>8</a:t>
            </a:r>
            <a:r>
              <a:rPr lang="zh-TW" altLang="en-US" sz="2400" b="1" dirty="0"/>
              <a:t>小時</a:t>
            </a:r>
            <a:r>
              <a:rPr lang="en-US" altLang="zh-TW" sz="2400" b="1" dirty="0"/>
              <a:t>1</a:t>
            </a:r>
            <a:r>
              <a:rPr lang="zh-TW" altLang="en-US" sz="2400" b="1" dirty="0"/>
              <a:t>分</a:t>
            </a:r>
            <a:r>
              <a:rPr lang="zh-TW" altLang="en-US" b="1" dirty="0"/>
              <a:t>。此項目合計最高</a:t>
            </a:r>
            <a:r>
              <a:rPr lang="en-US" altLang="zh-TW" b="1" dirty="0"/>
              <a:t>7</a:t>
            </a:r>
            <a:r>
              <a:rPr lang="zh-TW" altLang="en-US" b="1" dirty="0"/>
              <a:t>分。</a:t>
            </a:r>
          </a:p>
          <a:p>
            <a:pPr algn="ctr" eaLnBrk="0" hangingPunct="0">
              <a:defRPr/>
            </a:pP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32876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/>
          </p:cNvSpPr>
          <p:nvPr>
            <p:ph type="title"/>
          </p:nvPr>
        </p:nvSpPr>
        <p:spPr>
          <a:xfrm>
            <a:off x="395288" y="331788"/>
            <a:ext cx="7200900" cy="720725"/>
          </a:xfrm>
        </p:spPr>
        <p:txBody>
          <a:bodyPr/>
          <a:lstStyle/>
          <a:p>
            <a:pPr algn="ctr"/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五專超額比序成績單</a:t>
            </a:r>
            <a:endParaRPr altLang="en-US" dirty="0" smtClean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97283" name="文字版面配置區 2"/>
          <p:cNvSpPr>
            <a:spLocks noGrp="1"/>
          </p:cNvSpPr>
          <p:nvPr>
            <p:ph type="body" idx="1"/>
          </p:nvPr>
        </p:nvSpPr>
        <p:spPr>
          <a:xfrm>
            <a:off x="3198813" y="3733800"/>
            <a:ext cx="51435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endParaRPr altLang="en-US" smtClean="0"/>
          </a:p>
        </p:txBody>
      </p:sp>
      <p:pic>
        <p:nvPicPr>
          <p:cNvPr id="97284" name="圖片 5" descr="ss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5248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3198813" y="1828800"/>
            <a:ext cx="5143500" cy="1828800"/>
          </a:xfrm>
        </p:spPr>
        <p:txBody>
          <a:bodyPr/>
          <a:lstStyle/>
          <a:p>
            <a:endParaRPr altLang="en-US" smtClean="0"/>
          </a:p>
        </p:txBody>
      </p:sp>
      <p:sp>
        <p:nvSpPr>
          <p:cNvPr id="98307" name="文字版面配置區 2"/>
          <p:cNvSpPr>
            <a:spLocks noGrp="1"/>
          </p:cNvSpPr>
          <p:nvPr>
            <p:ph type="body" idx="1"/>
          </p:nvPr>
        </p:nvSpPr>
        <p:spPr>
          <a:xfrm>
            <a:off x="3198813" y="3733800"/>
            <a:ext cx="51435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endParaRPr altLang="en-US" smtClean="0"/>
          </a:p>
        </p:txBody>
      </p:sp>
      <p:pic>
        <p:nvPicPr>
          <p:cNvPr id="98308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052513"/>
            <a:ext cx="84867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標題 1"/>
          <p:cNvSpPr txBox="1">
            <a:spLocks/>
          </p:cNvSpPr>
          <p:nvPr/>
        </p:nvSpPr>
        <p:spPr bwMode="auto">
          <a:xfrm>
            <a:off x="395288" y="331788"/>
            <a:ext cx="7200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tx2"/>
                </a:solidFill>
              </a:rPr>
              <a:t>五專超額比序成績單</a:t>
            </a:r>
          </a:p>
        </p:txBody>
      </p:sp>
      <p:sp>
        <p:nvSpPr>
          <p:cNvPr id="7" name="橢圓 6"/>
          <p:cNvSpPr/>
          <p:nvPr/>
        </p:nvSpPr>
        <p:spPr>
          <a:xfrm>
            <a:off x="328613" y="1916113"/>
            <a:ext cx="1223962" cy="1368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7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43800" cy="10033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五專聯合免試超額比序採計</a:t>
            </a:r>
            <a:endParaRPr lang="zh-TW" altLang="en-US" b="1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41439"/>
            <a:ext cx="8435280" cy="107945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文藻英語檢定採計項目</a:t>
            </a:r>
            <a:r>
              <a:rPr lang="en-US" altLang="zh-TW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各校自訂加分項目</a:t>
            </a:r>
            <a:r>
              <a:rPr lang="en-US" altLang="zh-TW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lang="zh-TW" altLang="en-US" dirty="0">
              <a:solidFill>
                <a:srgbClr val="00B05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E3C63-C720-4B75-87B1-7190CEBAAA93}" type="datetime1">
              <a:rPr lang="zh-TW" altLang="en-US" smtClean="0"/>
              <a:pPr>
                <a:defRPr/>
              </a:pPr>
              <a:t>2019/9/11</a:t>
            </a:fld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C7E2B-8C2F-4112-8D7F-8054E45E7660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/>
          <a:stretch/>
        </p:blipFill>
        <p:spPr>
          <a:xfrm>
            <a:off x="107504" y="2057400"/>
            <a:ext cx="8961553" cy="2149965"/>
          </a:xfr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51520" y="4509120"/>
            <a:ext cx="7543800" cy="100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*</a:t>
            </a:r>
            <a:r>
              <a:rPr lang="zh-TW" altLang="en-US" sz="4000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五專優先免試不採計英檢成績</a:t>
            </a:r>
            <a:endParaRPr lang="zh-TW" altLang="en-US" sz="4000" b="1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6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/>
          </p:nvPr>
        </p:nvSpPr>
        <p:spPr>
          <a:xfrm>
            <a:off x="519113" y="-315913"/>
            <a:ext cx="8229600" cy="1143001"/>
          </a:xfrm>
        </p:spPr>
        <p:txBody>
          <a:bodyPr/>
          <a:lstStyle/>
          <a:p>
            <a:pPr eaLnBrk="1" hangingPunct="1"/>
            <a:r>
              <a:rPr altLang="en-US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五專招生簡章</a:t>
            </a:r>
            <a:r>
              <a:rPr lang="en-US" altLang="zh-TW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altLang="en-US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範例</a:t>
            </a:r>
            <a:r>
              <a:rPr lang="en-US" altLang="zh-TW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  <a:endParaRPr altLang="en-US" sz="320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9331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256088"/>
            <a:ext cx="88931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5"/>
          <p:cNvGrpSpPr>
            <a:grpSpLocks/>
          </p:cNvGrpSpPr>
          <p:nvPr/>
        </p:nvGrpSpPr>
        <p:grpSpPr bwMode="auto">
          <a:xfrm>
            <a:off x="1727200" y="4356100"/>
            <a:ext cx="6335713" cy="1584325"/>
            <a:chOff x="3203848" y="4509120"/>
            <a:chExt cx="6336704" cy="1584176"/>
          </a:xfrm>
        </p:grpSpPr>
        <p:sp>
          <p:nvSpPr>
            <p:cNvPr id="15" name="矩形 14"/>
            <p:cNvSpPr/>
            <p:nvPr/>
          </p:nvSpPr>
          <p:spPr>
            <a:xfrm>
              <a:off x="3203848" y="4509120"/>
              <a:ext cx="6336704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TW" altLang="en-US"/>
            </a:p>
          </p:txBody>
        </p:sp>
        <p:sp>
          <p:nvSpPr>
            <p:cNvPr id="99335" name="矩形 12"/>
            <p:cNvSpPr>
              <a:spLocks noChangeArrowheads="1"/>
            </p:cNvSpPr>
            <p:nvPr/>
          </p:nvSpPr>
          <p:spPr bwMode="auto">
            <a:xfrm>
              <a:off x="3203848" y="4639488"/>
              <a:ext cx="626469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有</a:t>
              </a:r>
              <a:r>
                <a:rPr kumimoji="0" lang="en-US" altLang="zh-TW" sz="4000">
                  <a:solidFill>
                    <a:srgbClr val="FF00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1000</a:t>
              </a:r>
              <a:r>
                <a:rPr kumimoji="0" lang="zh-TW" altLang="en-US" sz="4000">
                  <a:solidFill>
                    <a:srgbClr val="FF00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人</a:t>
              </a: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報名</a:t>
              </a:r>
              <a:r>
                <a:rPr kumimoji="0" lang="en-US" altLang="zh-TW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,</a:t>
              </a: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依總分高低</a:t>
              </a:r>
              <a:endParaRPr kumimoji="0" lang="en-US" altLang="zh-TW" sz="400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通知前</a:t>
              </a:r>
              <a:r>
                <a:rPr kumimoji="0" lang="en-US" altLang="zh-TW" sz="4000" b="1">
                  <a:solidFill>
                    <a:srgbClr val="FF00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529</a:t>
              </a: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名到現場分發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4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9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229600" cy="850900"/>
          </a:xfrm>
        </p:spPr>
        <p:txBody>
          <a:bodyPr>
            <a:normAutofit/>
          </a:bodyPr>
          <a:lstStyle/>
          <a:p>
            <a:pPr algn="l"/>
            <a:r>
              <a:rPr altLang="en-US" sz="4000" b="1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優先免試入學名額</a:t>
            </a:r>
            <a:endParaRPr altLang="en-US" sz="4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867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99F1E4-89A8-4B58-9631-F5EA906300C2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aphicFrame>
        <p:nvGraphicFramePr>
          <p:cNvPr id="122937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506255"/>
              </p:ext>
            </p:extLst>
          </p:nvPr>
        </p:nvGraphicFramePr>
        <p:xfrm>
          <a:off x="468313" y="1412875"/>
          <a:ext cx="7991476" cy="4449816"/>
        </p:xfrm>
        <a:graphic>
          <a:graphicData uri="http://schemas.openxmlformats.org/drawingml/2006/table">
            <a:tbl>
              <a:tblPr/>
              <a:tblGrid>
                <a:gridCol w="946074"/>
                <a:gridCol w="997217"/>
                <a:gridCol w="1008031"/>
                <a:gridCol w="1008031"/>
                <a:gridCol w="2520077"/>
                <a:gridCol w="1512046"/>
              </a:tblGrid>
              <a:tr h="57902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Char char="l"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以「光華國中」為例</a:t>
                      </a:r>
                    </a:p>
                  </a:txBody>
                  <a:tcPr marL="91433" marR="91433"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57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優先入學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繁星弱勢照顧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其他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學校名稱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zh-TW" altLang="en-US" sz="2800" b="1" kern="12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高師附中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zh-TW" altLang="en-US" sz="2400" b="1" kern="12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瑞祥</a:t>
                      </a:r>
                      <a:r>
                        <a:rPr lang="zh-TW" altLang="zh-TW" sz="2400" b="1" kern="12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高中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鳳新</a:t>
                      </a:r>
                      <a:r>
                        <a:rPr lang="zh-TW" altLang="zh-TW" sz="2400" b="1" kern="12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高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雄中、雄女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其他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高中高職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招生名額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12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6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5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各</a:t>
                      </a:r>
                      <a:r>
                        <a:rPr lang="en-US" altLang="zh-TW" sz="2400" b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</a:t>
                      </a: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0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學校名稱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高雄高工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高雄高商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招生名額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5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6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5572125" y="3971925"/>
            <a:ext cx="1933575" cy="1655763"/>
            <a:chOff x="6373235" y="908720"/>
            <a:chExt cx="1934036" cy="1656184"/>
          </a:xfrm>
        </p:grpSpPr>
        <p:sp>
          <p:nvSpPr>
            <p:cNvPr id="8" name="雲朵形圖說文字 7"/>
            <p:cNvSpPr/>
            <p:nvPr/>
          </p:nvSpPr>
          <p:spPr>
            <a:xfrm>
              <a:off x="6373235" y="908720"/>
              <a:ext cx="1654569" cy="1656184"/>
            </a:xfrm>
            <a:prstGeom prst="cloudCallout">
              <a:avLst>
                <a:gd name="adj1" fmla="val -237580"/>
                <a:gd name="adj2" fmla="val -96898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923" name="文字方塊 8"/>
            <p:cNvSpPr txBox="1">
              <a:spLocks noChangeArrowheads="1"/>
            </p:cNvSpPr>
            <p:nvPr/>
          </p:nvSpPr>
          <p:spPr bwMode="auto">
            <a:xfrm>
              <a:off x="6486417" y="1082542"/>
              <a:ext cx="182085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鳳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新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24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瑞祥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20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zh-TW" altLang="en-US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3906838" y="5151438"/>
            <a:ext cx="2771775" cy="1735137"/>
            <a:chOff x="4860032" y="4533220"/>
            <a:chExt cx="2771306" cy="1734192"/>
          </a:xfrm>
        </p:grpSpPr>
        <p:sp>
          <p:nvSpPr>
            <p:cNvPr id="10" name="雲朵形圖說文字 9"/>
            <p:cNvSpPr/>
            <p:nvPr/>
          </p:nvSpPr>
          <p:spPr>
            <a:xfrm>
              <a:off x="4860032" y="4533220"/>
              <a:ext cx="2015784" cy="1734192"/>
            </a:xfrm>
            <a:prstGeom prst="cloudCallout">
              <a:avLst>
                <a:gd name="adj1" fmla="val -131796"/>
                <a:gd name="adj2" fmla="val -69056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921" name="文字方塊 10"/>
            <p:cNvSpPr txBox="1">
              <a:spLocks noChangeArrowheads="1"/>
            </p:cNvSpPr>
            <p:nvPr/>
          </p:nvSpPr>
          <p:spPr bwMode="auto">
            <a:xfrm>
              <a:off x="5115134" y="4800151"/>
              <a:ext cx="251620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工</a:t>
              </a:r>
              <a:r>
                <a:rPr lang="en-US" altLang="zh-TW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9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雄商</a:t>
              </a:r>
              <a:r>
                <a:rPr lang="en-US" altLang="zh-TW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</a:t>
              </a: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</a:p>
          </p:txBody>
        </p:sp>
      </p:grpSp>
      <p:sp>
        <p:nvSpPr>
          <p:cNvPr id="13" name="日期版面配置區 3"/>
          <p:cNvSpPr txBox="1">
            <a:spLocks noGrp="1"/>
          </p:cNvSpPr>
          <p:nvPr/>
        </p:nvSpPr>
        <p:spPr bwMode="auto">
          <a:xfrm>
            <a:off x="865188" y="5949950"/>
            <a:ext cx="793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32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所有學校</a:t>
            </a:r>
            <a:r>
              <a:rPr lang="zh-TW" altLang="en-US" sz="3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均可以報名</a:t>
            </a:r>
            <a:endParaRPr kumimoji="0" lang="en-US" altLang="zh-TW" sz="3200" b="1">
              <a:latin typeface="Arial" pitchFamily="34" charset="0"/>
              <a:ea typeface="華康儷特圓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3573463" y="333375"/>
            <a:ext cx="5245100" cy="1944688"/>
          </a:xfrm>
          <a:prstGeom prst="wedgeRoundRectCallout">
            <a:avLst>
              <a:gd name="adj1" fmla="val -66563"/>
              <a:gd name="adj2" fmla="val 39141"/>
              <a:gd name="adj3" fmla="val 16667"/>
            </a:avLst>
          </a:prstGeom>
          <a:solidFill>
            <a:srgbClr val="F7B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不需另外報名</a:t>
            </a:r>
            <a:endParaRPr lang="en-US" altLang="zh-TW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包含在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個志願內</a:t>
            </a:r>
            <a:endParaRPr lang="en-US" altLang="zh-TW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7578725" y="3863975"/>
            <a:ext cx="1933575" cy="1655763"/>
            <a:chOff x="6373235" y="908720"/>
            <a:chExt cx="1934036" cy="1656184"/>
          </a:xfrm>
        </p:grpSpPr>
        <p:sp>
          <p:nvSpPr>
            <p:cNvPr id="15" name="雲朵形圖說文字 14"/>
            <p:cNvSpPr/>
            <p:nvPr/>
          </p:nvSpPr>
          <p:spPr>
            <a:xfrm>
              <a:off x="6373235" y="908720"/>
              <a:ext cx="1654569" cy="1656184"/>
            </a:xfrm>
            <a:prstGeom prst="cloudCallout">
              <a:avLst>
                <a:gd name="adj1" fmla="val -109749"/>
                <a:gd name="adj2" fmla="val -88844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919" name="文字方塊 8"/>
            <p:cNvSpPr txBox="1">
              <a:spLocks noChangeArrowheads="1"/>
            </p:cNvSpPr>
            <p:nvPr/>
          </p:nvSpPr>
          <p:spPr bwMode="auto">
            <a:xfrm>
              <a:off x="6486417" y="1082542"/>
              <a:ext cx="182085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108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雄中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12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女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4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zh-TW" altLang="en-US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0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9409DD-D24F-4C80-85F8-E4379D4BD405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0355" name="標題 6"/>
          <p:cNvSpPr>
            <a:spLocks noGrp="1"/>
          </p:cNvSpPr>
          <p:nvPr>
            <p:ph type="title"/>
          </p:nvPr>
        </p:nvSpPr>
        <p:spPr>
          <a:xfrm>
            <a:off x="179388" y="-315913"/>
            <a:ext cx="8507412" cy="1143001"/>
          </a:xfrm>
        </p:spPr>
        <p:txBody>
          <a:bodyPr/>
          <a:lstStyle/>
          <a:p>
            <a:r>
              <a:rPr altLang="en-US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五專現場分發通知單</a:t>
            </a:r>
            <a:r>
              <a:rPr lang="en-US" altLang="zh-TW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altLang="en-US" smtClean="0"/>
          </a:p>
        </p:txBody>
      </p:sp>
      <p:pic>
        <p:nvPicPr>
          <p:cNvPr id="10035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835342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12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標題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061325" cy="1143000"/>
          </a:xfrm>
        </p:spPr>
        <p:txBody>
          <a:bodyPr>
            <a:normAutofit fontScale="90000"/>
          </a:bodyPr>
          <a:lstStyle/>
          <a:p>
            <a:r>
              <a:rPr altLang="en-US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何謂五專</a:t>
            </a:r>
            <a:r>
              <a:rPr lang="en-US" altLang="zh-TW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altLang="en-US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現場登記分發</a:t>
            </a:r>
            <a:r>
              <a:rPr lang="en-US" altLang="zh-TW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?</a:t>
            </a:r>
            <a:endParaRPr altLang="en-US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01379" name="內容版面配置區 2"/>
          <p:cNvSpPr>
            <a:spLocks noGrp="1"/>
          </p:cNvSpPr>
          <p:nvPr>
            <p:ph idx="1"/>
          </p:nvPr>
        </p:nvSpPr>
        <p:spPr>
          <a:xfrm>
            <a:off x="636588" y="908050"/>
            <a:ext cx="8507412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None/>
            </a:pP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按梯次</a:t>
            </a:r>
            <a:r>
              <a:rPr lang="en-US" altLang="zh-TW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.</a:t>
            </a: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順位</a:t>
            </a:r>
            <a:r>
              <a:rPr lang="en-US" altLang="zh-TW" sz="4400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-----</a:t>
            </a: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依序上台</a:t>
            </a: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Wingdings 2" pitchFamily="18" charset="2"/>
              <a:buNone/>
            </a:pPr>
            <a:r>
              <a:rPr lang="en-US" altLang="zh-TW" sz="3600" dirty="0" err="1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1.</a:t>
            </a:r>
            <a:r>
              <a:rPr altLang="en-US" sz="3600" b="1" dirty="0" err="1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撕榜單</a:t>
            </a:r>
            <a:endParaRPr lang="en-US" altLang="zh-TW" sz="3600" b="1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Wingdings 2" pitchFamily="18" charset="2"/>
              <a:buNone/>
            </a:pP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無喜歡科系</a:t>
            </a:r>
            <a:r>
              <a:rPr lang="en-US" altLang="zh-TW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,</a:t>
            </a: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當場放棄</a:t>
            </a: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3500" dirty="0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altLang="en-US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假設</a:t>
            </a:r>
            <a:r>
              <a:rPr lang="en-US" altLang="zh-TW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:</a:t>
            </a:r>
            <a:r>
              <a:rPr altLang="en-US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一個梯次</a:t>
            </a:r>
            <a:r>
              <a:rPr lang="en-US" altLang="zh-TW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50</a:t>
            </a:r>
            <a:r>
              <a:rPr altLang="en-US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人</a:t>
            </a:r>
            <a:r>
              <a:rPr lang="en-US" altLang="zh-TW" sz="3500" dirty="0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</a:p>
          <a:p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Arial" pitchFamily="34" charset="0"/>
              <a:buNone/>
            </a:pPr>
            <a:r>
              <a:rPr altLang="en-US" sz="4400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>
              <a:buFont typeface="Arial" pitchFamily="34" charset="0"/>
              <a:buNone/>
            </a:pPr>
            <a:endParaRPr lang="en-US" altLang="zh-TW" sz="4400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Wingdings 2" pitchFamily="18" charset="2"/>
              <a:buNone/>
            </a:pPr>
            <a:endParaRPr lang="en-US" altLang="zh-TW" sz="32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101380" name="群組 3"/>
          <p:cNvGrpSpPr>
            <a:grpSpLocks/>
          </p:cNvGrpSpPr>
          <p:nvPr/>
        </p:nvGrpSpPr>
        <p:grpSpPr bwMode="auto">
          <a:xfrm>
            <a:off x="755650" y="4941888"/>
            <a:ext cx="7561263" cy="1760537"/>
            <a:chOff x="0" y="4191840"/>
            <a:chExt cx="7560840" cy="969101"/>
          </a:xfrm>
        </p:grpSpPr>
        <p:sp>
          <p:nvSpPr>
            <p:cNvPr id="5" name="矩形 4"/>
            <p:cNvSpPr/>
            <p:nvPr/>
          </p:nvSpPr>
          <p:spPr>
            <a:xfrm>
              <a:off x="0" y="4271360"/>
              <a:ext cx="7560840" cy="87210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 5"/>
            <p:cNvSpPr/>
            <p:nvPr/>
          </p:nvSpPr>
          <p:spPr>
            <a:xfrm>
              <a:off x="0" y="4191840"/>
              <a:ext cx="7560840" cy="969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170688" rIns="170688" bIns="170688" spcCol="1270"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如文藻外語大學通知單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..</a:t>
              </a:r>
            </a:p>
            <a:p>
              <a:pPr algn="ctr" eaLnBrk="0" hangingPunct="0">
                <a:buFont typeface="Arial" pitchFamily="34" charset="0"/>
                <a:buNone/>
                <a:defRPr/>
              </a:pP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第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1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梯次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..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第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37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順位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—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第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37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名</a:t>
              </a:r>
              <a:endParaRPr lang="en-US" altLang="zh-TW" sz="44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7" name="橢圓形圖說文字 6"/>
          <p:cNvSpPr/>
          <p:nvPr/>
        </p:nvSpPr>
        <p:spPr>
          <a:xfrm>
            <a:off x="4140200" y="0"/>
            <a:ext cx="4356100" cy="1611313"/>
          </a:xfrm>
          <a:prstGeom prst="wedgeEllipseCallout">
            <a:avLst>
              <a:gd name="adj1" fmla="val -14624"/>
              <a:gd name="adj2" fmla="val 3861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b="1" dirty="0"/>
              <a:t>務必於指定時間內到現場</a:t>
            </a:r>
          </a:p>
        </p:txBody>
      </p:sp>
    </p:spTree>
    <p:extLst>
      <p:ext uri="{BB962C8B-B14F-4D97-AF65-F5344CB8AC3E}">
        <p14:creationId xmlns:p14="http://schemas.microsoft.com/office/powerpoint/2010/main" val="30801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圖片 3" descr="_archive_4016_7b22a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66712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標題 1"/>
          <p:cNvSpPr>
            <a:spLocks noGrp="1"/>
          </p:cNvSpPr>
          <p:nvPr>
            <p:ph type="title"/>
          </p:nvPr>
        </p:nvSpPr>
        <p:spPr>
          <a:xfrm>
            <a:off x="611188" y="-90488"/>
            <a:ext cx="8061325" cy="1143001"/>
          </a:xfrm>
        </p:spPr>
        <p:txBody>
          <a:bodyPr/>
          <a:lstStyle/>
          <a:p>
            <a:r>
              <a:rPr altLang="en-US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五專現場登記分發 </a:t>
            </a:r>
            <a:r>
              <a:rPr lang="en-US" altLang="zh-TW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altLang="en-US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務必到現場</a:t>
            </a:r>
            <a:r>
              <a:rPr lang="en-US" altLang="zh-TW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  <a:endParaRPr altLang="en-US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40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412875"/>
            <a:ext cx="4430713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8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380288" y="6524625"/>
            <a:ext cx="1377950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45B0FF-DF19-4585-92EF-8B8F435C0769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34925" y="1773238"/>
            <a:ext cx="9144000" cy="3311525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3428" name="文字方塊 4"/>
          <p:cNvSpPr txBox="1">
            <a:spLocks noChangeArrowheads="1"/>
          </p:cNvSpPr>
          <p:nvPr/>
        </p:nvSpPr>
        <p:spPr bwMode="auto">
          <a:xfrm>
            <a:off x="604838" y="1701800"/>
            <a:ext cx="848201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特色招生－甄選入學</a:t>
            </a: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藝才班</a:t>
            </a:r>
            <a:r>
              <a:rPr lang="en-US" altLang="zh-TW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音樂班、美術班、舞蹈班</a:t>
            </a:r>
            <a:r>
              <a:rPr lang="en-US" altLang="zh-TW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4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體育班、科學班 </a:t>
            </a:r>
            <a:r>
              <a:rPr lang="en-US" altLang="zh-TW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專業群科</a:t>
            </a:r>
            <a:endParaRPr lang="en-US" altLang="zh-TW" sz="44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60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1222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5"/>
          <p:cNvSpPr>
            <a:spLocks noGrp="1"/>
          </p:cNvSpPr>
          <p:nvPr>
            <p:ph type="title" idx="4294967295"/>
          </p:nvPr>
        </p:nvSpPr>
        <p:spPr>
          <a:xfrm>
            <a:off x="684213" y="260350"/>
            <a:ext cx="8229600" cy="85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AECAA417-22F3-4411-AA51-7A725EE15335}" type="datetime1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2019/9/11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" name="投影片編號版面配置區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E4A93756-ED52-40DF-B47E-FF6D73A5BDF1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kumimoji="0" lang="en-US" altLang="zh-TW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04453" name="群組 7"/>
          <p:cNvGrpSpPr>
            <a:grpSpLocks/>
          </p:cNvGrpSpPr>
          <p:nvPr/>
        </p:nvGrpSpPr>
        <p:grpSpPr bwMode="auto">
          <a:xfrm>
            <a:off x="611188" y="1341438"/>
            <a:ext cx="8075613" cy="4906962"/>
            <a:chOff x="611560" y="968630"/>
            <a:chExt cx="8075324" cy="4908642"/>
          </a:xfrm>
        </p:grpSpPr>
        <p:sp>
          <p:nvSpPr>
            <p:cNvPr id="9" name="手繪多邊形 8"/>
            <p:cNvSpPr/>
            <p:nvPr/>
          </p:nvSpPr>
          <p:spPr>
            <a:xfrm>
              <a:off x="2772070" y="968630"/>
              <a:ext cx="5849729" cy="1224381"/>
            </a:xfrm>
            <a:custGeom>
              <a:avLst/>
              <a:gdLst>
                <a:gd name="connsiteX0" fmla="*/ 167886 w 1007296"/>
                <a:gd name="connsiteY0" fmla="*/ 0 h 5850672"/>
                <a:gd name="connsiteX1" fmla="*/ 839410 w 1007296"/>
                <a:gd name="connsiteY1" fmla="*/ 0 h 5850672"/>
                <a:gd name="connsiteX2" fmla="*/ 958123 w 1007296"/>
                <a:gd name="connsiteY2" fmla="*/ 49173 h 5850672"/>
                <a:gd name="connsiteX3" fmla="*/ 1007295 w 1007296"/>
                <a:gd name="connsiteY3" fmla="*/ 167886 h 5850672"/>
                <a:gd name="connsiteX4" fmla="*/ 1007296 w 1007296"/>
                <a:gd name="connsiteY4" fmla="*/ 5850672 h 5850672"/>
                <a:gd name="connsiteX5" fmla="*/ 1007296 w 1007296"/>
                <a:gd name="connsiteY5" fmla="*/ 5850672 h 5850672"/>
                <a:gd name="connsiteX6" fmla="*/ 1007296 w 1007296"/>
                <a:gd name="connsiteY6" fmla="*/ 5850672 h 5850672"/>
                <a:gd name="connsiteX7" fmla="*/ 0 w 1007296"/>
                <a:gd name="connsiteY7" fmla="*/ 5850672 h 5850672"/>
                <a:gd name="connsiteX8" fmla="*/ 0 w 1007296"/>
                <a:gd name="connsiteY8" fmla="*/ 5850672 h 5850672"/>
                <a:gd name="connsiteX9" fmla="*/ 0 w 1007296"/>
                <a:gd name="connsiteY9" fmla="*/ 5850672 h 5850672"/>
                <a:gd name="connsiteX10" fmla="*/ 0 w 1007296"/>
                <a:gd name="connsiteY10" fmla="*/ 167886 h 5850672"/>
                <a:gd name="connsiteX11" fmla="*/ 49173 w 1007296"/>
                <a:gd name="connsiteY11" fmla="*/ 49173 h 5850672"/>
                <a:gd name="connsiteX12" fmla="*/ 167886 w 1007296"/>
                <a:gd name="connsiteY12" fmla="*/ 1 h 5850672"/>
                <a:gd name="connsiteX13" fmla="*/ 167886 w 1007296"/>
                <a:gd name="connsiteY13" fmla="*/ 0 h 58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7296" h="5850672">
                  <a:moveTo>
                    <a:pt x="1007296" y="975133"/>
                  </a:moveTo>
                  <a:lnTo>
                    <a:pt x="1007296" y="4875539"/>
                  </a:lnTo>
                  <a:cubicBezTo>
                    <a:pt x="1007296" y="5134159"/>
                    <a:pt x="1004251" y="5382190"/>
                    <a:pt x="998830" y="5565058"/>
                  </a:cubicBezTo>
                  <a:cubicBezTo>
                    <a:pt x="993409" y="5747932"/>
                    <a:pt x="986057" y="5850669"/>
                    <a:pt x="978391" y="5850663"/>
                  </a:cubicBezTo>
                  <a:cubicBezTo>
                    <a:pt x="652261" y="5850663"/>
                    <a:pt x="326130" y="5850669"/>
                    <a:pt x="0" y="5850669"/>
                  </a:cubicBezTo>
                  <a:lnTo>
                    <a:pt x="0" y="5850669"/>
                  </a:lnTo>
                  <a:lnTo>
                    <a:pt x="0" y="585066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78391" y="3"/>
                  </a:lnTo>
                  <a:cubicBezTo>
                    <a:pt x="986057" y="3"/>
                    <a:pt x="993409" y="102740"/>
                    <a:pt x="998830" y="285614"/>
                  </a:cubicBezTo>
                  <a:cubicBezTo>
                    <a:pt x="1004251" y="468488"/>
                    <a:pt x="1007296" y="716513"/>
                    <a:pt x="1007296" y="975133"/>
                  </a:cubicBezTo>
                  <a:lnTo>
                    <a:pt x="1007296" y="9751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72997" rIns="296822" bIns="172997" spcCol="1270" anchor="ctr"/>
            <a:lstStyle/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endParaRPr lang="en-US" altLang="zh-TW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音樂班、美術班、舞蹈班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北中南可跨區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月報名  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月術科測驗  </a:t>
              </a:r>
              <a:endPara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成績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術科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會考成績  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現場撕榜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611560" y="968630"/>
              <a:ext cx="2154160" cy="1260907"/>
            </a:xfrm>
            <a:custGeom>
              <a:avLst/>
              <a:gdLst>
                <a:gd name="connsiteX0" fmla="*/ 0 w 2154599"/>
                <a:gd name="connsiteY0" fmla="*/ 188788 h 1132704"/>
                <a:gd name="connsiteX1" fmla="*/ 55295 w 2154599"/>
                <a:gd name="connsiteY1" fmla="*/ 55295 h 1132704"/>
                <a:gd name="connsiteX2" fmla="*/ 188788 w 2154599"/>
                <a:gd name="connsiteY2" fmla="*/ 0 h 1132704"/>
                <a:gd name="connsiteX3" fmla="*/ 1965811 w 2154599"/>
                <a:gd name="connsiteY3" fmla="*/ 0 h 1132704"/>
                <a:gd name="connsiteX4" fmla="*/ 2099304 w 2154599"/>
                <a:gd name="connsiteY4" fmla="*/ 55295 h 1132704"/>
                <a:gd name="connsiteX5" fmla="*/ 2154599 w 2154599"/>
                <a:gd name="connsiteY5" fmla="*/ 188788 h 1132704"/>
                <a:gd name="connsiteX6" fmla="*/ 2154599 w 2154599"/>
                <a:gd name="connsiteY6" fmla="*/ 943916 h 1132704"/>
                <a:gd name="connsiteX7" fmla="*/ 2099304 w 2154599"/>
                <a:gd name="connsiteY7" fmla="*/ 1077409 h 1132704"/>
                <a:gd name="connsiteX8" fmla="*/ 1965811 w 2154599"/>
                <a:gd name="connsiteY8" fmla="*/ 1132704 h 1132704"/>
                <a:gd name="connsiteX9" fmla="*/ 188788 w 2154599"/>
                <a:gd name="connsiteY9" fmla="*/ 1132704 h 1132704"/>
                <a:gd name="connsiteX10" fmla="*/ 55295 w 2154599"/>
                <a:gd name="connsiteY10" fmla="*/ 1077409 h 1132704"/>
                <a:gd name="connsiteX11" fmla="*/ 0 w 2154599"/>
                <a:gd name="connsiteY11" fmla="*/ 943916 h 1132704"/>
                <a:gd name="connsiteX12" fmla="*/ 0 w 2154599"/>
                <a:gd name="connsiteY12" fmla="*/ 188788 h 1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4599" h="1132704">
                  <a:moveTo>
                    <a:pt x="0" y="188788"/>
                  </a:moveTo>
                  <a:cubicBezTo>
                    <a:pt x="0" y="138718"/>
                    <a:pt x="19890" y="90699"/>
                    <a:pt x="55295" y="55295"/>
                  </a:cubicBezTo>
                  <a:cubicBezTo>
                    <a:pt x="90700" y="19890"/>
                    <a:pt x="138719" y="0"/>
                    <a:pt x="188788" y="0"/>
                  </a:cubicBezTo>
                  <a:lnTo>
                    <a:pt x="1965811" y="0"/>
                  </a:lnTo>
                  <a:cubicBezTo>
                    <a:pt x="2015881" y="0"/>
                    <a:pt x="2063900" y="19890"/>
                    <a:pt x="2099304" y="55295"/>
                  </a:cubicBezTo>
                  <a:cubicBezTo>
                    <a:pt x="2134709" y="90700"/>
                    <a:pt x="2154599" y="138719"/>
                    <a:pt x="2154599" y="188788"/>
                  </a:cubicBezTo>
                  <a:lnTo>
                    <a:pt x="2154599" y="943916"/>
                  </a:lnTo>
                  <a:cubicBezTo>
                    <a:pt x="2154599" y="993986"/>
                    <a:pt x="2134709" y="1042005"/>
                    <a:pt x="2099304" y="1077409"/>
                  </a:cubicBezTo>
                  <a:cubicBezTo>
                    <a:pt x="2063899" y="1112814"/>
                    <a:pt x="2015880" y="1132704"/>
                    <a:pt x="1965811" y="1132704"/>
                  </a:cubicBezTo>
                  <a:lnTo>
                    <a:pt x="188788" y="1132704"/>
                  </a:lnTo>
                  <a:cubicBezTo>
                    <a:pt x="138718" y="1132704"/>
                    <a:pt x="90699" y="1112814"/>
                    <a:pt x="55295" y="1077409"/>
                  </a:cubicBezTo>
                  <a:cubicBezTo>
                    <a:pt x="19890" y="1042004"/>
                    <a:pt x="0" y="993985"/>
                    <a:pt x="0" y="943916"/>
                  </a:cubicBezTo>
                  <a:lnTo>
                    <a:pt x="0" y="18878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7214" tIns="116254" rIns="177214" bIns="116254" spcCol="1270" anchor="ctr"/>
            <a:lstStyle/>
            <a:p>
              <a:pPr algn="ctr" defTabSz="1422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藝才班</a:t>
              </a: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2772070" y="2294646"/>
              <a:ext cx="5849729" cy="1152920"/>
            </a:xfrm>
            <a:custGeom>
              <a:avLst/>
              <a:gdLst>
                <a:gd name="connsiteX0" fmla="*/ 167886 w 1007296"/>
                <a:gd name="connsiteY0" fmla="*/ 0 h 5850672"/>
                <a:gd name="connsiteX1" fmla="*/ 839410 w 1007296"/>
                <a:gd name="connsiteY1" fmla="*/ 0 h 5850672"/>
                <a:gd name="connsiteX2" fmla="*/ 958123 w 1007296"/>
                <a:gd name="connsiteY2" fmla="*/ 49173 h 5850672"/>
                <a:gd name="connsiteX3" fmla="*/ 1007295 w 1007296"/>
                <a:gd name="connsiteY3" fmla="*/ 167886 h 5850672"/>
                <a:gd name="connsiteX4" fmla="*/ 1007296 w 1007296"/>
                <a:gd name="connsiteY4" fmla="*/ 5850672 h 5850672"/>
                <a:gd name="connsiteX5" fmla="*/ 1007296 w 1007296"/>
                <a:gd name="connsiteY5" fmla="*/ 5850672 h 5850672"/>
                <a:gd name="connsiteX6" fmla="*/ 1007296 w 1007296"/>
                <a:gd name="connsiteY6" fmla="*/ 5850672 h 5850672"/>
                <a:gd name="connsiteX7" fmla="*/ 0 w 1007296"/>
                <a:gd name="connsiteY7" fmla="*/ 5850672 h 5850672"/>
                <a:gd name="connsiteX8" fmla="*/ 0 w 1007296"/>
                <a:gd name="connsiteY8" fmla="*/ 5850672 h 5850672"/>
                <a:gd name="connsiteX9" fmla="*/ 0 w 1007296"/>
                <a:gd name="connsiteY9" fmla="*/ 5850672 h 5850672"/>
                <a:gd name="connsiteX10" fmla="*/ 0 w 1007296"/>
                <a:gd name="connsiteY10" fmla="*/ 167886 h 5850672"/>
                <a:gd name="connsiteX11" fmla="*/ 49173 w 1007296"/>
                <a:gd name="connsiteY11" fmla="*/ 49173 h 5850672"/>
                <a:gd name="connsiteX12" fmla="*/ 167886 w 1007296"/>
                <a:gd name="connsiteY12" fmla="*/ 1 h 5850672"/>
                <a:gd name="connsiteX13" fmla="*/ 167886 w 1007296"/>
                <a:gd name="connsiteY13" fmla="*/ 0 h 58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7296" h="5850672">
                  <a:moveTo>
                    <a:pt x="1007296" y="975133"/>
                  </a:moveTo>
                  <a:lnTo>
                    <a:pt x="1007296" y="4875539"/>
                  </a:lnTo>
                  <a:cubicBezTo>
                    <a:pt x="1007296" y="5134159"/>
                    <a:pt x="1004251" y="5382190"/>
                    <a:pt x="998830" y="5565058"/>
                  </a:cubicBezTo>
                  <a:cubicBezTo>
                    <a:pt x="993409" y="5747932"/>
                    <a:pt x="986057" y="5850669"/>
                    <a:pt x="978391" y="5850663"/>
                  </a:cubicBezTo>
                  <a:cubicBezTo>
                    <a:pt x="652261" y="5850663"/>
                    <a:pt x="326130" y="5850669"/>
                    <a:pt x="0" y="5850669"/>
                  </a:cubicBezTo>
                  <a:lnTo>
                    <a:pt x="0" y="5850669"/>
                  </a:lnTo>
                  <a:lnTo>
                    <a:pt x="0" y="585066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78391" y="3"/>
                  </a:lnTo>
                  <a:cubicBezTo>
                    <a:pt x="986057" y="3"/>
                    <a:pt x="993409" y="102740"/>
                    <a:pt x="998830" y="285614"/>
                  </a:cubicBezTo>
                  <a:cubicBezTo>
                    <a:pt x="1004251" y="468488"/>
                    <a:pt x="1007296" y="716513"/>
                    <a:pt x="1007296" y="975133"/>
                  </a:cubicBezTo>
                  <a:lnTo>
                    <a:pt x="1007296" y="975133"/>
                  </a:lnTo>
                  <a:close/>
                </a:path>
              </a:pathLst>
            </a:custGeom>
            <a:solidFill>
              <a:srgbClr val="FF9999">
                <a:alpha val="89804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72997" rIns="296822" bIns="172997" spcCol="1270" anchor="ctr"/>
            <a:lstStyle/>
            <a:p>
              <a:pPr marL="177800" lvl="1" indent="-1778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報名時間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月初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177800" lvl="1" indent="-1778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加考國英兩科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177800" lvl="1" indent="-1778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分兩階段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學科能力檢定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實作實驗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611560" y="2294646"/>
              <a:ext cx="2154160" cy="1205326"/>
            </a:xfrm>
            <a:custGeom>
              <a:avLst/>
              <a:gdLst>
                <a:gd name="connsiteX0" fmla="*/ 0 w 2154599"/>
                <a:gd name="connsiteY0" fmla="*/ 185707 h 1114220"/>
                <a:gd name="connsiteX1" fmla="*/ 54393 w 2154599"/>
                <a:gd name="connsiteY1" fmla="*/ 54392 h 1114220"/>
                <a:gd name="connsiteX2" fmla="*/ 185708 w 2154599"/>
                <a:gd name="connsiteY2" fmla="*/ 0 h 1114220"/>
                <a:gd name="connsiteX3" fmla="*/ 1968892 w 2154599"/>
                <a:gd name="connsiteY3" fmla="*/ 0 h 1114220"/>
                <a:gd name="connsiteX4" fmla="*/ 2100207 w 2154599"/>
                <a:gd name="connsiteY4" fmla="*/ 54393 h 1114220"/>
                <a:gd name="connsiteX5" fmla="*/ 2154599 w 2154599"/>
                <a:gd name="connsiteY5" fmla="*/ 185708 h 1114220"/>
                <a:gd name="connsiteX6" fmla="*/ 2154599 w 2154599"/>
                <a:gd name="connsiteY6" fmla="*/ 928513 h 1114220"/>
                <a:gd name="connsiteX7" fmla="*/ 2100207 w 2154599"/>
                <a:gd name="connsiteY7" fmla="*/ 1059828 h 1114220"/>
                <a:gd name="connsiteX8" fmla="*/ 1968892 w 2154599"/>
                <a:gd name="connsiteY8" fmla="*/ 1114220 h 1114220"/>
                <a:gd name="connsiteX9" fmla="*/ 185707 w 2154599"/>
                <a:gd name="connsiteY9" fmla="*/ 1114220 h 1114220"/>
                <a:gd name="connsiteX10" fmla="*/ 54392 w 2154599"/>
                <a:gd name="connsiteY10" fmla="*/ 1059828 h 1114220"/>
                <a:gd name="connsiteX11" fmla="*/ 0 w 2154599"/>
                <a:gd name="connsiteY11" fmla="*/ 928513 h 1114220"/>
                <a:gd name="connsiteX12" fmla="*/ 0 w 2154599"/>
                <a:gd name="connsiteY12" fmla="*/ 185707 h 111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4599" h="1114220">
                  <a:moveTo>
                    <a:pt x="0" y="185707"/>
                  </a:moveTo>
                  <a:cubicBezTo>
                    <a:pt x="0" y="136454"/>
                    <a:pt x="19566" y="89219"/>
                    <a:pt x="54393" y="54392"/>
                  </a:cubicBezTo>
                  <a:cubicBezTo>
                    <a:pt x="89220" y="19565"/>
                    <a:pt x="136455" y="0"/>
                    <a:pt x="185708" y="0"/>
                  </a:cubicBezTo>
                  <a:lnTo>
                    <a:pt x="1968892" y="0"/>
                  </a:lnTo>
                  <a:cubicBezTo>
                    <a:pt x="2018145" y="0"/>
                    <a:pt x="2065380" y="19566"/>
                    <a:pt x="2100207" y="54393"/>
                  </a:cubicBezTo>
                  <a:cubicBezTo>
                    <a:pt x="2135034" y="89220"/>
                    <a:pt x="2154599" y="136455"/>
                    <a:pt x="2154599" y="185708"/>
                  </a:cubicBezTo>
                  <a:lnTo>
                    <a:pt x="2154599" y="928513"/>
                  </a:lnTo>
                  <a:cubicBezTo>
                    <a:pt x="2154599" y="977766"/>
                    <a:pt x="2135033" y="1025001"/>
                    <a:pt x="2100207" y="1059828"/>
                  </a:cubicBezTo>
                  <a:cubicBezTo>
                    <a:pt x="2065380" y="1094655"/>
                    <a:pt x="2018145" y="1114220"/>
                    <a:pt x="1968892" y="1114220"/>
                  </a:cubicBezTo>
                  <a:lnTo>
                    <a:pt x="185707" y="1114220"/>
                  </a:lnTo>
                  <a:cubicBezTo>
                    <a:pt x="136454" y="1114220"/>
                    <a:pt x="89219" y="1094654"/>
                    <a:pt x="54392" y="1059828"/>
                  </a:cubicBezTo>
                  <a:cubicBezTo>
                    <a:pt x="19565" y="1025001"/>
                    <a:pt x="0" y="977766"/>
                    <a:pt x="0" y="928513"/>
                  </a:cubicBezTo>
                  <a:lnTo>
                    <a:pt x="0" y="185707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6312" tIns="115352" rIns="176312" bIns="115352" spcCol="1270" anchor="ctr"/>
            <a:lstStyle/>
            <a:p>
              <a:pPr algn="ctr" defTabSz="1422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科學班</a:t>
              </a: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2591102" y="3534559"/>
              <a:ext cx="6095782" cy="1200314"/>
            </a:xfrm>
            <a:custGeom>
              <a:avLst/>
              <a:gdLst>
                <a:gd name="connsiteX0" fmla="*/ 211471 w 1268800"/>
                <a:gd name="connsiteY0" fmla="*/ 0 h 5844958"/>
                <a:gd name="connsiteX1" fmla="*/ 1057329 w 1268800"/>
                <a:gd name="connsiteY1" fmla="*/ 0 h 5844958"/>
                <a:gd name="connsiteX2" fmla="*/ 1206862 w 1268800"/>
                <a:gd name="connsiteY2" fmla="*/ 61939 h 5844958"/>
                <a:gd name="connsiteX3" fmla="*/ 1268800 w 1268800"/>
                <a:gd name="connsiteY3" fmla="*/ 211472 h 5844958"/>
                <a:gd name="connsiteX4" fmla="*/ 1268800 w 1268800"/>
                <a:gd name="connsiteY4" fmla="*/ 5844958 h 5844958"/>
                <a:gd name="connsiteX5" fmla="*/ 1268800 w 1268800"/>
                <a:gd name="connsiteY5" fmla="*/ 5844958 h 5844958"/>
                <a:gd name="connsiteX6" fmla="*/ 1268800 w 1268800"/>
                <a:gd name="connsiteY6" fmla="*/ 5844958 h 5844958"/>
                <a:gd name="connsiteX7" fmla="*/ 0 w 1268800"/>
                <a:gd name="connsiteY7" fmla="*/ 5844958 h 5844958"/>
                <a:gd name="connsiteX8" fmla="*/ 0 w 1268800"/>
                <a:gd name="connsiteY8" fmla="*/ 5844958 h 5844958"/>
                <a:gd name="connsiteX9" fmla="*/ 0 w 1268800"/>
                <a:gd name="connsiteY9" fmla="*/ 5844958 h 5844958"/>
                <a:gd name="connsiteX10" fmla="*/ 0 w 1268800"/>
                <a:gd name="connsiteY10" fmla="*/ 211471 h 5844958"/>
                <a:gd name="connsiteX11" fmla="*/ 61939 w 1268800"/>
                <a:gd name="connsiteY11" fmla="*/ 61938 h 5844958"/>
                <a:gd name="connsiteX12" fmla="*/ 211472 w 1268800"/>
                <a:gd name="connsiteY12" fmla="*/ 0 h 5844958"/>
                <a:gd name="connsiteX13" fmla="*/ 211471 w 1268800"/>
                <a:gd name="connsiteY13" fmla="*/ 0 h 58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8800" h="5844958">
                  <a:moveTo>
                    <a:pt x="1268800" y="974181"/>
                  </a:moveTo>
                  <a:lnTo>
                    <a:pt x="1268800" y="4870777"/>
                  </a:lnTo>
                  <a:cubicBezTo>
                    <a:pt x="1268800" y="5129147"/>
                    <a:pt x="1263964" y="5376931"/>
                    <a:pt x="1255355" y="5559627"/>
                  </a:cubicBezTo>
                  <a:cubicBezTo>
                    <a:pt x="1246746" y="5742319"/>
                    <a:pt x="1235069" y="5844956"/>
                    <a:pt x="1222895" y="5844956"/>
                  </a:cubicBezTo>
                  <a:lnTo>
                    <a:pt x="0" y="5844956"/>
                  </a:lnTo>
                  <a:lnTo>
                    <a:pt x="0" y="5844956"/>
                  </a:lnTo>
                  <a:lnTo>
                    <a:pt x="0" y="584495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22895" y="2"/>
                  </a:lnTo>
                  <a:cubicBezTo>
                    <a:pt x="1235070" y="2"/>
                    <a:pt x="1246746" y="102639"/>
                    <a:pt x="1255355" y="285335"/>
                  </a:cubicBezTo>
                  <a:cubicBezTo>
                    <a:pt x="1263964" y="468032"/>
                    <a:pt x="1268800" y="715816"/>
                    <a:pt x="1268800" y="974186"/>
                  </a:cubicBezTo>
                  <a:lnTo>
                    <a:pt x="1268800" y="974181"/>
                  </a:lnTo>
                  <a:close/>
                </a:path>
              </a:pathLst>
            </a:custGeom>
            <a:solidFill>
              <a:srgbClr val="CCFFCC">
                <a:alpha val="89804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85763" rIns="309588" bIns="185763" spcCol="1270" anchor="ctr"/>
            <a:lstStyle/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學        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校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中山工商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三信家商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大榮</a:t>
              </a:r>
              <a:r>
                <a:rPr kumimoji="0" lang="zh-TW" altLang="en-US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中學</a:t>
              </a:r>
              <a:endParaRPr kumimoji="0"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                   樹德家商</a:t>
              </a:r>
              <a:r>
                <a:rPr lang="en-US" altLang="zh-TW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立志中學</a:t>
              </a:r>
              <a:endPara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報名時間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月底    術科測驗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月底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611560" y="3573021"/>
              <a:ext cx="2152573" cy="1116394"/>
            </a:xfrm>
            <a:custGeom>
              <a:avLst/>
              <a:gdLst>
                <a:gd name="connsiteX0" fmla="*/ 0 w 2152494"/>
                <a:gd name="connsiteY0" fmla="*/ 209858 h 1259120"/>
                <a:gd name="connsiteX1" fmla="*/ 61466 w 2152494"/>
                <a:gd name="connsiteY1" fmla="*/ 61466 h 1259120"/>
                <a:gd name="connsiteX2" fmla="*/ 209858 w 2152494"/>
                <a:gd name="connsiteY2" fmla="*/ 0 h 1259120"/>
                <a:gd name="connsiteX3" fmla="*/ 1942636 w 2152494"/>
                <a:gd name="connsiteY3" fmla="*/ 0 h 1259120"/>
                <a:gd name="connsiteX4" fmla="*/ 2091028 w 2152494"/>
                <a:gd name="connsiteY4" fmla="*/ 61466 h 1259120"/>
                <a:gd name="connsiteX5" fmla="*/ 2152494 w 2152494"/>
                <a:gd name="connsiteY5" fmla="*/ 209858 h 1259120"/>
                <a:gd name="connsiteX6" fmla="*/ 2152494 w 2152494"/>
                <a:gd name="connsiteY6" fmla="*/ 1049262 h 1259120"/>
                <a:gd name="connsiteX7" fmla="*/ 2091028 w 2152494"/>
                <a:gd name="connsiteY7" fmla="*/ 1197654 h 1259120"/>
                <a:gd name="connsiteX8" fmla="*/ 1942636 w 2152494"/>
                <a:gd name="connsiteY8" fmla="*/ 1259120 h 1259120"/>
                <a:gd name="connsiteX9" fmla="*/ 209858 w 2152494"/>
                <a:gd name="connsiteY9" fmla="*/ 1259120 h 1259120"/>
                <a:gd name="connsiteX10" fmla="*/ 61466 w 2152494"/>
                <a:gd name="connsiteY10" fmla="*/ 1197654 h 1259120"/>
                <a:gd name="connsiteX11" fmla="*/ 0 w 2152494"/>
                <a:gd name="connsiteY11" fmla="*/ 1049262 h 1259120"/>
                <a:gd name="connsiteX12" fmla="*/ 0 w 2152494"/>
                <a:gd name="connsiteY12" fmla="*/ 209858 h 125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2494" h="1259120">
                  <a:moveTo>
                    <a:pt x="0" y="209858"/>
                  </a:moveTo>
                  <a:cubicBezTo>
                    <a:pt x="0" y="154200"/>
                    <a:pt x="22110" y="100822"/>
                    <a:pt x="61466" y="61466"/>
                  </a:cubicBezTo>
                  <a:cubicBezTo>
                    <a:pt x="100822" y="22110"/>
                    <a:pt x="154200" y="0"/>
                    <a:pt x="209858" y="0"/>
                  </a:cubicBezTo>
                  <a:lnTo>
                    <a:pt x="1942636" y="0"/>
                  </a:lnTo>
                  <a:cubicBezTo>
                    <a:pt x="1998294" y="0"/>
                    <a:pt x="2051672" y="22110"/>
                    <a:pt x="2091028" y="61466"/>
                  </a:cubicBezTo>
                  <a:cubicBezTo>
                    <a:pt x="2130384" y="100822"/>
                    <a:pt x="2152494" y="154200"/>
                    <a:pt x="2152494" y="209858"/>
                  </a:cubicBezTo>
                  <a:lnTo>
                    <a:pt x="2152494" y="1049262"/>
                  </a:lnTo>
                  <a:cubicBezTo>
                    <a:pt x="2152494" y="1104920"/>
                    <a:pt x="2130384" y="1158298"/>
                    <a:pt x="2091028" y="1197654"/>
                  </a:cubicBezTo>
                  <a:cubicBezTo>
                    <a:pt x="2051672" y="1237010"/>
                    <a:pt x="1998294" y="1259120"/>
                    <a:pt x="1942636" y="1259120"/>
                  </a:cubicBezTo>
                  <a:lnTo>
                    <a:pt x="209858" y="1259120"/>
                  </a:lnTo>
                  <a:cubicBezTo>
                    <a:pt x="154200" y="1259120"/>
                    <a:pt x="100822" y="1237010"/>
                    <a:pt x="61466" y="1197654"/>
                  </a:cubicBezTo>
                  <a:cubicBezTo>
                    <a:pt x="22110" y="1158298"/>
                    <a:pt x="0" y="1104920"/>
                    <a:pt x="0" y="1049262"/>
                  </a:cubicBezTo>
                  <a:lnTo>
                    <a:pt x="0" y="209858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3385" tIns="122425" rIns="183385" bIns="122425" spcCol="1270" anchor="ctr"/>
            <a:lstStyle/>
            <a:p>
              <a:pPr algn="ctr" defTabSz="1422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專業群科</a:t>
              </a: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2772070" y="4814871"/>
              <a:ext cx="5849729" cy="1008407"/>
            </a:xfrm>
            <a:custGeom>
              <a:avLst/>
              <a:gdLst>
                <a:gd name="connsiteX0" fmla="*/ 167886 w 1007296"/>
                <a:gd name="connsiteY0" fmla="*/ 0 h 5850672"/>
                <a:gd name="connsiteX1" fmla="*/ 839410 w 1007296"/>
                <a:gd name="connsiteY1" fmla="*/ 0 h 5850672"/>
                <a:gd name="connsiteX2" fmla="*/ 958123 w 1007296"/>
                <a:gd name="connsiteY2" fmla="*/ 49173 h 5850672"/>
                <a:gd name="connsiteX3" fmla="*/ 1007295 w 1007296"/>
                <a:gd name="connsiteY3" fmla="*/ 167886 h 5850672"/>
                <a:gd name="connsiteX4" fmla="*/ 1007296 w 1007296"/>
                <a:gd name="connsiteY4" fmla="*/ 5850672 h 5850672"/>
                <a:gd name="connsiteX5" fmla="*/ 1007296 w 1007296"/>
                <a:gd name="connsiteY5" fmla="*/ 5850672 h 5850672"/>
                <a:gd name="connsiteX6" fmla="*/ 1007296 w 1007296"/>
                <a:gd name="connsiteY6" fmla="*/ 5850672 h 5850672"/>
                <a:gd name="connsiteX7" fmla="*/ 0 w 1007296"/>
                <a:gd name="connsiteY7" fmla="*/ 5850672 h 5850672"/>
                <a:gd name="connsiteX8" fmla="*/ 0 w 1007296"/>
                <a:gd name="connsiteY8" fmla="*/ 5850672 h 5850672"/>
                <a:gd name="connsiteX9" fmla="*/ 0 w 1007296"/>
                <a:gd name="connsiteY9" fmla="*/ 5850672 h 5850672"/>
                <a:gd name="connsiteX10" fmla="*/ 0 w 1007296"/>
                <a:gd name="connsiteY10" fmla="*/ 167886 h 5850672"/>
                <a:gd name="connsiteX11" fmla="*/ 49173 w 1007296"/>
                <a:gd name="connsiteY11" fmla="*/ 49173 h 5850672"/>
                <a:gd name="connsiteX12" fmla="*/ 167886 w 1007296"/>
                <a:gd name="connsiteY12" fmla="*/ 1 h 5850672"/>
                <a:gd name="connsiteX13" fmla="*/ 167886 w 1007296"/>
                <a:gd name="connsiteY13" fmla="*/ 0 h 58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7296" h="5850672">
                  <a:moveTo>
                    <a:pt x="1007296" y="975133"/>
                  </a:moveTo>
                  <a:lnTo>
                    <a:pt x="1007296" y="4875539"/>
                  </a:lnTo>
                  <a:cubicBezTo>
                    <a:pt x="1007296" y="5134159"/>
                    <a:pt x="1004251" y="5382190"/>
                    <a:pt x="998830" y="5565058"/>
                  </a:cubicBezTo>
                  <a:cubicBezTo>
                    <a:pt x="993409" y="5747932"/>
                    <a:pt x="986057" y="5850669"/>
                    <a:pt x="978391" y="5850663"/>
                  </a:cubicBezTo>
                  <a:cubicBezTo>
                    <a:pt x="652261" y="5850663"/>
                    <a:pt x="326130" y="5850669"/>
                    <a:pt x="0" y="5850669"/>
                  </a:cubicBezTo>
                  <a:lnTo>
                    <a:pt x="0" y="5850669"/>
                  </a:lnTo>
                  <a:lnTo>
                    <a:pt x="0" y="585066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78391" y="3"/>
                  </a:lnTo>
                  <a:cubicBezTo>
                    <a:pt x="986057" y="3"/>
                    <a:pt x="993409" y="102740"/>
                    <a:pt x="998830" y="285614"/>
                  </a:cubicBezTo>
                  <a:cubicBezTo>
                    <a:pt x="1004251" y="468488"/>
                    <a:pt x="1007296" y="716513"/>
                    <a:pt x="1007296" y="975133"/>
                  </a:cubicBezTo>
                  <a:lnTo>
                    <a:pt x="1007296" y="975133"/>
                  </a:lnTo>
                  <a:close/>
                </a:path>
              </a:pathLst>
            </a:custGeom>
            <a:solidFill>
              <a:srgbClr val="FFCC99">
                <a:alpha val="89804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72997" rIns="296822" bIns="172997" spcCol="1270" anchor="ctr"/>
            <a:lstStyle/>
            <a:p>
              <a:pPr marL="88900" lvl="1" indent="-889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報名時間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:4~5</a:t>
              </a: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月初</a:t>
              </a:r>
              <a:endParaRPr kumimoji="0" lang="en-US" altLang="zh-TW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marL="88900" lvl="1" indent="-889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學校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各校獨招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可跨區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611560" y="4760878"/>
              <a:ext cx="2154160" cy="1116394"/>
            </a:xfrm>
            <a:custGeom>
              <a:avLst/>
              <a:gdLst>
                <a:gd name="connsiteX0" fmla="*/ 0 w 2154599"/>
                <a:gd name="connsiteY0" fmla="*/ 209858 h 1259120"/>
                <a:gd name="connsiteX1" fmla="*/ 61466 w 2154599"/>
                <a:gd name="connsiteY1" fmla="*/ 61466 h 1259120"/>
                <a:gd name="connsiteX2" fmla="*/ 209858 w 2154599"/>
                <a:gd name="connsiteY2" fmla="*/ 0 h 1259120"/>
                <a:gd name="connsiteX3" fmla="*/ 1944741 w 2154599"/>
                <a:gd name="connsiteY3" fmla="*/ 0 h 1259120"/>
                <a:gd name="connsiteX4" fmla="*/ 2093133 w 2154599"/>
                <a:gd name="connsiteY4" fmla="*/ 61466 h 1259120"/>
                <a:gd name="connsiteX5" fmla="*/ 2154599 w 2154599"/>
                <a:gd name="connsiteY5" fmla="*/ 209858 h 1259120"/>
                <a:gd name="connsiteX6" fmla="*/ 2154599 w 2154599"/>
                <a:gd name="connsiteY6" fmla="*/ 1049262 h 1259120"/>
                <a:gd name="connsiteX7" fmla="*/ 2093133 w 2154599"/>
                <a:gd name="connsiteY7" fmla="*/ 1197654 h 1259120"/>
                <a:gd name="connsiteX8" fmla="*/ 1944741 w 2154599"/>
                <a:gd name="connsiteY8" fmla="*/ 1259120 h 1259120"/>
                <a:gd name="connsiteX9" fmla="*/ 209858 w 2154599"/>
                <a:gd name="connsiteY9" fmla="*/ 1259120 h 1259120"/>
                <a:gd name="connsiteX10" fmla="*/ 61466 w 2154599"/>
                <a:gd name="connsiteY10" fmla="*/ 1197654 h 1259120"/>
                <a:gd name="connsiteX11" fmla="*/ 0 w 2154599"/>
                <a:gd name="connsiteY11" fmla="*/ 1049262 h 1259120"/>
                <a:gd name="connsiteX12" fmla="*/ 0 w 2154599"/>
                <a:gd name="connsiteY12" fmla="*/ 209858 h 125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4599" h="1259120">
                  <a:moveTo>
                    <a:pt x="0" y="209858"/>
                  </a:moveTo>
                  <a:cubicBezTo>
                    <a:pt x="0" y="154200"/>
                    <a:pt x="22110" y="100822"/>
                    <a:pt x="61466" y="61466"/>
                  </a:cubicBezTo>
                  <a:cubicBezTo>
                    <a:pt x="100822" y="22110"/>
                    <a:pt x="154200" y="0"/>
                    <a:pt x="209858" y="0"/>
                  </a:cubicBezTo>
                  <a:lnTo>
                    <a:pt x="1944741" y="0"/>
                  </a:lnTo>
                  <a:cubicBezTo>
                    <a:pt x="2000399" y="0"/>
                    <a:pt x="2053777" y="22110"/>
                    <a:pt x="2093133" y="61466"/>
                  </a:cubicBezTo>
                  <a:cubicBezTo>
                    <a:pt x="2132489" y="100822"/>
                    <a:pt x="2154599" y="154200"/>
                    <a:pt x="2154599" y="209858"/>
                  </a:cubicBezTo>
                  <a:lnTo>
                    <a:pt x="2154599" y="1049262"/>
                  </a:lnTo>
                  <a:cubicBezTo>
                    <a:pt x="2154599" y="1104920"/>
                    <a:pt x="2132489" y="1158298"/>
                    <a:pt x="2093133" y="1197654"/>
                  </a:cubicBezTo>
                  <a:cubicBezTo>
                    <a:pt x="2053777" y="1237010"/>
                    <a:pt x="2000399" y="1259120"/>
                    <a:pt x="1944741" y="1259120"/>
                  </a:cubicBezTo>
                  <a:lnTo>
                    <a:pt x="209858" y="1259120"/>
                  </a:lnTo>
                  <a:cubicBezTo>
                    <a:pt x="154200" y="1259120"/>
                    <a:pt x="100822" y="1237010"/>
                    <a:pt x="61466" y="1197654"/>
                  </a:cubicBezTo>
                  <a:cubicBezTo>
                    <a:pt x="22110" y="1158298"/>
                    <a:pt x="0" y="1104920"/>
                    <a:pt x="0" y="1049262"/>
                  </a:cubicBezTo>
                  <a:lnTo>
                    <a:pt x="0" y="209858"/>
                  </a:lnTo>
                  <a:close/>
                </a:path>
              </a:pathLst>
            </a:cu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3385" tIns="122425" rIns="183385" bIns="122425" spcCol="1270" anchor="ctr"/>
            <a:lstStyle/>
            <a:p>
              <a:pPr algn="ctr" defTabSz="1422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體育班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7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1FC53-BC7F-47AC-8ACA-13BFDA077B53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684213" y="260350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3600" kern="1200">
                <a:solidFill>
                  <a:srgbClr val="4D290B"/>
                </a:solidFill>
                <a:latin typeface="+mj-lt"/>
                <a:ea typeface="+mj-ea"/>
                <a:cs typeface="Microsoft JhengHei UI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(108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學年度南區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15187"/>
              </p:ext>
            </p:extLst>
          </p:nvPr>
        </p:nvGraphicFramePr>
        <p:xfrm>
          <a:off x="287012" y="1484784"/>
          <a:ext cx="8856988" cy="4319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284"/>
                <a:gridCol w="632642"/>
                <a:gridCol w="632642"/>
                <a:gridCol w="632642"/>
                <a:gridCol w="632642"/>
                <a:gridCol w="632642"/>
                <a:gridCol w="632642"/>
                <a:gridCol w="632642"/>
                <a:gridCol w="632642"/>
                <a:gridCol w="514340"/>
                <a:gridCol w="504056"/>
                <a:gridCol w="504056"/>
                <a:gridCol w="504056"/>
                <a:gridCol w="504060"/>
              </a:tblGrid>
              <a:tr h="1748444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r"/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高雄高中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前鎮高中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瑞祥高中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三民高中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福誠高中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文山高中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鳳新高中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鼓山高中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新莊高中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中正高中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小港高中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左營高中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新興高中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體育班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39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38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科學班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5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1FC53-BC7F-47AC-8ACA-13BFDA077B53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684213" y="260350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3600" kern="1200">
                <a:solidFill>
                  <a:srgbClr val="4D290B"/>
                </a:solidFill>
                <a:latin typeface="+mj-lt"/>
                <a:ea typeface="+mj-ea"/>
                <a:cs typeface="Microsoft JhengHei UI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(108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學年度南區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028169"/>
              </p:ext>
            </p:extLst>
          </p:nvPr>
        </p:nvGraphicFramePr>
        <p:xfrm>
          <a:off x="468308" y="1628774"/>
          <a:ext cx="7416059" cy="2448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009"/>
                <a:gridCol w="618005"/>
                <a:gridCol w="618005"/>
                <a:gridCol w="618005"/>
                <a:gridCol w="618005"/>
                <a:gridCol w="618005"/>
                <a:gridCol w="618005"/>
                <a:gridCol w="618005"/>
                <a:gridCol w="618005"/>
                <a:gridCol w="618005"/>
                <a:gridCol w="618005"/>
              </a:tblGrid>
              <a:tr h="1879944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r"/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楠梓高中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林園高中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仁武高中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路竹高中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高雄高商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中正高工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海青工商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三民家商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</a:tr>
              <a:tr h="5683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體育班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41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35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6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1FC53-BC7F-47AC-8ACA-13BFDA077B53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684213" y="260350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3600" kern="1200">
                <a:solidFill>
                  <a:srgbClr val="4D290B"/>
                </a:solidFill>
                <a:latin typeface="+mj-lt"/>
                <a:ea typeface="+mj-ea"/>
                <a:cs typeface="Microsoft JhengHei UI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(108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學年度南區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951989"/>
              </p:ext>
            </p:extLst>
          </p:nvPr>
        </p:nvGraphicFramePr>
        <p:xfrm>
          <a:off x="657077" y="1111250"/>
          <a:ext cx="8052993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527"/>
                <a:gridCol w="1386898"/>
                <a:gridCol w="1224136"/>
                <a:gridCol w="1224136"/>
                <a:gridCol w="1368152"/>
                <a:gridCol w="1296144"/>
              </a:tblGrid>
              <a:tr h="517550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r">
                        <a:lnSpc>
                          <a:spcPts val="1800"/>
                        </a:lnSpc>
                      </a:pP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大榮高中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三信家商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中山工商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立志高中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樹德家商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飛機修護科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b="1" kern="120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46</a:t>
                      </a:r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商經科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kern="120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46</a:t>
                      </a:r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資處科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92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餐飲科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kern="120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46</a:t>
                      </a:r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92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美容科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kern="120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46</a:t>
                      </a:r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機電科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資訊科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電子科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觀光科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應英科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kern="120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46</a:t>
                      </a:r>
                      <a:endParaRPr lang="zh-TW" altLang="en-US" sz="2000" b="1" kern="1200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電機科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97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廣設科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46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7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甄選入學</a:t>
            </a:r>
            <a:r>
              <a:rPr lang="en-US" altLang="zh-TW" sz="3200" dirty="0" smtClean="0">
                <a:solidFill>
                  <a:srgbClr val="FF0000"/>
                </a:solidFill>
              </a:rPr>
              <a:t>-</a:t>
            </a:r>
            <a:r>
              <a:rPr lang="zh-TW" altLang="en-US" sz="3200" dirty="0" smtClean="0">
                <a:solidFill>
                  <a:srgbClr val="FF0000"/>
                </a:solidFill>
              </a:rPr>
              <a:t>承辦學校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61191"/>
              </p:ext>
            </p:extLst>
          </p:nvPr>
        </p:nvGraphicFramePr>
        <p:xfrm>
          <a:off x="573183" y="1485288"/>
          <a:ext cx="7959257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613"/>
                <a:gridCol w="1623610"/>
                <a:gridCol w="1840092"/>
                <a:gridCol w="3571942"/>
              </a:tblGrid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項次</a:t>
                      </a:r>
                    </a:p>
                  </a:txBody>
                  <a:tcPr marL="68580" marR="68580" marT="0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項目</a:t>
                      </a:r>
                    </a:p>
                  </a:txBody>
                  <a:tcPr marL="68580" marR="68580" marT="0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承辦學校</a:t>
                      </a:r>
                    </a:p>
                  </a:txBody>
                  <a:tcPr marL="68580" marR="68580" marT="0" marB="0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備註</a:t>
                      </a:r>
                      <a:endParaRPr lang="zh-TW" sz="24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0066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音樂班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臺南女中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臺灣南區聯合招生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美術班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前鎮高中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臺灣南區聯合招生</a:t>
                      </a:r>
                      <a:endParaRPr lang="zh-TW" altLang="en-US" sz="2400" b="1" kern="100" dirty="0" smtClean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舞蹈班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文華高中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臺灣南區聯合招生</a:t>
                      </a:r>
                      <a:endParaRPr lang="zh-TW" altLang="en-US" sz="2400" b="1" kern="1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體育</a:t>
                      </a:r>
                      <a:r>
                        <a:rPr lang="zh-TW" sz="2400" b="1" kern="10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班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各校獨招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各校獨招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5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專</a:t>
                      </a:r>
                      <a:r>
                        <a:rPr lang="zh-TW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業</a:t>
                      </a:r>
                      <a:r>
                        <a:rPr lang="zh-TW" altLang="en-US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群</a:t>
                      </a:r>
                      <a:r>
                        <a:rPr lang="zh-TW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科</a:t>
                      </a:r>
                      <a:endParaRPr lang="zh-TW" sz="2400" b="1" kern="100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各校獨招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各校獨招</a:t>
                      </a:r>
                      <a:endParaRPr lang="zh-TW" altLang="zh-TW" sz="2400" b="1" kern="1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科學</a:t>
                      </a:r>
                      <a:r>
                        <a:rPr lang="zh-TW" sz="2400" b="1" kern="10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班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高雄</a:t>
                      </a:r>
                      <a:r>
                        <a:rPr lang="zh-TW" altLang="en-US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中學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高雄中學獨招</a:t>
                      </a:r>
                      <a:endParaRPr lang="zh-TW" sz="2400" b="1" kern="100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A7FB-7763-48E9-9335-C498E0FE9D73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531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525" y="2492375"/>
            <a:ext cx="91440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8547" name="文字方塊 4"/>
          <p:cNvSpPr txBox="1">
            <a:spLocks noChangeArrowheads="1"/>
          </p:cNvSpPr>
          <p:nvPr/>
        </p:nvSpPr>
        <p:spPr bwMode="auto">
          <a:xfrm>
            <a:off x="2216150" y="2852738"/>
            <a:ext cx="48021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技優甄審入學</a:t>
            </a: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63683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611560" y="409475"/>
            <a:ext cx="7461250" cy="1003301"/>
          </a:xfrm>
        </p:spPr>
        <p:txBody>
          <a:bodyPr>
            <a:normAutofit fontScale="90000"/>
          </a:bodyPr>
          <a:lstStyle/>
          <a:p>
            <a:pPr defTabSz="912813" eaLnBrk="1" hangingPunct="1"/>
            <a:r>
              <a:rPr altLang="en-US" dirty="0" err="1" smtClean="0">
                <a:latin typeface="文鼎粗黑" panose="020B0609010101010101" pitchFamily="49" charset="-120"/>
                <a:ea typeface="文鼎粗黑" panose="020B0609010101010101" pitchFamily="49" charset="-120"/>
              </a:rPr>
              <a:t>免試入學</a:t>
            </a:r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總積分</a:t>
            </a:r>
            <a:r>
              <a:rPr lang="en-US" altLang="zh-TW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-100</a:t>
            </a:r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分採計方式</a:t>
            </a:r>
            <a:endParaRPr altLang="en-US" dirty="0" smtClean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642910" y="1000108"/>
          <a:ext cx="8043890" cy="4699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6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850" y="5286375"/>
            <a:ext cx="9715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6357938" y="1214438"/>
            <a:ext cx="2346325" cy="3025775"/>
            <a:chOff x="5608086" y="662306"/>
            <a:chExt cx="2345821" cy="3026502"/>
          </a:xfrm>
        </p:grpSpPr>
        <p:sp>
          <p:nvSpPr>
            <p:cNvPr id="12" name="圓角矩形 11"/>
            <p:cNvSpPr/>
            <p:nvPr/>
          </p:nvSpPr>
          <p:spPr>
            <a:xfrm>
              <a:off x="5608086" y="662306"/>
              <a:ext cx="2345821" cy="3026502"/>
            </a:xfrm>
            <a:prstGeom prst="roundRect">
              <a:avLst>
                <a:gd name="adj" fmla="val 10000"/>
              </a:avLst>
            </a:prstGeom>
            <a:solidFill>
              <a:srgbClr val="FFCCF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4"/>
            <p:cNvSpPr/>
            <p:nvPr/>
          </p:nvSpPr>
          <p:spPr>
            <a:xfrm>
              <a:off x="5676333" y="730584"/>
              <a:ext cx="2209325" cy="28899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均衡學習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服務學習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體適能    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競賽表現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檢定證照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獎勵紀錄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幹部任期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" name="圓角矩形圖說文字 9"/>
          <p:cNvSpPr/>
          <p:nvPr/>
        </p:nvSpPr>
        <p:spPr>
          <a:xfrm>
            <a:off x="142875" y="3429000"/>
            <a:ext cx="2084388" cy="1817688"/>
          </a:xfrm>
          <a:prstGeom prst="wedgeRoundRectCallout">
            <a:avLst>
              <a:gd name="adj1" fmla="val 15301"/>
              <a:gd name="adj2" fmla="val 6594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</a:t>
            </a:r>
            <a:endParaRPr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入學</a:t>
            </a:r>
            <a:r>
              <a:rPr lang="en-US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643438"/>
            <a:ext cx="246856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圓角矩形圖說文字 14"/>
          <p:cNvSpPr/>
          <p:nvPr/>
        </p:nvSpPr>
        <p:spPr>
          <a:xfrm>
            <a:off x="142875" y="1638300"/>
            <a:ext cx="2628925" cy="1089025"/>
          </a:xfrm>
          <a:prstGeom prst="wedgeRoundRectCallout">
            <a:avLst>
              <a:gd name="adj1" fmla="val 36048"/>
              <a:gd name="adj2" fmla="val 67572"/>
              <a:gd name="adj3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每個同學都要參加國中教育會考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149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850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altLang="en-US" dirty="0" smtClean="0">
                <a:solidFill>
                  <a:srgbClr val="00B050"/>
                </a:solidFill>
              </a:rPr>
              <a:t>技優甄審入學</a:t>
            </a:r>
            <a:r>
              <a:rPr lang="en-US" altLang="zh-TW" sz="3200" dirty="0" smtClean="0"/>
              <a:t>-</a:t>
            </a:r>
            <a:br>
              <a:rPr lang="en-US" altLang="zh-TW" sz="3200" dirty="0" smtClean="0"/>
            </a:br>
            <a:r>
              <a:rPr altLang="en-US" sz="3200" dirty="0" smtClean="0">
                <a:latin typeface="微軟正黑體" pitchFamily="34" charset="-120"/>
              </a:rPr>
              <a:t>招生作業</a:t>
            </a:r>
            <a:endParaRPr altLang="en-US" sz="3200" dirty="0" smtClean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4191224432"/>
              </p:ext>
            </p:extLst>
          </p:nvPr>
        </p:nvGraphicFramePr>
        <p:xfrm>
          <a:off x="549896" y="1374371"/>
          <a:ext cx="8136904" cy="50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957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78ED41-99EA-4E0C-97D0-EFA6E6FCC68A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91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>
            <a:normAutofit fontScale="90000"/>
          </a:bodyPr>
          <a:lstStyle/>
          <a:p>
            <a:r>
              <a:rPr altLang="en-US" dirty="0" err="1" smtClean="0">
                <a:solidFill>
                  <a:srgbClr val="7030A0"/>
                </a:solidFill>
              </a:rPr>
              <a:t>技優甄審入學</a:t>
            </a:r>
            <a:r>
              <a:rPr lang="en-US" altLang="zh-TW" dirty="0">
                <a:solidFill>
                  <a:srgbClr val="7030A0"/>
                </a:solidFill>
              </a:rPr>
              <a:t>(</a:t>
            </a:r>
            <a:r>
              <a:rPr lang="zh-TW" altLang="en-US" dirty="0">
                <a:solidFill>
                  <a:srgbClr val="7030A0"/>
                </a:solidFill>
              </a:rPr>
              <a:t>輔導室辦理</a:t>
            </a:r>
            <a:r>
              <a:rPr lang="en-US" altLang="zh-TW" dirty="0">
                <a:solidFill>
                  <a:srgbClr val="7030A0"/>
                </a:solidFill>
              </a:rPr>
              <a:t>)-</a:t>
            </a:r>
            <a:r>
              <a:rPr altLang="en-US" sz="3200" dirty="0" err="1" smtClean="0">
                <a:solidFill>
                  <a:srgbClr val="7030A0"/>
                </a:solidFill>
                <a:latin typeface="微軟正黑體" pitchFamily="34" charset="-120"/>
                <a:cs typeface="Times New Roman" pitchFamily="18" charset="0"/>
              </a:rPr>
              <a:t>報名資格</a:t>
            </a:r>
            <a:endParaRPr altLang="en-US" sz="3200" dirty="0" smtClean="0">
              <a:solidFill>
                <a:srgbClr val="7030A0"/>
              </a:solidFill>
            </a:endParaRPr>
          </a:p>
        </p:txBody>
      </p:sp>
      <p:sp>
        <p:nvSpPr>
          <p:cNvPr id="1105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B8FE2B-1B6E-4CF1-BC93-BE3A7108CFE9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aphicFrame>
        <p:nvGraphicFramePr>
          <p:cNvPr id="8" name="資料庫圖表 4"/>
          <p:cNvGraphicFramePr/>
          <p:nvPr/>
        </p:nvGraphicFramePr>
        <p:xfrm>
          <a:off x="467544" y="980728"/>
          <a:ext cx="8208912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資料庫圖表 2"/>
          <p:cNvGraphicFramePr/>
          <p:nvPr/>
        </p:nvGraphicFramePr>
        <p:xfrm>
          <a:off x="493508" y="1556792"/>
          <a:ext cx="818294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0598" name="文字方塊 6"/>
          <p:cNvSpPr txBox="1">
            <a:spLocks noChangeArrowheads="1"/>
          </p:cNvSpPr>
          <p:nvPr/>
        </p:nvSpPr>
        <p:spPr bwMode="auto">
          <a:xfrm>
            <a:off x="611188" y="1628775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1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599" name="文字方塊 9"/>
          <p:cNvSpPr txBox="1">
            <a:spLocks noChangeArrowheads="1"/>
          </p:cNvSpPr>
          <p:nvPr/>
        </p:nvSpPr>
        <p:spPr bwMode="auto">
          <a:xfrm>
            <a:off x="1030288" y="2276475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2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0" name="文字方塊 10"/>
          <p:cNvSpPr txBox="1">
            <a:spLocks noChangeArrowheads="1"/>
          </p:cNvSpPr>
          <p:nvPr/>
        </p:nvSpPr>
        <p:spPr bwMode="auto">
          <a:xfrm>
            <a:off x="1257300" y="2997200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3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1" name="文字方塊 11"/>
          <p:cNvSpPr txBox="1">
            <a:spLocks noChangeArrowheads="1"/>
          </p:cNvSpPr>
          <p:nvPr/>
        </p:nvSpPr>
        <p:spPr bwMode="auto">
          <a:xfrm>
            <a:off x="1301750" y="3716338"/>
            <a:ext cx="417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4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2" name="文字方塊 12"/>
          <p:cNvSpPr txBox="1">
            <a:spLocks noChangeArrowheads="1"/>
          </p:cNvSpPr>
          <p:nvPr/>
        </p:nvSpPr>
        <p:spPr bwMode="auto">
          <a:xfrm>
            <a:off x="1239838" y="4437063"/>
            <a:ext cx="41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5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3" name="文字方塊 13"/>
          <p:cNvSpPr txBox="1">
            <a:spLocks noChangeArrowheads="1"/>
          </p:cNvSpPr>
          <p:nvPr/>
        </p:nvSpPr>
        <p:spPr bwMode="auto">
          <a:xfrm>
            <a:off x="1030288" y="5013325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6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4" name="文字方塊 14"/>
          <p:cNvSpPr txBox="1">
            <a:spLocks noChangeArrowheads="1"/>
          </p:cNvSpPr>
          <p:nvPr/>
        </p:nvSpPr>
        <p:spPr bwMode="auto">
          <a:xfrm>
            <a:off x="611188" y="5732463"/>
            <a:ext cx="419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7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030288" y="3789363"/>
            <a:ext cx="804862" cy="503237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827088" y="5157788"/>
            <a:ext cx="806450" cy="503237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0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95288" y="333375"/>
          <a:ext cx="8353425" cy="6264278"/>
        </p:xfrm>
        <a:graphic>
          <a:graphicData uri="http://schemas.openxmlformats.org/drawingml/2006/table">
            <a:tbl>
              <a:tblPr/>
              <a:tblGrid>
                <a:gridCol w="3240553"/>
                <a:gridCol w="3600615"/>
                <a:gridCol w="1512257"/>
              </a:tblGrid>
              <a:tr h="307244"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項目</a:t>
                      </a:r>
                      <a:endParaRPr lang="zh-TW" altLang="en-US" sz="18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得獎名次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積分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7244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國際技能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競賽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包括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科技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展覽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優勝以上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一百分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未得獎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九十五分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7653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全國性技藝技能競賽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第一名、第二名、第三名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主辦九十五分</a:t>
                      </a:r>
                      <a:b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</a:b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協辦八十分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76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第四名至優勝或佳作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主辦八十分</a:t>
                      </a:r>
                      <a:b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</a:br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協辦六十五分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全國中小學科學展覽會、臺灣國際科學展覽會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第一名、第二名、第三名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九十五分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第四名至優勝或佳作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八十分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其他國際性特殊技藝技能競賽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第一名、第二名、第三名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九十五分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第四名至優勝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八十分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rowSpan="3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各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市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政府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主辦報經本部備查之技藝技能比賽及科學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展覽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不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包括成果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展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優勝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者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名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特優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七十分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第四名、第五名、第六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名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優等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六十五分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佳作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甲等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六十分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7653"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領有技術士證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領有丙級以上技術士證或相當於丙級以上之單一級技術士證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五十分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7244">
                <a:tc rowSpan="3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應屆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畢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結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業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生技藝教育課程成績優良，技藝教育課程職群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成績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與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國中在校學習領域評量成績無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涉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達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該班</a:t>
                      </a:r>
                      <a:r>
                        <a:rPr lang="en-US" altLang="zh-TW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PR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值七十以上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者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得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擇優一職群成績採計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得分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en-US" altLang="zh-TW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值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百分等級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九十</a:t>
                      </a:r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以上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五十分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en-US" altLang="zh-TW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值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百分等級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八十</a:t>
                      </a:r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以上未達九十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43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defTabSz="984250" fontAlgn="auto"/>
                      <a:r>
                        <a:rPr lang="en-US" altLang="zh-TW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值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百分等級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七十</a:t>
                      </a:r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以上未達八十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橢圓 2"/>
          <p:cNvSpPr/>
          <p:nvPr/>
        </p:nvSpPr>
        <p:spPr>
          <a:xfrm>
            <a:off x="373063" y="5157788"/>
            <a:ext cx="8520112" cy="35877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25463" y="3581400"/>
            <a:ext cx="8520112" cy="115252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525" y="2492375"/>
            <a:ext cx="91440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2643" name="文字方塊 4"/>
          <p:cNvSpPr txBox="1">
            <a:spLocks noChangeArrowheads="1"/>
          </p:cNvSpPr>
          <p:nvPr/>
        </p:nvSpPr>
        <p:spPr bwMode="auto">
          <a:xfrm>
            <a:off x="2216150" y="2852738"/>
            <a:ext cx="48021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實用技能學程</a:t>
            </a: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63683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8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/>
          </p:nvPr>
        </p:nvSpPr>
        <p:spPr>
          <a:xfrm>
            <a:off x="855936" y="476672"/>
            <a:ext cx="7772400" cy="1143000"/>
          </a:xfrm>
        </p:spPr>
        <p:txBody>
          <a:bodyPr/>
          <a:lstStyle/>
          <a:p>
            <a:r>
              <a:rPr altLang="en-US" dirty="0" err="1" smtClean="0">
                <a:solidFill>
                  <a:srgbClr val="0066FF"/>
                </a:solidFill>
              </a:rPr>
              <a:t>實用技能學程</a:t>
            </a:r>
            <a:r>
              <a:rPr lang="en-US" altLang="zh-TW" dirty="0">
                <a:solidFill>
                  <a:srgbClr val="0066FF"/>
                </a:solidFill>
              </a:rPr>
              <a:t>(</a:t>
            </a:r>
            <a:r>
              <a:rPr lang="zh-TW" altLang="en-US" dirty="0">
                <a:solidFill>
                  <a:srgbClr val="0066FF"/>
                </a:solidFill>
              </a:rPr>
              <a:t>輔導室辦理</a:t>
            </a:r>
            <a:r>
              <a:rPr lang="en-US" altLang="zh-TW" dirty="0">
                <a:solidFill>
                  <a:srgbClr val="0066FF"/>
                </a:solidFill>
              </a:rPr>
              <a:t>)</a:t>
            </a:r>
            <a:r>
              <a:rPr altLang="en-US" dirty="0" smtClean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0213" y="1628800"/>
            <a:ext cx="8713787" cy="4525963"/>
          </a:xfrm>
        </p:spPr>
        <p:txBody>
          <a:bodyPr/>
          <a:lstStyle/>
          <a:p>
            <a:pPr>
              <a:defRPr/>
            </a:pPr>
            <a:r>
              <a:rPr altLang="en-US" sz="2800" dirty="0" smtClean="0"/>
              <a:t>全國分區同時辦理輔導分發入學</a:t>
            </a:r>
            <a:endParaRPr lang="en-US" altLang="zh-TW" sz="2800" dirty="0" smtClean="0"/>
          </a:p>
          <a:p>
            <a:pPr>
              <a:defRPr/>
            </a:pPr>
            <a:r>
              <a:rPr altLang="en-US" sz="2800" dirty="0" smtClean="0"/>
              <a:t>學生可任選一區報名</a:t>
            </a:r>
            <a:r>
              <a:rPr lang="en-US" altLang="zh-TW" sz="2800" dirty="0" smtClean="0"/>
              <a:t>(</a:t>
            </a:r>
            <a:r>
              <a:rPr altLang="en-US" sz="2800" dirty="0" smtClean="0"/>
              <a:t>限一區</a:t>
            </a:r>
            <a:r>
              <a:rPr lang="en-US" altLang="zh-TW" sz="2800" dirty="0" smtClean="0"/>
              <a:t>)</a:t>
            </a:r>
            <a:r>
              <a:rPr altLang="en-US" sz="2800" dirty="0" smtClean="0"/>
              <a:t>，採志願序分發</a:t>
            </a:r>
            <a:endParaRPr lang="en-US" altLang="zh-TW" sz="2800" dirty="0" smtClean="0"/>
          </a:p>
          <a:p>
            <a:pPr>
              <a:defRPr/>
            </a:pPr>
            <a:r>
              <a:rPr altLang="en-US" sz="2800" b="1" dirty="0" smtClean="0">
                <a:solidFill>
                  <a:srgbClr val="FF0000"/>
                </a:solidFill>
              </a:rPr>
              <a:t>不採計在校或國中教育會考成績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altLang="en-US" sz="2800" dirty="0"/>
              <a:t>修</a:t>
            </a:r>
            <a:r>
              <a:rPr altLang="en-US" sz="2800" dirty="0" smtClean="0"/>
              <a:t>習國中技藝教育課程之國中畢業生優先錄取</a:t>
            </a:r>
            <a:endParaRPr lang="en-US" altLang="zh-TW" sz="2800" dirty="0" smtClean="0"/>
          </a:p>
          <a:p>
            <a:pPr>
              <a:defRPr/>
            </a:pPr>
            <a:r>
              <a:rPr altLang="en-US" sz="2800" dirty="0" smtClean="0">
                <a:solidFill>
                  <a:srgbClr val="0000FF"/>
                </a:solidFill>
              </a:rPr>
              <a:t>優點特色</a:t>
            </a:r>
            <a:endParaRPr lang="en-US" altLang="zh-TW" sz="2800" dirty="0"/>
          </a:p>
          <a:p>
            <a:pPr>
              <a:defRPr/>
            </a:pPr>
            <a:r>
              <a:rPr altLang="en-US" sz="2800" dirty="0"/>
              <a:t>適合有興趣學習技藝，就業意願</a:t>
            </a:r>
            <a:r>
              <a:rPr altLang="en-US" sz="2800" dirty="0" smtClean="0"/>
              <a:t>高且</a:t>
            </a:r>
            <a:r>
              <a:rPr altLang="en-US" sz="2800" dirty="0"/>
              <a:t>想</a:t>
            </a:r>
            <a:r>
              <a:rPr altLang="en-US" sz="2800" dirty="0" smtClean="0"/>
              <a:t>學習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altLang="en-US" sz="2800" dirty="0" smtClean="0"/>
              <a:t>一技之長</a:t>
            </a:r>
            <a:r>
              <a:rPr altLang="en-US" sz="2800" dirty="0"/>
              <a:t>的</a:t>
            </a:r>
            <a:r>
              <a:rPr altLang="en-US" sz="2800" dirty="0" smtClean="0"/>
              <a:t>學生</a:t>
            </a:r>
            <a:endParaRPr lang="en-US" altLang="zh-TW" sz="2800" dirty="0" smtClean="0"/>
          </a:p>
          <a:p>
            <a:pPr marL="0" indent="0">
              <a:buFont typeface="Arial" pitchFamily="34" charset="0"/>
              <a:buNone/>
              <a:defRPr/>
            </a:pPr>
            <a:endParaRPr altLang="en-US" sz="2800" dirty="0"/>
          </a:p>
        </p:txBody>
      </p:sp>
      <p:sp>
        <p:nvSpPr>
          <p:cNvPr id="4" name="圓角矩形圖說文字 3">
            <a:hlinkClick r:id="rId2"/>
          </p:cNvPr>
          <p:cNvSpPr/>
          <p:nvPr/>
        </p:nvSpPr>
        <p:spPr>
          <a:xfrm>
            <a:off x="827088" y="5229225"/>
            <a:ext cx="6408737" cy="1295400"/>
          </a:xfrm>
          <a:prstGeom prst="wedgeRoundRectCallout">
            <a:avLst>
              <a:gd name="adj1" fmla="val 60512"/>
              <a:gd name="adj2" fmla="val 13129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zh-TW" altLang="en-US" sz="2800" b="1" dirty="0">
                <a:solidFill>
                  <a:srgbClr val="FF0000"/>
                </a:solidFill>
              </a:rPr>
              <a:t>專業科目</a:t>
            </a:r>
            <a:r>
              <a:rPr lang="zh-TW" altLang="en-US" sz="2800" b="1" dirty="0">
                <a:solidFill>
                  <a:schemeClr val="tx1"/>
                </a:solidFill>
              </a:rPr>
              <a:t>上課時數</a:t>
            </a:r>
            <a:r>
              <a:rPr lang="zh-TW" altLang="en-US" sz="2800" b="1" dirty="0">
                <a:solidFill>
                  <a:srgbClr val="FF0000"/>
                </a:solidFill>
              </a:rPr>
              <a:t>增多</a:t>
            </a:r>
            <a:r>
              <a:rPr lang="en-US" altLang="zh-TW" sz="2800" b="1" dirty="0">
                <a:solidFill>
                  <a:schemeClr val="tx1"/>
                </a:solidFill>
              </a:rPr>
              <a:t>…</a:t>
            </a:r>
          </a:p>
          <a:p>
            <a:pPr eaLnBrk="0" hangingPunct="0">
              <a:defRPr/>
            </a:pPr>
            <a:r>
              <a:rPr lang="zh-TW" altLang="en-US" sz="2800" b="1" dirty="0">
                <a:solidFill>
                  <a:schemeClr val="tx1"/>
                </a:solidFill>
              </a:rPr>
              <a:t>相對的</a:t>
            </a:r>
            <a:r>
              <a:rPr lang="en-US" altLang="zh-TW" sz="2800" b="1" dirty="0">
                <a:solidFill>
                  <a:schemeClr val="tx1"/>
                </a:solidFill>
              </a:rPr>
              <a:t>..</a:t>
            </a:r>
          </a:p>
          <a:p>
            <a:pPr eaLnBrk="0" hangingPunct="0">
              <a:defRPr/>
            </a:pPr>
            <a:r>
              <a:rPr lang="zh-TW" altLang="en-US" sz="2800" b="1" dirty="0">
                <a:solidFill>
                  <a:srgbClr val="0000FF"/>
                </a:solidFill>
              </a:rPr>
              <a:t>學科科目</a:t>
            </a:r>
            <a:r>
              <a:rPr lang="zh-TW" altLang="en-US" sz="2800" b="1" dirty="0">
                <a:solidFill>
                  <a:schemeClr val="tx1"/>
                </a:solidFill>
              </a:rPr>
              <a:t>上課時數</a:t>
            </a:r>
            <a:r>
              <a:rPr lang="zh-TW" altLang="en-US" sz="2800" b="1" dirty="0">
                <a:solidFill>
                  <a:srgbClr val="0000FF"/>
                </a:solidFill>
              </a:rPr>
              <a:t>減少</a:t>
            </a:r>
            <a:endParaRPr lang="en-US" altLang="zh-TW" sz="2800" b="1" dirty="0">
              <a:solidFill>
                <a:srgbClr val="0000FF"/>
              </a:solidFill>
            </a:endParaRPr>
          </a:p>
        </p:txBody>
      </p:sp>
      <p:pic>
        <p:nvPicPr>
          <p:cNvPr id="113669" name="圖片 4" descr="傅美蓉自畫像處理過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652963"/>
            <a:ext cx="6683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0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23850" y="369888"/>
            <a:ext cx="8899525" cy="1906587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5715" name="文字方塊 4"/>
          <p:cNvSpPr txBox="1">
            <a:spLocks noChangeArrowheads="1"/>
          </p:cNvSpPr>
          <p:nvPr/>
        </p:nvSpPr>
        <p:spPr bwMode="auto">
          <a:xfrm>
            <a:off x="746126" y="765175"/>
            <a:ext cx="8397874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建教合作</a:t>
            </a:r>
            <a:r>
              <a:rPr lang="zh-TW" altLang="en-US" sz="6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班</a:t>
            </a:r>
            <a:r>
              <a:rPr lang="en-US" altLang="zh-TW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輔導室辦理</a:t>
            </a:r>
            <a:r>
              <a:rPr lang="en-US" altLang="zh-TW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63683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5"/>
          <p:cNvGrpSpPr/>
          <p:nvPr/>
        </p:nvGrpSpPr>
        <p:grpSpPr>
          <a:xfrm>
            <a:off x="579458" y="4941168"/>
            <a:ext cx="7985082" cy="1512168"/>
            <a:chOff x="3902" y="-204068"/>
            <a:chExt cx="7985082" cy="2166735"/>
          </a:xfrm>
          <a:solidFill>
            <a:srgbClr val="008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圓角矩形 5"/>
            <p:cNvSpPr/>
            <p:nvPr/>
          </p:nvSpPr>
          <p:spPr>
            <a:xfrm>
              <a:off x="3902" y="2288"/>
              <a:ext cx="7985082" cy="196037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1320" y="-204068"/>
              <a:ext cx="7870246" cy="18455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defTabSz="1244600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由</a:t>
              </a:r>
              <a:r>
                <a:rPr lang="zh-TW" altLang="zh-TW" sz="28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各校自行招生，</a:t>
              </a:r>
              <a:endParaRPr lang="en-US" altLang="zh-TW" sz="28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defTabSz="1244600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zh-TW" sz="28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招生對象不受免試就學區規定之限制。</a:t>
              </a:r>
              <a:endParaRPr lang="zh-TW" altLang="en-US" sz="28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15718" name="群組 7"/>
          <p:cNvGrpSpPr>
            <a:grpSpLocks/>
          </p:cNvGrpSpPr>
          <p:nvPr/>
        </p:nvGrpSpPr>
        <p:grpSpPr bwMode="auto">
          <a:xfrm>
            <a:off x="627063" y="2636838"/>
            <a:ext cx="8056562" cy="2051050"/>
            <a:chOff x="75938" y="1193"/>
            <a:chExt cx="8057035" cy="2445884"/>
          </a:xfrm>
        </p:grpSpPr>
        <p:sp>
          <p:nvSpPr>
            <p:cNvPr id="9" name="圓角矩形 8"/>
            <p:cNvSpPr/>
            <p:nvPr/>
          </p:nvSpPr>
          <p:spPr>
            <a:xfrm>
              <a:off x="75938" y="1193"/>
              <a:ext cx="8057035" cy="244588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195007" y="120458"/>
              <a:ext cx="7818897" cy="2207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53340" rIns="106680" bIns="53340" spcCol="1270" anchor="ctr"/>
            <a:lstStyle/>
            <a:p>
              <a:pPr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學生在高中職就讀職業類科，同時參加建教合作計畫，在一定期間內於建教合作機構接受職業技能訓練，學習一技之長，並領取一定生活津貼的學生。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4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/>
          </p:nvPr>
        </p:nvSpPr>
        <p:spPr>
          <a:xfrm>
            <a:off x="755650" y="0"/>
            <a:ext cx="7543800" cy="1219200"/>
          </a:xfrm>
        </p:spPr>
        <p:txBody>
          <a:bodyPr/>
          <a:lstStyle/>
          <a:p>
            <a:r>
              <a:rPr altLang="en-US" smtClean="0">
                <a:solidFill>
                  <a:srgbClr val="0070C0"/>
                </a:solidFill>
              </a:rPr>
              <a:t>建教合作班</a:t>
            </a:r>
            <a:endParaRPr altLang="en-US" sz="2400" smtClean="0">
              <a:solidFill>
                <a:srgbClr val="0070C0"/>
              </a:solidFill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467544" y="1340768"/>
          <a:ext cx="8208912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740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0F58C6-8EF0-44F3-8637-CFA9EF24464F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 flipH="1">
            <a:off x="4284663" y="188913"/>
            <a:ext cx="3455987" cy="1008062"/>
          </a:xfrm>
          <a:prstGeom prst="wedgeRoundRectCallout">
            <a:avLst>
              <a:gd name="adj1" fmla="val 83774"/>
              <a:gd name="adj2" fmla="val 7288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zh-TW" sz="32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各</a:t>
            </a:r>
            <a:r>
              <a:rPr lang="zh-TW" altLang="en-US" sz="32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職校</a:t>
            </a:r>
            <a:r>
              <a:rPr lang="zh-TW" altLang="zh-TW" sz="32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自行招生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 flipH="1">
            <a:off x="5003800" y="5373688"/>
            <a:ext cx="3455988" cy="1008062"/>
          </a:xfrm>
          <a:prstGeom prst="wedgeRoundRectCallout">
            <a:avLst>
              <a:gd name="adj1" fmla="val 75798"/>
              <a:gd name="adj2" fmla="val -3054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詳情請洽各校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輔導室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709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特色專班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123350388"/>
              </p:ext>
            </p:extLst>
          </p:nvPr>
        </p:nvGraphicFramePr>
        <p:xfrm>
          <a:off x="899592" y="1334352"/>
          <a:ext cx="76081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6300192" y="332656"/>
            <a:ext cx="1746069" cy="954812"/>
            <a:chOff x="6300192" y="332656"/>
            <a:chExt cx="1746069" cy="954812"/>
          </a:xfrm>
        </p:grpSpPr>
        <p:sp>
          <p:nvSpPr>
            <p:cNvPr id="6" name="矩形圖說文字 5"/>
            <p:cNvSpPr/>
            <p:nvPr/>
          </p:nvSpPr>
          <p:spPr>
            <a:xfrm>
              <a:off x="6300192" y="332656"/>
              <a:ext cx="1738536" cy="954812"/>
            </a:xfrm>
            <a:prstGeom prst="wedgeRectCallout">
              <a:avLst>
                <a:gd name="adj1" fmla="val -73429"/>
                <a:gd name="adj2" fmla="val 2509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336899" y="479561"/>
              <a:ext cx="1709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務必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已是錄取該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校的學生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2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88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36513" y="2925763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253831" y="3184525"/>
            <a:ext cx="8494633" cy="11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十二年國民基本教育資訊網</a:t>
            </a:r>
            <a:endParaRPr kumimoji="0" lang="en-US" altLang="zh-TW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99878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1575" y="1533525"/>
            <a:ext cx="5432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矩形 7"/>
          <p:cNvSpPr>
            <a:spLocks noChangeArrowheads="1"/>
          </p:cNvSpPr>
          <p:nvPr/>
        </p:nvSpPr>
        <p:spPr bwMode="auto">
          <a:xfrm>
            <a:off x="2073055" y="4214813"/>
            <a:ext cx="4621650" cy="7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http</a:t>
            </a:r>
            <a:r>
              <a:rPr kumimoji="0" lang="en-US" altLang="zh-TW" sz="3600" b="1" dirty="0" smtClean="0">
                <a:solidFill>
                  <a:srgbClr val="ABFFE3"/>
                </a:solidFill>
                <a:latin typeface="Calibri" pitchFamily="34" charset="0"/>
                <a:hlinkClick r:id="rId3"/>
              </a:rPr>
              <a:t>://12basic.edu.tw</a:t>
            </a: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/</a:t>
            </a:r>
            <a:endParaRPr kumimoji="0" lang="en-US" altLang="zh-TW" sz="3600" b="1" dirty="0">
              <a:solidFill>
                <a:srgbClr val="ABFFE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5155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十二年國民基本教育</a:t>
            </a:r>
            <a:r>
              <a:rPr lang="zh-TW" altLang="en-US" b="1" dirty="0" smtClean="0">
                <a:solidFill>
                  <a:srgbClr val="C00000"/>
                </a:solidFill>
              </a:rPr>
              <a:t>資訊網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93379-32D4-4618-AA68-8CF3D8E794A2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9495" y="6051861"/>
            <a:ext cx="3494505" cy="82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832048" y="418678"/>
            <a:ext cx="77724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dirty="0" smtClean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多元發展項目重要嗎？</a:t>
            </a:r>
            <a:endParaRPr lang="fr-CA" altLang="zh-TW" sz="5400" dirty="0">
              <a:solidFill>
                <a:srgbClr val="D8601E"/>
              </a:solidFill>
              <a:latin typeface="王漢宗特黑體繁"/>
              <a:ea typeface="王漢宗特黑體繁"/>
              <a:cs typeface="王漢宗特黑體繁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032841"/>
              </p:ext>
            </p:extLst>
          </p:nvPr>
        </p:nvGraphicFramePr>
        <p:xfrm>
          <a:off x="323528" y="1484784"/>
          <a:ext cx="8424864" cy="3457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6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6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6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6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53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6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63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6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7376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121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姓名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總積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總點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校排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8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多元</a:t>
                      </a:r>
                      <a:br>
                        <a:rPr lang="zh-TW" altLang="en-US" sz="18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18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總分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原區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原區排</a:t>
                      </a:r>
                      <a:endParaRPr lang="zh-TW" altLang="en-US" sz="1800" b="1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區</a:t>
                      </a:r>
                      <a:r>
                        <a:rPr lang="en-US" altLang="zh-TW" sz="18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%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區排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98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000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30.5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21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6483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78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24082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000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160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33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44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13585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77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23773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000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186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25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51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15746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95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29331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000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192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36.8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52</a:t>
                      </a:r>
                      <a:endParaRPr lang="en-US" altLang="zh-TW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16055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70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21612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 smtClean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000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217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35.5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54</a:t>
                      </a:r>
                      <a:endParaRPr lang="en-US" altLang="zh-TW" sz="1800" b="1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16672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77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effectLst/>
                          <a:latin typeface="Arial Unicode MS" panose="020B0604020202020204" pitchFamily="34" charset="-12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23773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8703" marR="8703" marT="8708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itre 1"/>
          <p:cNvSpPr txBox="1">
            <a:spLocks/>
          </p:cNvSpPr>
          <p:nvPr/>
        </p:nvSpPr>
        <p:spPr bwMode="auto">
          <a:xfrm>
            <a:off x="179512" y="4509120"/>
            <a:ext cx="8784976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3600" dirty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提醒您：部分項目一定要每學期</a:t>
            </a:r>
            <a:r>
              <a:rPr lang="en-US" altLang="zh-TW" sz="3600" dirty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(</a:t>
            </a:r>
            <a:r>
              <a:rPr lang="zh-TW" altLang="en-US" sz="3600" dirty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年</a:t>
            </a:r>
            <a:r>
              <a:rPr lang="en-US" altLang="zh-TW" sz="3600" dirty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)</a:t>
            </a:r>
            <a:r>
              <a:rPr lang="zh-TW" altLang="en-US" sz="3600" dirty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完成</a:t>
            </a:r>
            <a:r>
              <a:rPr lang="en-US" altLang="zh-TW" sz="3600" dirty="0" smtClean="0">
                <a:solidFill>
                  <a:srgbClr val="D8601E"/>
                </a:solidFill>
                <a:latin typeface="王漢宗特黑體繁"/>
                <a:ea typeface="王漢宗特黑體繁"/>
                <a:cs typeface="王漢宗特黑體繁"/>
              </a:rPr>
              <a:t>!!!!</a:t>
            </a:r>
            <a:endParaRPr lang="fr-CA" altLang="zh-TW" sz="3600" dirty="0">
              <a:solidFill>
                <a:srgbClr val="D8601E"/>
              </a:solidFill>
              <a:latin typeface="王漢宗特黑體繁"/>
              <a:ea typeface="王漢宗特黑體繁"/>
              <a:cs typeface="王漢宗特黑體繁"/>
            </a:endParaRPr>
          </a:p>
        </p:txBody>
      </p:sp>
    </p:spTree>
    <p:extLst>
      <p:ext uri="{BB962C8B-B14F-4D97-AF65-F5344CB8AC3E}">
        <p14:creationId xmlns:p14="http://schemas.microsoft.com/office/powerpoint/2010/main" val="39185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90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6649" y="2950628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1292225" y="3184525"/>
            <a:ext cx="63404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TW" altLang="en-US" sz="6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</a:t>
            </a:r>
            <a:r>
              <a:rPr kumimoji="0"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性入學宣導網站</a:t>
            </a:r>
            <a:endParaRPr kumimoji="0" lang="en-US" altLang="zh-TW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99878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圖片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575" y="1533525"/>
            <a:ext cx="5432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08"/>
          <p:cNvSpPr/>
          <p:nvPr/>
        </p:nvSpPr>
        <p:spPr>
          <a:xfrm>
            <a:off x="676810" y="4422252"/>
            <a:ext cx="7571303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網址：http</a:t>
            </a: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://adapt.k12ea.gov.tw</a:t>
            </a:r>
            <a:r>
              <a:rPr lang="en-US" sz="3600" b="1" i="0" u="none" strike="noStrike" cap="none" dirty="0"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2267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國中畢業生適性入學宣導網站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93379-32D4-4618-AA68-8CF3D8E794A2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" y="1412776"/>
            <a:ext cx="9144000" cy="53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92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55" y="2955132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907644" y="3184525"/>
            <a:ext cx="710963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國中教育會考資訊網</a:t>
            </a:r>
            <a:endParaRPr kumimoji="0" lang="en-US" altLang="zh-TW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99878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1575" y="1533525"/>
            <a:ext cx="5432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矩形 7"/>
          <p:cNvSpPr>
            <a:spLocks noChangeArrowheads="1"/>
          </p:cNvSpPr>
          <p:nvPr/>
        </p:nvSpPr>
        <p:spPr bwMode="auto">
          <a:xfrm>
            <a:off x="1950750" y="4214813"/>
            <a:ext cx="4866269" cy="7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http</a:t>
            </a:r>
            <a:r>
              <a:rPr kumimoji="0" lang="en-US" altLang="zh-TW" sz="3600" b="1" dirty="0" smtClean="0">
                <a:solidFill>
                  <a:srgbClr val="ABFFE3"/>
                </a:solidFill>
                <a:latin typeface="Calibri" pitchFamily="34" charset="0"/>
                <a:hlinkClick r:id="rId3"/>
              </a:rPr>
              <a:t>://cap.ntnu.edu.tw</a:t>
            </a: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/</a:t>
            </a:r>
            <a:endParaRPr kumimoji="0" lang="en-US" altLang="zh-TW" sz="3600" b="1" dirty="0">
              <a:solidFill>
                <a:srgbClr val="ABFFE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9096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</a:rPr>
              <a:t>國中教育會考資訊網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93379-32D4-4618-AA68-8CF3D8E794A2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1450792"/>
            <a:ext cx="9144000" cy="53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94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67694" y="2132856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600" b="1" dirty="0" smtClean="0">
              <a:solidFill>
                <a:srgbClr val="ABFFE3"/>
              </a:solidFill>
              <a:latin typeface="Calibri" pitchFamily="34" charset="0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600" b="1" dirty="0">
              <a:solidFill>
                <a:srgbClr val="ABFFE3"/>
              </a:solidFill>
              <a:latin typeface="Calibri" pitchFamily="34" charset="0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600" b="1" dirty="0" smtClean="0">
                <a:solidFill>
                  <a:srgbClr val="ABFFE3"/>
                </a:solidFill>
                <a:latin typeface="Calibri" pitchFamily="34" charset="0"/>
              </a:rPr>
              <a:t>https</a:t>
            </a:r>
            <a:r>
              <a:rPr lang="en-US" altLang="zh-TW" sz="3600" b="1" dirty="0">
                <a:solidFill>
                  <a:srgbClr val="ABFFE3"/>
                </a:solidFill>
                <a:latin typeface="Calibri" pitchFamily="34" charset="0"/>
              </a:rPr>
              <a:t>://</a:t>
            </a:r>
            <a:r>
              <a:rPr lang="en-US" altLang="zh-TW" sz="3600" b="1" dirty="0" err="1">
                <a:solidFill>
                  <a:srgbClr val="ABFFE3"/>
                </a:solidFill>
                <a:latin typeface="Calibri" pitchFamily="34" charset="0"/>
              </a:rPr>
              <a:t>www.jctv.ntut.edu.tw</a:t>
            </a:r>
            <a:r>
              <a:rPr lang="en-US" altLang="zh-TW" sz="3600" b="1" dirty="0">
                <a:solidFill>
                  <a:srgbClr val="ABFFE3"/>
                </a:solidFill>
                <a:latin typeface="Calibri" pitchFamily="34" charset="0"/>
              </a:rPr>
              <a:t>/</a:t>
            </a:r>
            <a:endParaRPr lang="zh-TW" altLang="en-US" sz="3600" b="1" dirty="0">
              <a:solidFill>
                <a:srgbClr val="ABFFE3"/>
              </a:solidFill>
              <a:latin typeface="Calibri" pitchFamily="34" charset="0"/>
            </a:endParaRPr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787527" y="2472490"/>
            <a:ext cx="7571304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4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</a:t>
            </a:r>
            <a:r>
              <a:rPr lang="zh-TW" altLang="en-US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專校院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招生委員會聯合會</a:t>
            </a:r>
            <a:endParaRPr kumimoji="0" lang="en-US" altLang="zh-TW" sz="4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338686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042" y="1186294"/>
            <a:ext cx="4028777" cy="9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2297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技專校院</a:t>
            </a:r>
            <a:r>
              <a:rPr lang="zh-TW" altLang="en-US" b="1" dirty="0" smtClean="0">
                <a:solidFill>
                  <a:srgbClr val="C00000"/>
                </a:solidFill>
              </a:rPr>
              <a:t>招生委員會聯合會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8FE70-AF9A-4666-837D-1B319035AF2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467544" y="764704"/>
            <a:ext cx="8352928" cy="5472608"/>
          </a:xfrm>
          <a:prstGeom prst="wedgeRoundRectCallout">
            <a:avLst>
              <a:gd name="adj1" fmla="val 41923"/>
              <a:gd name="adj2" fmla="val 53954"/>
              <a:gd name="adj3" fmla="val 16667"/>
            </a:avLst>
          </a:prstGeom>
          <a:solidFill>
            <a:srgbClr val="F7B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我們要成就每一位孩子！</a:t>
            </a:r>
            <a:endParaRPr kumimoji="0" lang="en-US" altLang="zh-TW" sz="4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給每個孩子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適性</a:t>
            </a:r>
            <a:r>
              <a:rPr kumimoji="0"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輔導</a:t>
            </a: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，人人都能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適性入學</a:t>
            </a:r>
          </a:p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讓每個孩子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適性揚才</a:t>
            </a:r>
            <a:endParaRPr kumimoji="0"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在他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安身立命場域</a:t>
            </a: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中，個個成為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「達人」</a:t>
            </a:r>
            <a:endParaRPr kumimoji="0"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r>
              <a:rPr kumimoji="0"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祝福每個孩子都能就讀</a:t>
            </a:r>
            <a:endParaRPr kumimoji="0" lang="en-US" altLang="zh-TW" sz="4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r>
              <a:rPr kumimoji="0" lang="en-US" altLang="zh-TW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kumimoji="0"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心中理想的第一志願</a:t>
            </a:r>
            <a:r>
              <a:rPr kumimoji="0" lang="en-US" altLang="zh-TW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endParaRPr kumimoji="0" lang="zh-TW" altLang="en-US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416955" y="6136268"/>
            <a:ext cx="8547533" cy="6771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Thank You For</a:t>
            </a:r>
            <a:r>
              <a:rPr lang="zh-TW" altLang="en-US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en-US" altLang="zh-TW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Your Listening </a:t>
            </a:r>
            <a:endParaRPr lang="zh-TW" altLang="en-US" sz="3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00213"/>
            <a:ext cx="9180513" cy="309721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4035" name="文字方塊 4"/>
          <p:cNvSpPr txBox="1">
            <a:spLocks noChangeArrowheads="1"/>
          </p:cNvSpPr>
          <p:nvPr/>
        </p:nvSpPr>
        <p:spPr bwMode="auto">
          <a:xfrm>
            <a:off x="844550" y="1052513"/>
            <a:ext cx="7416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32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0" y="5800725"/>
            <a:ext cx="3521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3"/>
          <p:cNvSpPr txBox="1">
            <a:spLocks/>
          </p:cNvSpPr>
          <p:nvPr/>
        </p:nvSpPr>
        <p:spPr>
          <a:xfrm>
            <a:off x="1332161" y="2781300"/>
            <a:ext cx="6048151" cy="13620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 UI"/>
              </a:rPr>
              <a:t>畢業規準</a:t>
            </a:r>
            <a:endParaRPr kumimoji="0"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91416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78384"/>
            <a:ext cx="8229600" cy="4814912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zh-TW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未達畢業標準者，發給修業證明書：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一、學習期間扣除學校核可之公、喪、病假，上課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總出席率至少</a:t>
            </a:r>
            <a:r>
              <a:rPr lang="zh-TW" altLang="zh-TW" sz="36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達三分之二以上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，且經獎懲抵銷後，</a:t>
            </a:r>
            <a:r>
              <a:rPr lang="zh-TW" altLang="zh-TW" sz="36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未滿三大過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二、七大學習領域有</a:t>
            </a:r>
            <a:r>
              <a:rPr lang="zh-TW" altLang="zh-TW" sz="36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四大學習領域</a:t>
            </a: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以上畢業總平均成績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丙等以上</a:t>
            </a:r>
            <a:r>
              <a:rPr lang="zh-TW" altLang="en-US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（即</a:t>
            </a:r>
            <a:r>
              <a:rPr lang="en-US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分以上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zh-TW" alt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4766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2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512" y="1463948"/>
            <a:ext cx="7808912" cy="4845372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學習期間扣除學校核可之公、喪、病假，上課</a:t>
            </a:r>
            <a:r>
              <a:rPr lang="zh-TW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總出席率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zh-TW" sz="44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達三分之二以上</a:t>
            </a:r>
            <a:r>
              <a:rPr lang="zh-TW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經獎懲抵銷後，</a:t>
            </a:r>
            <a:r>
              <a:rPr lang="zh-TW" altLang="zh-TW" sz="44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未滿三大過</a:t>
            </a:r>
            <a:r>
              <a:rPr lang="zh-TW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en-US" altLang="zh-TW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zh-TW" alt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畢業標準一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75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16516</TotalTime>
  <Words>5649</Words>
  <Application>Microsoft Office PowerPoint</Application>
  <PresentationFormat>如螢幕大小 (4:3)</PresentationFormat>
  <Paragraphs>1240</Paragraphs>
  <Slides>106</Slides>
  <Notes>35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106</vt:i4>
      </vt:variant>
    </vt:vector>
  </HeadingPairs>
  <TitlesOfParts>
    <vt:vector size="107" baseType="lpstr">
      <vt:lpstr>Office 佈景主題</vt:lpstr>
      <vt:lpstr>108學年度 高雄區適性入學與適性輔導宣導  </vt:lpstr>
      <vt:lpstr>12年國教免學費政策</vt:lpstr>
      <vt:lpstr>光華國中網站—公告標籤選(升學)</vt:lpstr>
      <vt:lpstr>招生名額供需現況(108學年高雄區)</vt:lpstr>
      <vt:lpstr>PowerPoint 簡報</vt:lpstr>
      <vt:lpstr>高雄區免試入學-優先入學規劃</vt:lpstr>
      <vt:lpstr>優先免試入學名額</vt:lpstr>
      <vt:lpstr>免試入學總積分-100分採計方式</vt:lpstr>
      <vt:lpstr>PowerPoint 簡報</vt:lpstr>
      <vt:lpstr>高雄區免試入學計分方式</vt:lpstr>
      <vt:lpstr>每學期發放多元發展項目積分證明單</vt:lpstr>
      <vt:lpstr>多元發展項目積分採計</vt:lpstr>
      <vt:lpstr>多元發展項目積分採計</vt:lpstr>
      <vt:lpstr>多元發展項目積分採計</vt:lpstr>
      <vt:lpstr>PowerPoint 簡報</vt:lpstr>
      <vt:lpstr>多元發展項目積分採計</vt:lpstr>
      <vt:lpstr>多元發展項目積分採計</vt:lpstr>
      <vt:lpstr>PowerPoint 簡報</vt:lpstr>
      <vt:lpstr>PowerPoint 簡報</vt:lpstr>
      <vt:lpstr>PowerPoint 簡報</vt:lpstr>
      <vt:lpstr>PowerPoint 簡報</vt:lpstr>
      <vt:lpstr>PowerPoint 簡報</vt:lpstr>
      <vt:lpstr>高雄區免試入學總積分-100分採計方式</vt:lpstr>
      <vt:lpstr>志願序採計方式</vt:lpstr>
      <vt:lpstr>志願選填範例說明:</vt:lpstr>
      <vt:lpstr>志願序積分</vt:lpstr>
      <vt:lpstr>國中教育會考</vt:lpstr>
      <vt:lpstr>考試科目、時間及題數</vt:lpstr>
      <vt:lpstr>教育會考何時考</vt:lpstr>
      <vt:lpstr>國中教育會考三等第積分換算</vt:lpstr>
      <vt:lpstr>PowerPoint 簡報</vt:lpstr>
      <vt:lpstr>超額比序</vt:lpstr>
      <vt:lpstr>超額比序</vt:lpstr>
      <vt:lpstr>國中教育會考三等第積分換算</vt:lpstr>
      <vt:lpstr>高雄區免試入學重點摘要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適性入學管道流程</vt:lpstr>
      <vt:lpstr>下學期學生聯絡簿內— 升學工作重要日程(請家長詳閱)</vt:lpstr>
      <vt:lpstr>下學期學生聯絡簿內— 升學工作重要日程(請家長詳閱)</vt:lpstr>
      <vt:lpstr>免試入學流程</vt:lpstr>
      <vt:lpstr>變更就學區 </vt:lpstr>
      <vt:lpstr>變更學區申請注意事項提醒:</vt:lpstr>
      <vt:lpstr>何謂&lt;序位查詢&gt;?</vt:lpstr>
      <vt:lpstr>假設以郝有才同學查詢結果為例:</vt:lpstr>
      <vt:lpstr>PowerPoint 簡報</vt:lpstr>
      <vt:lpstr>PowerPoint 簡報</vt:lpstr>
      <vt:lpstr>PowerPoint 簡報</vt:lpstr>
      <vt:lpstr>PowerPoint 簡報</vt:lpstr>
      <vt:lpstr>PowerPoint 簡報</vt:lpstr>
      <vt:lpstr>108學年度五專(優免)招生學校一覽表 全國一區(共9所國立.36所私立,共45所)</vt:lpstr>
      <vt:lpstr>五專優先免入學招生試務辦理方式</vt:lpstr>
      <vt:lpstr>五專優免積分採計說明</vt:lpstr>
      <vt:lpstr>各項比序積分採計說明-國中教育會考</vt:lpstr>
      <vt:lpstr>五專(優免)超額同分比序項目順序</vt:lpstr>
      <vt:lpstr>108學年度五專優先免試入學重要日程</vt:lpstr>
      <vt:lpstr>PowerPoint 簡報</vt:lpstr>
      <vt:lpstr>PowerPoint 簡報</vt:lpstr>
      <vt:lpstr>五專聯合免試入學---</vt:lpstr>
      <vt:lpstr>PowerPoint 簡報</vt:lpstr>
      <vt:lpstr>PowerPoint 簡報</vt:lpstr>
      <vt:lpstr>五專超額比序成績單</vt:lpstr>
      <vt:lpstr>PowerPoint 簡報</vt:lpstr>
      <vt:lpstr>五專聯合免試超額比序採計</vt:lpstr>
      <vt:lpstr>五專招生簡章(範例)</vt:lpstr>
      <vt:lpstr>五專現場分發通知單:</vt:lpstr>
      <vt:lpstr>何謂五專 現場登記分發?</vt:lpstr>
      <vt:lpstr>五專現場登記分發 (務必到現場)</vt:lpstr>
      <vt:lpstr>PowerPoint 簡報</vt:lpstr>
      <vt:lpstr>特色招生-甄選入學</vt:lpstr>
      <vt:lpstr>PowerPoint 簡報</vt:lpstr>
      <vt:lpstr>PowerPoint 簡報</vt:lpstr>
      <vt:lpstr>PowerPoint 簡報</vt:lpstr>
      <vt:lpstr>甄選入學-承辦學校</vt:lpstr>
      <vt:lpstr>PowerPoint 簡報</vt:lpstr>
      <vt:lpstr>技優甄審入學- 招生作業</vt:lpstr>
      <vt:lpstr>技優甄審入學(輔導室辦理)-報名資格</vt:lpstr>
      <vt:lpstr>PowerPoint 簡報</vt:lpstr>
      <vt:lpstr>PowerPoint 簡報</vt:lpstr>
      <vt:lpstr>實用技能學程(輔導室辦理) </vt:lpstr>
      <vt:lpstr>PowerPoint 簡報</vt:lpstr>
      <vt:lpstr>建教合作班</vt:lpstr>
      <vt:lpstr>特色專班</vt:lpstr>
      <vt:lpstr>PowerPoint 簡報</vt:lpstr>
      <vt:lpstr>十二年國民基本教育資訊網</vt:lpstr>
      <vt:lpstr>PowerPoint 簡報</vt:lpstr>
      <vt:lpstr>國中畢業生適性入學宣導網站</vt:lpstr>
      <vt:lpstr>PowerPoint 簡報</vt:lpstr>
      <vt:lpstr>國中教育會考資訊網</vt:lpstr>
      <vt:lpstr>PowerPoint 簡報</vt:lpstr>
      <vt:lpstr>技專校院招生委員會聯合會</vt:lpstr>
      <vt:lpstr>PowerPoint 簡報</vt:lpstr>
      <vt:lpstr>PowerPoint 簡報</vt:lpstr>
      <vt:lpstr>PowerPoint 簡報</vt:lpstr>
      <vt:lpstr>PowerPoint 簡報</vt:lpstr>
      <vt:lpstr>畢業標準二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106學年度高雄區適性入學宣導</dc:title>
  <dc:creator>user</dc:creator>
  <cp:lastModifiedBy>User</cp:lastModifiedBy>
  <cp:revision>175</cp:revision>
  <cp:lastPrinted>2017-02-21T08:55:05Z</cp:lastPrinted>
  <dcterms:created xsi:type="dcterms:W3CDTF">2016-12-05T03:34:54Z</dcterms:created>
  <dcterms:modified xsi:type="dcterms:W3CDTF">2019-09-11T08:30:18Z</dcterms:modified>
</cp:coreProperties>
</file>