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2587" y="-7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596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77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8290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10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67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3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542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8882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218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1402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559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6FBA4-0BEC-4B11-82C7-822D2237229D}" type="datetimeFigureOut">
              <a:rPr lang="zh-TW" altLang="en-US" smtClean="0"/>
              <a:t>2019/4/19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14C7D-EDEA-472D-B522-5D58C95EB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68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76672" y="251520"/>
            <a:ext cx="5829300" cy="1512168"/>
          </a:xfrm>
        </p:spPr>
        <p:txBody>
          <a:bodyPr/>
          <a:lstStyle/>
          <a:p>
            <a:r>
              <a:rPr lang="en-US" altLang="zh-TW" sz="3600" dirty="0" smtClean="0">
                <a:latin typeface="王漢宗特黑體繁" panose="02000500000000000000" pitchFamily="2" charset="-120"/>
                <a:ea typeface="王漢宗特黑體繁" panose="02000500000000000000" pitchFamily="2" charset="-120"/>
              </a:rPr>
              <a:t>108</a:t>
            </a:r>
            <a:r>
              <a:rPr lang="zh-TW" altLang="en-US" sz="3600" dirty="0" smtClean="0">
                <a:latin typeface="王漢宗特黑體繁" panose="02000500000000000000" pitchFamily="2" charset="-120"/>
                <a:ea typeface="王漢宗特黑體繁" panose="02000500000000000000" pitchFamily="2" charset="-120"/>
              </a:rPr>
              <a:t>年萬安</a:t>
            </a:r>
            <a:r>
              <a:rPr lang="en-US" altLang="zh-TW" sz="3600" dirty="0" smtClean="0">
                <a:latin typeface="王漢宗特黑體繁" panose="02000500000000000000" pitchFamily="2" charset="-120"/>
                <a:ea typeface="王漢宗特黑體繁" panose="02000500000000000000" pitchFamily="2" charset="-120"/>
              </a:rPr>
              <a:t>42</a:t>
            </a:r>
            <a:r>
              <a:rPr lang="zh-TW" altLang="en-US" sz="3600" dirty="0" smtClean="0">
                <a:latin typeface="王漢宗特黑體繁" panose="02000500000000000000" pitchFamily="2" charset="-120"/>
                <a:ea typeface="王漢宗特黑體繁" panose="02000500000000000000" pitchFamily="2" charset="-120"/>
              </a:rPr>
              <a:t>號演習</a:t>
            </a:r>
            <a:r>
              <a:rPr lang="en-US" altLang="zh-TW" sz="3600" dirty="0" smtClean="0">
                <a:latin typeface="王漢宗特黑體繁" panose="02000500000000000000" pitchFamily="2" charset="-120"/>
                <a:ea typeface="王漢宗特黑體繁" panose="02000500000000000000" pitchFamily="2" charset="-120"/>
              </a:rPr>
              <a:t/>
            </a:r>
            <a:br>
              <a:rPr lang="en-US" altLang="zh-TW" sz="3600" dirty="0" smtClean="0">
                <a:latin typeface="王漢宗特黑體繁" panose="02000500000000000000" pitchFamily="2" charset="-120"/>
                <a:ea typeface="王漢宗特黑體繁" panose="02000500000000000000" pitchFamily="2" charset="-120"/>
              </a:rPr>
            </a:br>
            <a:r>
              <a:rPr lang="zh-TW" altLang="en-US" dirty="0" smtClean="0">
                <a:latin typeface="王漢宗特黑體繁" panose="02000500000000000000" pitchFamily="2" charset="-120"/>
                <a:ea typeface="王漢宗特黑體繁" panose="02000500000000000000" pitchFamily="2" charset="-120"/>
              </a:rPr>
              <a:t>通   知</a:t>
            </a:r>
            <a:endParaRPr lang="zh-TW" altLang="en-US" dirty="0">
              <a:latin typeface="王漢宗特黑體繁" panose="02000500000000000000" pitchFamily="2" charset="-120"/>
              <a:ea typeface="王漢宗特黑體繁" panose="02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52736" y="1619672"/>
            <a:ext cx="5040560" cy="1728192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■日期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:5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28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algn="l"/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■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時間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分至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時整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■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原課程安排在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戶外上課的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班級及任課老師，請依演習規定留在原班教室內進行課程，校區大樓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1~5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樓室內請關燈，敬請配合。 </a:t>
            </a:r>
            <a:r>
              <a:rPr lang="zh-TW" altLang="en-US" sz="2200" u="sng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總務處</a:t>
            </a:r>
            <a:endParaRPr lang="zh-TW" altLang="en-US" sz="2200" u="sng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64" y="2987824"/>
            <a:ext cx="6120680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411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66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108年萬安42號演習 通   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108年萬安演習通知</dc:title>
  <dc:creator>user</dc:creator>
  <cp:lastModifiedBy>user</cp:lastModifiedBy>
  <cp:revision>2</cp:revision>
  <dcterms:created xsi:type="dcterms:W3CDTF">2019-04-19T03:58:57Z</dcterms:created>
  <dcterms:modified xsi:type="dcterms:W3CDTF">2019-04-19T06:40:03Z</dcterms:modified>
</cp:coreProperties>
</file>