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9" r:id="rId3"/>
    <p:sldId id="261" r:id="rId4"/>
    <p:sldId id="257" r:id="rId5"/>
    <p:sldId id="270" r:id="rId6"/>
    <p:sldId id="258" r:id="rId7"/>
    <p:sldId id="259" r:id="rId8"/>
    <p:sldId id="266" r:id="rId9"/>
    <p:sldId id="264" r:id="rId10"/>
    <p:sldId id="268" r:id="rId11"/>
    <p:sldId id="265" r:id="rId12"/>
    <p:sldId id="267" r:id="rId13"/>
    <p:sldId id="260" r:id="rId14"/>
    <p:sldId id="262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477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277F-70A4-4200-8C07-7A4FFD16443D}" type="datetimeFigureOut">
              <a:rPr lang="zh-TW" altLang="en-US" smtClean="0"/>
              <a:t>2019/6/5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3411-0F83-4EA5-9620-F06B20690D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402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277F-70A4-4200-8C07-7A4FFD16443D}" type="datetimeFigureOut">
              <a:rPr lang="zh-TW" altLang="en-US" smtClean="0"/>
              <a:t>2019/6/5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3411-0F83-4EA5-9620-F06B20690D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321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277F-70A4-4200-8C07-7A4FFD16443D}" type="datetimeFigureOut">
              <a:rPr lang="zh-TW" altLang="en-US" smtClean="0"/>
              <a:t>2019/6/5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3411-0F83-4EA5-9620-F06B20690D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4346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277F-70A4-4200-8C07-7A4FFD16443D}" type="datetimeFigureOut">
              <a:rPr lang="zh-TW" altLang="en-US" smtClean="0"/>
              <a:t>2019/6/5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3411-0F83-4EA5-9620-F06B20690D4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7107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277F-70A4-4200-8C07-7A4FFD16443D}" type="datetimeFigureOut">
              <a:rPr lang="zh-TW" altLang="en-US" smtClean="0"/>
              <a:t>2019/6/5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3411-0F83-4EA5-9620-F06B20690D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9739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277F-70A4-4200-8C07-7A4FFD16443D}" type="datetimeFigureOut">
              <a:rPr lang="zh-TW" altLang="en-US" smtClean="0"/>
              <a:t>2019/6/5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3411-0F83-4EA5-9620-F06B20690D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018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277F-70A4-4200-8C07-7A4FFD16443D}" type="datetimeFigureOut">
              <a:rPr lang="zh-TW" altLang="en-US" smtClean="0"/>
              <a:t>2019/6/5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3411-0F83-4EA5-9620-F06B20690D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7272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277F-70A4-4200-8C07-7A4FFD16443D}" type="datetimeFigureOut">
              <a:rPr lang="zh-TW" altLang="en-US" smtClean="0"/>
              <a:t>2019/6/5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3411-0F83-4EA5-9620-F06B20690D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0684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277F-70A4-4200-8C07-7A4FFD16443D}" type="datetimeFigureOut">
              <a:rPr lang="zh-TW" altLang="en-US" smtClean="0"/>
              <a:t>2019/6/5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3411-0F83-4EA5-9620-F06B20690D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782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277F-70A4-4200-8C07-7A4FFD16443D}" type="datetimeFigureOut">
              <a:rPr lang="zh-TW" altLang="en-US" smtClean="0"/>
              <a:t>2019/6/5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3411-0F83-4EA5-9620-F06B20690D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721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277F-70A4-4200-8C07-7A4FFD16443D}" type="datetimeFigureOut">
              <a:rPr lang="zh-TW" altLang="en-US" smtClean="0"/>
              <a:t>2019/6/5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3411-0F83-4EA5-9620-F06B20690D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141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277F-70A4-4200-8C07-7A4FFD16443D}" type="datetimeFigureOut">
              <a:rPr lang="zh-TW" altLang="en-US" smtClean="0"/>
              <a:t>2019/6/5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3411-0F83-4EA5-9620-F06B20690D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723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277F-70A4-4200-8C07-7A4FFD16443D}" type="datetimeFigureOut">
              <a:rPr lang="zh-TW" altLang="en-US" smtClean="0"/>
              <a:t>2019/6/5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3411-0F83-4EA5-9620-F06B20690D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3509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277F-70A4-4200-8C07-7A4FFD16443D}" type="datetimeFigureOut">
              <a:rPr lang="zh-TW" altLang="en-US" smtClean="0"/>
              <a:t>2019/6/5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3411-0F83-4EA5-9620-F06B20690D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538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277F-70A4-4200-8C07-7A4FFD16443D}" type="datetimeFigureOut">
              <a:rPr lang="zh-TW" altLang="en-US" smtClean="0"/>
              <a:t>2019/6/5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3411-0F83-4EA5-9620-F06B20690D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548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277F-70A4-4200-8C07-7A4FFD16443D}" type="datetimeFigureOut">
              <a:rPr lang="zh-TW" altLang="en-US" smtClean="0"/>
              <a:t>2019/6/5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3411-0F83-4EA5-9620-F06B20690D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804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277F-70A4-4200-8C07-7A4FFD16443D}" type="datetimeFigureOut">
              <a:rPr lang="zh-TW" altLang="en-US" smtClean="0"/>
              <a:t>2019/6/5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3411-0F83-4EA5-9620-F06B20690D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618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C4C277F-70A4-4200-8C07-7A4FFD16443D}" type="datetimeFigureOut">
              <a:rPr lang="zh-TW" altLang="en-US" smtClean="0"/>
              <a:t>2019/6/5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F473411-0F83-4EA5-9620-F06B20690D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97403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世界上有一種距離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1566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238" y="3318617"/>
            <a:ext cx="10353762" cy="970450"/>
          </a:xfrm>
        </p:spPr>
        <p:txBody>
          <a:bodyPr/>
          <a:lstStyle/>
          <a:p>
            <a:r>
              <a:rPr lang="en-US" altLang="zh-TW" dirty="0" smtClean="0"/>
              <a:t>1071006</a:t>
            </a:r>
            <a:r>
              <a:rPr lang="zh-TW" altLang="en-US" dirty="0" smtClean="0"/>
              <a:t>高雄市政府都發局召開公聽會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4692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5069" y="173764"/>
            <a:ext cx="10353762" cy="970450"/>
          </a:xfrm>
        </p:spPr>
        <p:txBody>
          <a:bodyPr/>
          <a:lstStyle/>
          <a:p>
            <a:r>
              <a:rPr lang="en-US" altLang="zh-TW" dirty="0" smtClean="0"/>
              <a:t>1080109</a:t>
            </a:r>
            <a:r>
              <a:rPr lang="zh-TW" altLang="en-US" dirty="0" smtClean="0"/>
              <a:t>記者會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30" y="1239141"/>
            <a:ext cx="8252072" cy="5505678"/>
          </a:xfrm>
        </p:spPr>
      </p:pic>
    </p:spTree>
    <p:extLst>
      <p:ext uri="{BB962C8B-B14F-4D97-AF65-F5344CB8AC3E}">
        <p14:creationId xmlns:p14="http://schemas.microsoft.com/office/powerpoint/2010/main" val="507162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95" y="2712576"/>
            <a:ext cx="10353762" cy="195342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1080323</a:t>
            </a:r>
            <a:br>
              <a:rPr lang="en-US" altLang="zh-TW" dirty="0" smtClean="0"/>
            </a:br>
            <a:r>
              <a:rPr lang="zh-TW" altLang="en-US" dirty="0" smtClean="0"/>
              <a:t>高雄市政府都市計畫委員會依照當時承諾，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決議降編為乙種工業區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4585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72897" y="284860"/>
            <a:ext cx="7755236" cy="62099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1080603</a:t>
            </a:r>
            <a:r>
              <a:rPr lang="zh-TW" altLang="en-US" dirty="0" smtClean="0"/>
              <a:t>大社工業區降編會議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9" y="111095"/>
            <a:ext cx="4045865" cy="570342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25" y="1022663"/>
            <a:ext cx="7685518" cy="576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703" y="1814556"/>
            <a:ext cx="10353762" cy="3432561"/>
          </a:xfrm>
        </p:spPr>
        <p:txBody>
          <a:bodyPr/>
          <a:lstStyle/>
          <a:p>
            <a:r>
              <a:rPr lang="zh-TW" altLang="en-US" dirty="0" smtClean="0"/>
              <a:t>關心，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就沒有距離！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1309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47979" y="1732449"/>
            <a:ext cx="10353762" cy="660373"/>
          </a:xfrm>
        </p:spPr>
        <p:txBody>
          <a:bodyPr/>
          <a:lstStyle/>
          <a:p>
            <a:r>
              <a:rPr lang="zh-TW" altLang="en-US" dirty="0" smtClean="0"/>
              <a:t>深澳電廠在哪裡？</a:t>
            </a:r>
            <a:r>
              <a:rPr lang="en-US" altLang="zh-TW" dirty="0"/>
              <a:t> </a:t>
            </a:r>
            <a:r>
              <a:rPr lang="en-US" altLang="zh-TW" dirty="0" smtClean="0"/>
              <a:t>VS</a:t>
            </a:r>
            <a:r>
              <a:rPr lang="zh-TW" altLang="en-US" dirty="0" smtClean="0"/>
              <a:t>大林電廠在哪裡？</a:t>
            </a: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947979" y="2545221"/>
            <a:ext cx="10353762" cy="66037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美國總統是誰？</a:t>
            </a:r>
            <a:r>
              <a:rPr lang="en-US" altLang="zh-TW" dirty="0"/>
              <a:t> VS</a:t>
            </a:r>
            <a:r>
              <a:rPr lang="zh-TW" altLang="en-US" dirty="0" smtClean="0"/>
              <a:t>越南總理是誰？</a:t>
            </a: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947979" y="3196544"/>
            <a:ext cx="10353762" cy="66037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台北市長是誰？</a:t>
            </a:r>
            <a:r>
              <a:rPr lang="en-US" altLang="zh-TW" dirty="0" smtClean="0"/>
              <a:t>VS</a:t>
            </a:r>
            <a:r>
              <a:rPr lang="zh-TW" altLang="en-US" dirty="0" smtClean="0"/>
              <a:t>台東縣長是誰？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0115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6505" y="0"/>
            <a:ext cx="10353762" cy="970450"/>
          </a:xfrm>
        </p:spPr>
        <p:txBody>
          <a:bodyPr/>
          <a:lstStyle/>
          <a:p>
            <a:r>
              <a:rPr lang="en-US" altLang="zh-TW" dirty="0" smtClean="0"/>
              <a:t>970701</a:t>
            </a:r>
            <a:r>
              <a:rPr lang="zh-TW" altLang="en-US" dirty="0" smtClean="0"/>
              <a:t>大林電廠更新</a:t>
            </a:r>
            <a:r>
              <a:rPr lang="zh-TW" altLang="en-US" dirty="0"/>
              <a:t>案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8" y="970450"/>
            <a:ext cx="8838476" cy="5890845"/>
          </a:xfrm>
        </p:spPr>
      </p:pic>
    </p:spTree>
    <p:extLst>
      <p:ext uri="{BB962C8B-B14F-4D97-AF65-F5344CB8AC3E}">
        <p14:creationId xmlns:p14="http://schemas.microsoft.com/office/powerpoint/2010/main" val="271977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964" y="113944"/>
            <a:ext cx="10353762" cy="970450"/>
          </a:xfrm>
        </p:spPr>
        <p:txBody>
          <a:bodyPr/>
          <a:lstStyle/>
          <a:p>
            <a:r>
              <a:rPr lang="en-US" altLang="zh-TW" dirty="0"/>
              <a:t>1080528</a:t>
            </a:r>
            <a:r>
              <a:rPr lang="zh-TW" altLang="en-US" dirty="0" smtClean="0"/>
              <a:t>興達火力發電廠更新案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32" y="877382"/>
            <a:ext cx="7758636" cy="5818977"/>
          </a:xfrm>
        </p:spPr>
      </p:pic>
    </p:spTree>
    <p:extLst>
      <p:ext uri="{BB962C8B-B14F-4D97-AF65-F5344CB8AC3E}">
        <p14:creationId xmlns:p14="http://schemas.microsoft.com/office/powerpoint/2010/main" val="322319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95" y="27012"/>
            <a:ext cx="10353762" cy="853205"/>
          </a:xfrm>
        </p:spPr>
        <p:txBody>
          <a:bodyPr/>
          <a:lstStyle/>
          <a:p>
            <a:r>
              <a:rPr lang="zh-TW" altLang="en-US" dirty="0" smtClean="0"/>
              <a:t>電廠降載與空氣品質之對照圖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93" y="997462"/>
            <a:ext cx="10268264" cy="577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26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265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8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95" y="2925510"/>
            <a:ext cx="10353762" cy="970450"/>
          </a:xfrm>
        </p:spPr>
        <p:txBody>
          <a:bodyPr/>
          <a:lstStyle/>
          <a:p>
            <a:r>
              <a:rPr lang="zh-TW" altLang="en-US" dirty="0" smtClean="0"/>
              <a:t>大社工業區降編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3865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6345" y="131036"/>
            <a:ext cx="10353762" cy="78336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1071005</a:t>
            </a:r>
            <a:r>
              <a:rPr lang="zh-TW" altLang="en-US" dirty="0" smtClean="0"/>
              <a:t>記者會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45" y="996146"/>
            <a:ext cx="10160949" cy="5730775"/>
          </a:xfrm>
        </p:spPr>
      </p:pic>
    </p:spTree>
    <p:extLst>
      <p:ext uri="{BB962C8B-B14F-4D97-AF65-F5344CB8AC3E}">
        <p14:creationId xmlns:p14="http://schemas.microsoft.com/office/powerpoint/2010/main" val="531989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石板">
  <a:themeElements>
    <a:clrScheme name="石板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石板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石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TM04033929[[fn=石板]]</Template>
  <TotalTime>266</TotalTime>
  <Words>86</Words>
  <Application>Microsoft Office PowerPoint</Application>
  <PresentationFormat>寬螢幕</PresentationFormat>
  <Paragraphs>14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微軟正黑體</vt:lpstr>
      <vt:lpstr>Calisto MT</vt:lpstr>
      <vt:lpstr>Trebuchet MS</vt:lpstr>
      <vt:lpstr>Wingdings 2</vt:lpstr>
      <vt:lpstr>石板</vt:lpstr>
      <vt:lpstr>世界上有一種距離</vt:lpstr>
      <vt:lpstr>PowerPoint 簡報</vt:lpstr>
      <vt:lpstr>970701大林電廠更新案</vt:lpstr>
      <vt:lpstr>1080528興達火力發電廠更新案</vt:lpstr>
      <vt:lpstr>電廠降載與空氣品質之對照圖</vt:lpstr>
      <vt:lpstr>PowerPoint 簡報</vt:lpstr>
      <vt:lpstr>PowerPoint 簡報</vt:lpstr>
      <vt:lpstr>大社工業區降編</vt:lpstr>
      <vt:lpstr>1071005記者會</vt:lpstr>
      <vt:lpstr>1071006高雄市政府都發局召開公聽會</vt:lpstr>
      <vt:lpstr>1080109記者會</vt:lpstr>
      <vt:lpstr>1080323 高雄市政府都市計畫委員會依照當時承諾， 決議降編為乙種工業區</vt:lpstr>
      <vt:lpstr>1080603大社工業區降編會議</vt:lpstr>
      <vt:lpstr>關心，  就沒有距離！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KTA-43</dc:creator>
  <cp:lastModifiedBy>KTA-43</cp:lastModifiedBy>
  <cp:revision>7</cp:revision>
  <dcterms:created xsi:type="dcterms:W3CDTF">2019-06-05T00:18:35Z</dcterms:created>
  <dcterms:modified xsi:type="dcterms:W3CDTF">2019-06-05T04:45:13Z</dcterms:modified>
</cp:coreProperties>
</file>