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5.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6.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0"/>
  </p:notesMasterIdLst>
  <p:sldIdLst>
    <p:sldId id="256" r:id="rId2"/>
    <p:sldId id="262" r:id="rId3"/>
    <p:sldId id="257" r:id="rId4"/>
    <p:sldId id="263" r:id="rId5"/>
    <p:sldId id="343" r:id="rId6"/>
    <p:sldId id="345" r:id="rId7"/>
    <p:sldId id="344" r:id="rId8"/>
    <p:sldId id="264" r:id="rId9"/>
    <p:sldId id="258" r:id="rId10"/>
    <p:sldId id="259" r:id="rId11"/>
    <p:sldId id="269" r:id="rId12"/>
    <p:sldId id="260" r:id="rId13"/>
    <p:sldId id="466" r:id="rId14"/>
    <p:sldId id="467" r:id="rId15"/>
    <p:sldId id="468" r:id="rId16"/>
    <p:sldId id="270" r:id="rId17"/>
    <p:sldId id="567" r:id="rId18"/>
    <p:sldId id="568" r:id="rId19"/>
    <p:sldId id="569" r:id="rId20"/>
    <p:sldId id="570" r:id="rId21"/>
    <p:sldId id="571" r:id="rId22"/>
    <p:sldId id="572" r:id="rId23"/>
    <p:sldId id="283" r:id="rId24"/>
    <p:sldId id="323" r:id="rId25"/>
    <p:sldId id="285" r:id="rId26"/>
    <p:sldId id="324" r:id="rId27"/>
    <p:sldId id="276" r:id="rId28"/>
    <p:sldId id="482" r:id="rId29"/>
    <p:sldId id="483" r:id="rId30"/>
    <p:sldId id="484" r:id="rId31"/>
    <p:sldId id="340" r:id="rId32"/>
    <p:sldId id="485" r:id="rId33"/>
    <p:sldId id="486" r:id="rId34"/>
    <p:sldId id="291" r:id="rId35"/>
    <p:sldId id="487" r:id="rId36"/>
    <p:sldId id="488" r:id="rId37"/>
    <p:sldId id="294" r:id="rId38"/>
    <p:sldId id="295" r:id="rId39"/>
    <p:sldId id="489" r:id="rId40"/>
    <p:sldId id="297" r:id="rId41"/>
    <p:sldId id="298" r:id="rId42"/>
    <p:sldId id="299" r:id="rId43"/>
    <p:sldId id="300" r:id="rId44"/>
    <p:sldId id="301" r:id="rId45"/>
    <p:sldId id="302" r:id="rId46"/>
    <p:sldId id="490" r:id="rId47"/>
    <p:sldId id="304" r:id="rId48"/>
    <p:sldId id="305" r:id="rId49"/>
    <p:sldId id="306" r:id="rId50"/>
    <p:sldId id="307" r:id="rId51"/>
    <p:sldId id="308" r:id="rId52"/>
    <p:sldId id="309" r:id="rId53"/>
    <p:sldId id="310" r:id="rId54"/>
    <p:sldId id="311" r:id="rId55"/>
    <p:sldId id="277" r:id="rId56"/>
    <p:sldId id="326" r:id="rId57"/>
    <p:sldId id="316" r:id="rId58"/>
    <p:sldId id="317" r:id="rId59"/>
    <p:sldId id="318" r:id="rId60"/>
    <p:sldId id="319" r:id="rId61"/>
    <p:sldId id="320" r:id="rId62"/>
    <p:sldId id="321" r:id="rId63"/>
    <p:sldId id="327" r:id="rId64"/>
    <p:sldId id="351" r:id="rId65"/>
    <p:sldId id="479" r:id="rId66"/>
    <p:sldId id="480" r:id="rId67"/>
    <p:sldId id="481" r:id="rId68"/>
    <p:sldId id="440" r:id="rId69"/>
    <p:sldId id="357" r:id="rId70"/>
    <p:sldId id="359" r:id="rId71"/>
    <p:sldId id="360" r:id="rId72"/>
    <p:sldId id="361" r:id="rId73"/>
    <p:sldId id="362" r:id="rId74"/>
    <p:sldId id="625" r:id="rId75"/>
    <p:sldId id="626" r:id="rId76"/>
    <p:sldId id="627" r:id="rId77"/>
    <p:sldId id="629" r:id="rId78"/>
    <p:sldId id="371" r:id="rId79"/>
    <p:sldId id="372" r:id="rId80"/>
    <p:sldId id="373" r:id="rId81"/>
    <p:sldId id="451" r:id="rId82"/>
    <p:sldId id="374" r:id="rId83"/>
    <p:sldId id="375" r:id="rId84"/>
    <p:sldId id="376" r:id="rId85"/>
    <p:sldId id="377" r:id="rId86"/>
    <p:sldId id="378" r:id="rId87"/>
    <p:sldId id="379" r:id="rId88"/>
    <p:sldId id="380" r:id="rId89"/>
    <p:sldId id="381" r:id="rId90"/>
    <p:sldId id="382" r:id="rId91"/>
    <p:sldId id="383" r:id="rId92"/>
    <p:sldId id="384" r:id="rId93"/>
    <p:sldId id="385" r:id="rId94"/>
    <p:sldId id="386" r:id="rId95"/>
    <p:sldId id="441" r:id="rId96"/>
    <p:sldId id="595" r:id="rId97"/>
    <p:sldId id="596" r:id="rId98"/>
    <p:sldId id="597" r:id="rId99"/>
    <p:sldId id="598" r:id="rId100"/>
    <p:sldId id="391" r:id="rId101"/>
    <p:sldId id="392" r:id="rId102"/>
    <p:sldId id="393" r:id="rId103"/>
    <p:sldId id="622" r:id="rId104"/>
    <p:sldId id="624" r:id="rId105"/>
    <p:sldId id="599" r:id="rId106"/>
    <p:sldId id="600" r:id="rId107"/>
    <p:sldId id="601" r:id="rId108"/>
    <p:sldId id="602" r:id="rId109"/>
    <p:sldId id="603" r:id="rId110"/>
    <p:sldId id="604" r:id="rId111"/>
    <p:sldId id="605" r:id="rId112"/>
    <p:sldId id="606" r:id="rId113"/>
    <p:sldId id="607" r:id="rId114"/>
    <p:sldId id="608" r:id="rId115"/>
    <p:sldId id="609" r:id="rId116"/>
    <p:sldId id="610" r:id="rId117"/>
    <p:sldId id="611" r:id="rId118"/>
    <p:sldId id="612" r:id="rId119"/>
    <p:sldId id="613" r:id="rId120"/>
    <p:sldId id="614" r:id="rId121"/>
    <p:sldId id="615" r:id="rId122"/>
    <p:sldId id="616" r:id="rId123"/>
    <p:sldId id="617" r:id="rId124"/>
    <p:sldId id="618" r:id="rId125"/>
    <p:sldId id="619" r:id="rId126"/>
    <p:sldId id="620" r:id="rId127"/>
    <p:sldId id="621" r:id="rId128"/>
    <p:sldId id="544" r:id="rId129"/>
    <p:sldId id="545" r:id="rId130"/>
    <p:sldId id="546" r:id="rId131"/>
    <p:sldId id="547" r:id="rId132"/>
    <p:sldId id="565" r:id="rId133"/>
    <p:sldId id="566" r:id="rId134"/>
    <p:sldId id="549" r:id="rId135"/>
    <p:sldId id="550" r:id="rId136"/>
    <p:sldId id="553" r:id="rId137"/>
    <p:sldId id="554" r:id="rId138"/>
    <p:sldId id="555" r:id="rId139"/>
    <p:sldId id="556" r:id="rId140"/>
    <p:sldId id="557" r:id="rId141"/>
    <p:sldId id="558" r:id="rId142"/>
    <p:sldId id="559" r:id="rId143"/>
    <p:sldId id="630" r:id="rId144"/>
    <p:sldId id="631" r:id="rId145"/>
    <p:sldId id="632" r:id="rId146"/>
    <p:sldId id="633" r:id="rId147"/>
    <p:sldId id="421" r:id="rId148"/>
    <p:sldId id="443" r:id="rId14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A5FDAF"/>
    <a:srgbClr val="E4A1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9" autoAdjust="0"/>
    <p:restoredTop sz="94660"/>
  </p:normalViewPr>
  <p:slideViewPr>
    <p:cSldViewPr>
      <p:cViewPr>
        <p:scale>
          <a:sx n="71" d="100"/>
          <a:sy n="71" d="100"/>
        </p:scale>
        <p:origin x="-1500"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_rels/data14.xml.rels><?xml version="1.0" encoding="UTF-8" standalone="yes"?>
<Relationships xmlns="http://schemas.openxmlformats.org/package/2006/relationships"><Relationship Id="rId1" Type="http://schemas.openxmlformats.org/officeDocument/2006/relationships/hyperlink" Target="http://www.fitness.org.tw/model01.php" TargetMode="External"/></Relationships>
</file>

<file path=ppt/diagrams/_rels/drawing14.xml.rels><?xml version="1.0" encoding="UTF-8" standalone="yes"?>
<Relationships xmlns="http://schemas.openxmlformats.org/package/2006/relationships"><Relationship Id="rId1" Type="http://schemas.openxmlformats.org/officeDocument/2006/relationships/hyperlink" Target="http://www.fitness.org.tw/model01.ph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4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4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734B4-C5CA-4D47-BE3B-AC873B47E36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270EA545-5A25-4ADE-A60A-FE453856F0DC}">
      <dgm:prSet phldrT="[文字]" custT="1"/>
      <dgm:spPr>
        <a:solidFill>
          <a:srgbClr val="A50021"/>
        </a:solidFill>
      </dgm:spPr>
      <dgm:t>
        <a:bodyPr/>
        <a:lstStyle/>
        <a:p>
          <a:pPr algn="l"/>
          <a:r>
            <a:rPr lang="zh-TW" altLang="en-US" sz="2800" b="1" dirty="0" smtClean="0">
              <a:solidFill>
                <a:schemeClr val="bg1"/>
              </a:solidFill>
              <a:latin typeface="微軟正黑體" pitchFamily="34" charset="-120"/>
              <a:ea typeface="微軟正黑體" pitchFamily="34" charset="-120"/>
            </a:rPr>
            <a:t>國中教育會考</a:t>
          </a:r>
          <a:endParaRPr lang="zh-TW" altLang="en-US" sz="2800" b="1" dirty="0">
            <a:solidFill>
              <a:schemeClr val="bg1"/>
            </a:solidFill>
            <a:latin typeface="微軟正黑體" pitchFamily="34" charset="-120"/>
            <a:ea typeface="微軟正黑體" pitchFamily="34" charset="-120"/>
          </a:endParaRPr>
        </a:p>
      </dgm:t>
    </dgm:pt>
    <dgm:pt modelId="{2DA9C965-968D-46A0-8FDD-CC80F5B51E19}" type="parTrans" cxnId="{D4EA54D1-B47B-4D29-ACC3-3FE83A9212AC}">
      <dgm:prSet/>
      <dgm:spPr/>
      <dgm:t>
        <a:bodyPr/>
        <a:lstStyle/>
        <a:p>
          <a:pPr algn="l"/>
          <a:endParaRPr lang="zh-TW" altLang="en-US" sz="2800" b="1">
            <a:solidFill>
              <a:schemeClr val="bg1"/>
            </a:solidFill>
            <a:latin typeface="微軟正黑體" pitchFamily="34" charset="-120"/>
            <a:ea typeface="微軟正黑體" pitchFamily="34" charset="-120"/>
          </a:endParaRPr>
        </a:p>
      </dgm:t>
    </dgm:pt>
    <dgm:pt modelId="{959940A1-7D86-407D-89D5-0932FB0A4A33}" type="sibTrans" cxnId="{D4EA54D1-B47B-4D29-ACC3-3FE83A9212AC}">
      <dgm:prSet/>
      <dgm:spPr/>
      <dgm:t>
        <a:bodyPr/>
        <a:lstStyle/>
        <a:p>
          <a:pPr algn="l"/>
          <a:endParaRPr lang="zh-TW" altLang="en-US" sz="2800" b="1">
            <a:solidFill>
              <a:schemeClr val="bg1"/>
            </a:solidFill>
            <a:latin typeface="微軟正黑體" pitchFamily="34" charset="-120"/>
            <a:ea typeface="微軟正黑體" pitchFamily="34" charset="-120"/>
          </a:endParaRPr>
        </a:p>
      </dgm:t>
    </dgm:pt>
    <dgm:pt modelId="{4614BC79-2337-4707-8CFA-45CFC33CD60C}">
      <dgm:prSet phldrT="[文字]" custT="1"/>
      <dgm:spPr>
        <a:solidFill>
          <a:srgbClr val="003366"/>
        </a:solidFill>
      </dgm:spPr>
      <dgm:t>
        <a:bodyPr/>
        <a:lstStyle/>
        <a:p>
          <a:pPr algn="l"/>
          <a:r>
            <a:rPr lang="zh-TW" altLang="en-US" sz="2800" b="1" dirty="0" smtClean="0">
              <a:solidFill>
                <a:schemeClr val="bg1"/>
              </a:solidFill>
              <a:latin typeface="微軟正黑體" pitchFamily="34" charset="-120"/>
              <a:ea typeface="微軟正黑體" pitchFamily="34" charset="-120"/>
            </a:rPr>
            <a:t>高雄區適性入學管道</a:t>
          </a:r>
          <a:endParaRPr lang="zh-TW" altLang="en-US" sz="2800" b="1" dirty="0">
            <a:solidFill>
              <a:schemeClr val="bg1"/>
            </a:solidFill>
            <a:latin typeface="微軟正黑體" pitchFamily="34" charset="-120"/>
            <a:ea typeface="微軟正黑體" pitchFamily="34" charset="-120"/>
          </a:endParaRPr>
        </a:p>
      </dgm:t>
    </dgm:pt>
    <dgm:pt modelId="{807955F8-1BD7-4F23-8C90-5C9375001254}" type="parTrans" cxnId="{72EBF6B0-ADCC-431E-9B09-672DFD3314CC}">
      <dgm:prSet/>
      <dgm:spPr/>
      <dgm:t>
        <a:bodyPr/>
        <a:lstStyle/>
        <a:p>
          <a:pPr algn="l"/>
          <a:endParaRPr lang="zh-TW" altLang="en-US" sz="2800" b="1">
            <a:solidFill>
              <a:schemeClr val="bg1"/>
            </a:solidFill>
            <a:latin typeface="微軟正黑體" pitchFamily="34" charset="-120"/>
            <a:ea typeface="微軟正黑體" pitchFamily="34" charset="-120"/>
          </a:endParaRPr>
        </a:p>
      </dgm:t>
    </dgm:pt>
    <dgm:pt modelId="{9AF9694F-2A56-453A-A201-060430BFD8E4}" type="sibTrans" cxnId="{72EBF6B0-ADCC-431E-9B09-672DFD3314CC}">
      <dgm:prSet/>
      <dgm:spPr/>
      <dgm:t>
        <a:bodyPr/>
        <a:lstStyle/>
        <a:p>
          <a:pPr algn="l"/>
          <a:endParaRPr lang="zh-TW" altLang="en-US" sz="2800" b="1">
            <a:solidFill>
              <a:schemeClr val="bg1"/>
            </a:solidFill>
            <a:latin typeface="微軟正黑體" pitchFamily="34" charset="-120"/>
            <a:ea typeface="微軟正黑體" pitchFamily="34" charset="-120"/>
          </a:endParaRPr>
        </a:p>
      </dgm:t>
    </dgm:pt>
    <dgm:pt modelId="{D32754FF-ADD4-482F-B749-5A4E6BBEE99A}">
      <dgm:prSet phldrT="[文字]" custT="1"/>
      <dgm:spPr>
        <a:solidFill>
          <a:srgbClr val="663300"/>
        </a:solidFill>
      </dgm:spPr>
      <dgm:t>
        <a:bodyPr/>
        <a:lstStyle/>
        <a:p>
          <a:pPr algn="l"/>
          <a:r>
            <a:rPr lang="zh-TW" altLang="en-US" sz="2800" b="1" dirty="0" smtClean="0">
              <a:solidFill>
                <a:schemeClr val="bg1"/>
              </a:solidFill>
              <a:latin typeface="微軟正黑體" pitchFamily="34" charset="-120"/>
              <a:ea typeface="微軟正黑體" pitchFamily="34" charset="-120"/>
            </a:rPr>
            <a:t>關於十二年國教</a:t>
          </a:r>
          <a:endParaRPr lang="zh-TW" altLang="en-US" sz="2800" b="1" dirty="0">
            <a:solidFill>
              <a:schemeClr val="bg1"/>
            </a:solidFill>
            <a:latin typeface="微軟正黑體" pitchFamily="34" charset="-120"/>
            <a:ea typeface="微軟正黑體" pitchFamily="34" charset="-120"/>
          </a:endParaRPr>
        </a:p>
      </dgm:t>
    </dgm:pt>
    <dgm:pt modelId="{EF484F7C-D60B-4548-9B22-6D0EA737233A}" type="parTrans" cxnId="{6F3BDB28-0256-4BA6-9881-7FDA0AE67C3F}">
      <dgm:prSet/>
      <dgm:spPr/>
      <dgm:t>
        <a:bodyPr/>
        <a:lstStyle/>
        <a:p>
          <a:endParaRPr lang="zh-TW" altLang="en-US" sz="2800">
            <a:solidFill>
              <a:schemeClr val="bg1"/>
            </a:solidFill>
          </a:endParaRPr>
        </a:p>
      </dgm:t>
    </dgm:pt>
    <dgm:pt modelId="{BF57CC3C-AB31-46F0-AF4B-498A150DF7CF}" type="sibTrans" cxnId="{6F3BDB28-0256-4BA6-9881-7FDA0AE67C3F}">
      <dgm:prSet/>
      <dgm:spPr/>
      <dgm:t>
        <a:bodyPr/>
        <a:lstStyle/>
        <a:p>
          <a:endParaRPr lang="zh-TW" altLang="en-US" sz="2800">
            <a:solidFill>
              <a:schemeClr val="bg1"/>
            </a:solidFill>
          </a:endParaRPr>
        </a:p>
      </dgm:t>
    </dgm:pt>
    <dgm:pt modelId="{58F33172-66A6-4381-B892-BB4931144D85}">
      <dgm:prSet custT="1"/>
      <dgm:spPr>
        <a:solidFill>
          <a:srgbClr val="00B050"/>
        </a:solidFill>
      </dgm:spPr>
      <dgm:t>
        <a:bodyPr/>
        <a:lstStyle/>
        <a:p>
          <a:pPr algn="l"/>
          <a:r>
            <a:rPr lang="zh-TW" altLang="en-US" sz="2800" b="1" dirty="0" smtClean="0">
              <a:solidFill>
                <a:schemeClr val="bg1"/>
              </a:solidFill>
              <a:latin typeface="微軟正黑體" pitchFamily="34" charset="-120"/>
              <a:ea typeface="微軟正黑體" pitchFamily="34" charset="-120"/>
            </a:rPr>
            <a:t>五專免試入學管道</a:t>
          </a:r>
          <a:endParaRPr lang="zh-TW" altLang="en-US" sz="2800" b="1" dirty="0">
            <a:solidFill>
              <a:schemeClr val="bg1"/>
            </a:solidFill>
            <a:latin typeface="微軟正黑體" pitchFamily="34" charset="-120"/>
            <a:ea typeface="微軟正黑體" pitchFamily="34" charset="-120"/>
          </a:endParaRPr>
        </a:p>
      </dgm:t>
    </dgm:pt>
    <dgm:pt modelId="{9B8EBF1F-C448-42B4-B58B-8D5D06806A0F}" type="parTrans" cxnId="{C1C89C6E-27BC-43E9-A111-C5C4FA7CA221}">
      <dgm:prSet/>
      <dgm:spPr/>
      <dgm:t>
        <a:bodyPr/>
        <a:lstStyle/>
        <a:p>
          <a:endParaRPr lang="zh-TW" altLang="en-US"/>
        </a:p>
      </dgm:t>
    </dgm:pt>
    <dgm:pt modelId="{52BED24C-953C-4820-9720-1DD3219E1831}" type="sibTrans" cxnId="{C1C89C6E-27BC-43E9-A111-C5C4FA7CA221}">
      <dgm:prSet/>
      <dgm:spPr/>
      <dgm:t>
        <a:bodyPr/>
        <a:lstStyle/>
        <a:p>
          <a:endParaRPr lang="zh-TW" altLang="en-US"/>
        </a:p>
      </dgm:t>
    </dgm:pt>
    <dgm:pt modelId="{9728D7E2-9C02-436A-AF82-5D62FAC245AD}">
      <dgm:prSet custT="1"/>
      <dgm:spPr>
        <a:solidFill>
          <a:schemeClr val="accent2">
            <a:lumMod val="75000"/>
          </a:schemeClr>
        </a:solidFill>
      </dgm:spPr>
      <dgm:t>
        <a:bodyPr/>
        <a:lstStyle/>
        <a:p>
          <a:pPr algn="l"/>
          <a:r>
            <a:rPr lang="zh-TW" altLang="en-US" sz="2800" b="1" dirty="0" smtClean="0">
              <a:solidFill>
                <a:schemeClr val="bg1"/>
              </a:solidFill>
              <a:latin typeface="微軟正黑體" pitchFamily="34" charset="-120"/>
              <a:ea typeface="微軟正黑體" pitchFamily="34" charset="-120"/>
            </a:rPr>
            <a:t>適性入學各項輔導資源介紹</a:t>
          </a:r>
          <a:endParaRPr lang="zh-TW" altLang="en-US" sz="2800" b="1" dirty="0">
            <a:solidFill>
              <a:schemeClr val="bg1"/>
            </a:solidFill>
            <a:latin typeface="微軟正黑體" pitchFamily="34" charset="-120"/>
            <a:ea typeface="微軟正黑體" pitchFamily="34" charset="-120"/>
          </a:endParaRPr>
        </a:p>
      </dgm:t>
    </dgm:pt>
    <dgm:pt modelId="{FAF8D6BB-8204-4288-8D84-FB7011EEB506}" type="parTrans" cxnId="{A26A430B-3504-4A4D-A85A-722B45FAFC67}">
      <dgm:prSet/>
      <dgm:spPr/>
      <dgm:t>
        <a:bodyPr/>
        <a:lstStyle/>
        <a:p>
          <a:endParaRPr lang="zh-TW" altLang="en-US"/>
        </a:p>
      </dgm:t>
    </dgm:pt>
    <dgm:pt modelId="{BFCCB5A1-F0A4-4C85-8842-48E1F2B13E78}" type="sibTrans" cxnId="{A26A430B-3504-4A4D-A85A-722B45FAFC67}">
      <dgm:prSet/>
      <dgm:spPr/>
      <dgm:t>
        <a:bodyPr/>
        <a:lstStyle/>
        <a:p>
          <a:endParaRPr lang="zh-TW" altLang="en-US"/>
        </a:p>
      </dgm:t>
    </dgm:pt>
    <dgm:pt modelId="{F9E37F0B-8818-41FE-B538-FB72DDBD60A0}" type="pres">
      <dgm:prSet presAssocID="{351734B4-C5CA-4D47-BE3B-AC873B47E361}" presName="linear" presStyleCnt="0">
        <dgm:presLayoutVars>
          <dgm:dir/>
          <dgm:animLvl val="lvl"/>
          <dgm:resizeHandles val="exact"/>
        </dgm:presLayoutVars>
      </dgm:prSet>
      <dgm:spPr/>
      <dgm:t>
        <a:bodyPr/>
        <a:lstStyle/>
        <a:p>
          <a:endParaRPr lang="zh-TW" altLang="en-US"/>
        </a:p>
      </dgm:t>
    </dgm:pt>
    <dgm:pt modelId="{4946ECED-0511-4658-BF97-40F2624736D4}" type="pres">
      <dgm:prSet presAssocID="{D32754FF-ADD4-482F-B749-5A4E6BBEE99A}" presName="parentLin" presStyleCnt="0"/>
      <dgm:spPr/>
    </dgm:pt>
    <dgm:pt modelId="{AE003634-BC74-4CF1-A7C4-F40D3449DB4B}" type="pres">
      <dgm:prSet presAssocID="{D32754FF-ADD4-482F-B749-5A4E6BBEE99A}" presName="parentLeftMargin" presStyleLbl="node1" presStyleIdx="0" presStyleCnt="5"/>
      <dgm:spPr/>
      <dgm:t>
        <a:bodyPr/>
        <a:lstStyle/>
        <a:p>
          <a:endParaRPr lang="zh-TW" altLang="en-US"/>
        </a:p>
      </dgm:t>
    </dgm:pt>
    <dgm:pt modelId="{6FD826B1-EEA0-448E-8657-783206764CFE}" type="pres">
      <dgm:prSet presAssocID="{D32754FF-ADD4-482F-B749-5A4E6BBEE99A}" presName="parentText" presStyleLbl="node1" presStyleIdx="0" presStyleCnt="5" custLinFactNeighborX="4999" custLinFactNeighborY="-3934">
        <dgm:presLayoutVars>
          <dgm:chMax val="0"/>
          <dgm:bulletEnabled val="1"/>
        </dgm:presLayoutVars>
      </dgm:prSet>
      <dgm:spPr/>
      <dgm:t>
        <a:bodyPr/>
        <a:lstStyle/>
        <a:p>
          <a:endParaRPr lang="zh-TW" altLang="en-US"/>
        </a:p>
      </dgm:t>
    </dgm:pt>
    <dgm:pt modelId="{EB35348D-B7A6-48E7-BDCF-6CB2F8C44349}" type="pres">
      <dgm:prSet presAssocID="{D32754FF-ADD4-482F-B749-5A4E6BBEE99A}" presName="negativeSpace" presStyleCnt="0"/>
      <dgm:spPr/>
    </dgm:pt>
    <dgm:pt modelId="{0A7C593D-48A2-4F8C-BDF9-21BED76A7627}" type="pres">
      <dgm:prSet presAssocID="{D32754FF-ADD4-482F-B749-5A4E6BBEE99A}" presName="childText" presStyleLbl="conFgAcc1" presStyleIdx="0" presStyleCnt="5" custScaleX="79507">
        <dgm:presLayoutVars>
          <dgm:bulletEnabled val="1"/>
        </dgm:presLayoutVars>
      </dgm:prSet>
      <dgm:spPr/>
    </dgm:pt>
    <dgm:pt modelId="{033F2B12-5140-47DF-9808-140044A49256}" type="pres">
      <dgm:prSet presAssocID="{BF57CC3C-AB31-46F0-AF4B-498A150DF7CF}" presName="spaceBetweenRectangles" presStyleCnt="0"/>
      <dgm:spPr/>
    </dgm:pt>
    <dgm:pt modelId="{CEEF4DF1-2B67-4FD5-8106-480BBE2A6E42}" type="pres">
      <dgm:prSet presAssocID="{270EA545-5A25-4ADE-A60A-FE453856F0DC}" presName="parentLin" presStyleCnt="0"/>
      <dgm:spPr/>
    </dgm:pt>
    <dgm:pt modelId="{2FCE3285-D4FD-41A6-A1D0-B2FD322797FF}" type="pres">
      <dgm:prSet presAssocID="{270EA545-5A25-4ADE-A60A-FE453856F0DC}" presName="parentLeftMargin" presStyleLbl="node1" presStyleIdx="0" presStyleCnt="5"/>
      <dgm:spPr/>
      <dgm:t>
        <a:bodyPr/>
        <a:lstStyle/>
        <a:p>
          <a:endParaRPr lang="zh-TW" altLang="en-US"/>
        </a:p>
      </dgm:t>
    </dgm:pt>
    <dgm:pt modelId="{11112556-C8F0-42CC-A195-6C6AF367227A}" type="pres">
      <dgm:prSet presAssocID="{270EA545-5A25-4ADE-A60A-FE453856F0DC}" presName="parentText" presStyleLbl="node1" presStyleIdx="1" presStyleCnt="5" custScaleX="99094">
        <dgm:presLayoutVars>
          <dgm:chMax val="0"/>
          <dgm:bulletEnabled val="1"/>
        </dgm:presLayoutVars>
      </dgm:prSet>
      <dgm:spPr/>
      <dgm:t>
        <a:bodyPr/>
        <a:lstStyle/>
        <a:p>
          <a:endParaRPr lang="zh-TW" altLang="en-US"/>
        </a:p>
      </dgm:t>
    </dgm:pt>
    <dgm:pt modelId="{4C7997C8-8434-4751-8E22-847E43352961}" type="pres">
      <dgm:prSet presAssocID="{270EA545-5A25-4ADE-A60A-FE453856F0DC}" presName="negativeSpace" presStyleCnt="0"/>
      <dgm:spPr/>
    </dgm:pt>
    <dgm:pt modelId="{8D72A63D-7FBF-49A8-9621-E2D48DE4D445}" type="pres">
      <dgm:prSet presAssocID="{270EA545-5A25-4ADE-A60A-FE453856F0DC}" presName="childText" presStyleLbl="conFgAcc1" presStyleIdx="1" presStyleCnt="5" custScaleX="79507">
        <dgm:presLayoutVars>
          <dgm:bulletEnabled val="1"/>
        </dgm:presLayoutVars>
      </dgm:prSet>
      <dgm:spPr/>
    </dgm:pt>
    <dgm:pt modelId="{ECA58894-A4B4-489C-A167-EEF48AAF3638}" type="pres">
      <dgm:prSet presAssocID="{959940A1-7D86-407D-89D5-0932FB0A4A33}" presName="spaceBetweenRectangles" presStyleCnt="0"/>
      <dgm:spPr/>
    </dgm:pt>
    <dgm:pt modelId="{C81D2D10-FF95-4A54-95B5-757EF90C42B4}" type="pres">
      <dgm:prSet presAssocID="{4614BC79-2337-4707-8CFA-45CFC33CD60C}" presName="parentLin" presStyleCnt="0"/>
      <dgm:spPr/>
    </dgm:pt>
    <dgm:pt modelId="{A6D6D929-5E5D-4D88-A390-03611DE976F4}" type="pres">
      <dgm:prSet presAssocID="{4614BC79-2337-4707-8CFA-45CFC33CD60C}" presName="parentLeftMargin" presStyleLbl="node1" presStyleIdx="1" presStyleCnt="5"/>
      <dgm:spPr/>
      <dgm:t>
        <a:bodyPr/>
        <a:lstStyle/>
        <a:p>
          <a:endParaRPr lang="zh-TW" altLang="en-US"/>
        </a:p>
      </dgm:t>
    </dgm:pt>
    <dgm:pt modelId="{AE980C44-F729-4DAF-AF96-341220F0BB20}" type="pres">
      <dgm:prSet presAssocID="{4614BC79-2337-4707-8CFA-45CFC33CD60C}" presName="parentText" presStyleLbl="node1" presStyleIdx="2" presStyleCnt="5" custScaleX="100773">
        <dgm:presLayoutVars>
          <dgm:chMax val="0"/>
          <dgm:bulletEnabled val="1"/>
        </dgm:presLayoutVars>
      </dgm:prSet>
      <dgm:spPr/>
      <dgm:t>
        <a:bodyPr/>
        <a:lstStyle/>
        <a:p>
          <a:endParaRPr lang="zh-TW" altLang="en-US"/>
        </a:p>
      </dgm:t>
    </dgm:pt>
    <dgm:pt modelId="{1044EE7C-C304-47A7-B55D-F146593676FC}" type="pres">
      <dgm:prSet presAssocID="{4614BC79-2337-4707-8CFA-45CFC33CD60C}" presName="negativeSpace" presStyleCnt="0"/>
      <dgm:spPr/>
    </dgm:pt>
    <dgm:pt modelId="{728FF32A-B34F-4900-8336-47DAE44AC5C5}" type="pres">
      <dgm:prSet presAssocID="{4614BC79-2337-4707-8CFA-45CFC33CD60C}" presName="childText" presStyleLbl="conFgAcc1" presStyleIdx="2" presStyleCnt="5" custScaleX="79507">
        <dgm:presLayoutVars>
          <dgm:bulletEnabled val="1"/>
        </dgm:presLayoutVars>
      </dgm:prSet>
      <dgm:spPr/>
    </dgm:pt>
    <dgm:pt modelId="{1B6DC17B-054E-4AB9-9556-EB0CC97D7CE5}" type="pres">
      <dgm:prSet presAssocID="{9AF9694F-2A56-453A-A201-060430BFD8E4}" presName="spaceBetweenRectangles" presStyleCnt="0"/>
      <dgm:spPr/>
    </dgm:pt>
    <dgm:pt modelId="{F171A281-6148-4637-B98F-4E5C79021165}" type="pres">
      <dgm:prSet presAssocID="{58F33172-66A6-4381-B892-BB4931144D85}" presName="parentLin" presStyleCnt="0"/>
      <dgm:spPr/>
    </dgm:pt>
    <dgm:pt modelId="{928F7E0B-ACE1-4081-A0E5-1411908DCAC7}" type="pres">
      <dgm:prSet presAssocID="{58F33172-66A6-4381-B892-BB4931144D85}" presName="parentLeftMargin" presStyleLbl="node1" presStyleIdx="2" presStyleCnt="5"/>
      <dgm:spPr/>
      <dgm:t>
        <a:bodyPr/>
        <a:lstStyle/>
        <a:p>
          <a:endParaRPr lang="zh-TW" altLang="en-US"/>
        </a:p>
      </dgm:t>
    </dgm:pt>
    <dgm:pt modelId="{5A7B0974-A870-4D71-BBB9-66DD8C624CBE}" type="pres">
      <dgm:prSet presAssocID="{58F33172-66A6-4381-B892-BB4931144D85}" presName="parentText" presStyleLbl="node1" presStyleIdx="3" presStyleCnt="5">
        <dgm:presLayoutVars>
          <dgm:chMax val="0"/>
          <dgm:bulletEnabled val="1"/>
        </dgm:presLayoutVars>
      </dgm:prSet>
      <dgm:spPr/>
      <dgm:t>
        <a:bodyPr/>
        <a:lstStyle/>
        <a:p>
          <a:endParaRPr lang="zh-TW" altLang="en-US"/>
        </a:p>
      </dgm:t>
    </dgm:pt>
    <dgm:pt modelId="{37FF6EB4-D514-4946-817F-FA7376A42732}" type="pres">
      <dgm:prSet presAssocID="{58F33172-66A6-4381-B892-BB4931144D85}" presName="negativeSpace" presStyleCnt="0"/>
      <dgm:spPr/>
    </dgm:pt>
    <dgm:pt modelId="{72B74419-273C-4CE2-810C-B42F0AB475C4}" type="pres">
      <dgm:prSet presAssocID="{58F33172-66A6-4381-B892-BB4931144D85}" presName="childText" presStyleLbl="conFgAcc1" presStyleIdx="3" presStyleCnt="5" custScaleX="76748">
        <dgm:presLayoutVars>
          <dgm:bulletEnabled val="1"/>
        </dgm:presLayoutVars>
      </dgm:prSet>
      <dgm:spPr/>
    </dgm:pt>
    <dgm:pt modelId="{8A59D462-1E04-4D06-AE0A-842C4C0BF3EE}" type="pres">
      <dgm:prSet presAssocID="{52BED24C-953C-4820-9720-1DD3219E1831}" presName="spaceBetweenRectangles" presStyleCnt="0"/>
      <dgm:spPr/>
    </dgm:pt>
    <dgm:pt modelId="{29C65578-824B-4356-AB6D-E2D583C4B9A1}" type="pres">
      <dgm:prSet presAssocID="{9728D7E2-9C02-436A-AF82-5D62FAC245AD}" presName="parentLin" presStyleCnt="0"/>
      <dgm:spPr/>
    </dgm:pt>
    <dgm:pt modelId="{E8D3564F-842A-47BF-91F6-DA4ABF37E152}" type="pres">
      <dgm:prSet presAssocID="{9728D7E2-9C02-436A-AF82-5D62FAC245AD}" presName="parentLeftMargin" presStyleLbl="node1" presStyleIdx="3" presStyleCnt="5"/>
      <dgm:spPr/>
      <dgm:t>
        <a:bodyPr/>
        <a:lstStyle/>
        <a:p>
          <a:endParaRPr lang="zh-TW" altLang="en-US"/>
        </a:p>
      </dgm:t>
    </dgm:pt>
    <dgm:pt modelId="{9A9ED5D1-4B66-47FD-83E0-BB3CDE11F0BF}" type="pres">
      <dgm:prSet presAssocID="{9728D7E2-9C02-436A-AF82-5D62FAC245AD}" presName="parentText" presStyleLbl="node1" presStyleIdx="4" presStyleCnt="5" custLinFactNeighborX="-12501" custLinFactNeighborY="-1923">
        <dgm:presLayoutVars>
          <dgm:chMax val="0"/>
          <dgm:bulletEnabled val="1"/>
        </dgm:presLayoutVars>
      </dgm:prSet>
      <dgm:spPr/>
      <dgm:t>
        <a:bodyPr/>
        <a:lstStyle/>
        <a:p>
          <a:endParaRPr lang="zh-TW" altLang="en-US"/>
        </a:p>
      </dgm:t>
    </dgm:pt>
    <dgm:pt modelId="{60D6C782-0070-4518-AB4B-A15A511B8EF0}" type="pres">
      <dgm:prSet presAssocID="{9728D7E2-9C02-436A-AF82-5D62FAC245AD}" presName="negativeSpace" presStyleCnt="0"/>
      <dgm:spPr/>
    </dgm:pt>
    <dgm:pt modelId="{B40DD6A8-9FFF-42F0-A0AE-E835F81A1519}" type="pres">
      <dgm:prSet presAssocID="{9728D7E2-9C02-436A-AF82-5D62FAC245AD}" presName="childText" presStyleLbl="conFgAcc1" presStyleIdx="4" presStyleCnt="5">
        <dgm:presLayoutVars>
          <dgm:bulletEnabled val="1"/>
        </dgm:presLayoutVars>
      </dgm:prSet>
      <dgm:spPr/>
    </dgm:pt>
  </dgm:ptLst>
  <dgm:cxnLst>
    <dgm:cxn modelId="{66405524-9E87-460E-A2CC-E3425C629DD4}" type="presOf" srcId="{9728D7E2-9C02-436A-AF82-5D62FAC245AD}" destId="{9A9ED5D1-4B66-47FD-83E0-BB3CDE11F0BF}" srcOrd="1" destOrd="0" presId="urn:microsoft.com/office/officeart/2005/8/layout/list1"/>
    <dgm:cxn modelId="{A24B9FA0-9A25-450E-AABD-7F0B84B9839A}" type="presOf" srcId="{D32754FF-ADD4-482F-B749-5A4E6BBEE99A}" destId="{6FD826B1-EEA0-448E-8657-783206764CFE}" srcOrd="1" destOrd="0" presId="urn:microsoft.com/office/officeart/2005/8/layout/list1"/>
    <dgm:cxn modelId="{C1C89C6E-27BC-43E9-A111-C5C4FA7CA221}" srcId="{351734B4-C5CA-4D47-BE3B-AC873B47E361}" destId="{58F33172-66A6-4381-B892-BB4931144D85}" srcOrd="3" destOrd="0" parTransId="{9B8EBF1F-C448-42B4-B58B-8D5D06806A0F}" sibTransId="{52BED24C-953C-4820-9720-1DD3219E1831}"/>
    <dgm:cxn modelId="{20AF60B9-F55D-4BDE-AF91-0FB8B6042355}" type="presOf" srcId="{351734B4-C5CA-4D47-BE3B-AC873B47E361}" destId="{F9E37F0B-8818-41FE-B538-FB72DDBD60A0}" srcOrd="0" destOrd="0" presId="urn:microsoft.com/office/officeart/2005/8/layout/list1"/>
    <dgm:cxn modelId="{6F3BDB28-0256-4BA6-9881-7FDA0AE67C3F}" srcId="{351734B4-C5CA-4D47-BE3B-AC873B47E361}" destId="{D32754FF-ADD4-482F-B749-5A4E6BBEE99A}" srcOrd="0" destOrd="0" parTransId="{EF484F7C-D60B-4548-9B22-6D0EA737233A}" sibTransId="{BF57CC3C-AB31-46F0-AF4B-498A150DF7CF}"/>
    <dgm:cxn modelId="{8BEC310F-93F7-470B-93A3-2CB44F38586E}" type="presOf" srcId="{270EA545-5A25-4ADE-A60A-FE453856F0DC}" destId="{2FCE3285-D4FD-41A6-A1D0-B2FD322797FF}" srcOrd="0" destOrd="0" presId="urn:microsoft.com/office/officeart/2005/8/layout/list1"/>
    <dgm:cxn modelId="{27D85971-616E-45CD-8EE1-61C9F19DA820}" type="presOf" srcId="{4614BC79-2337-4707-8CFA-45CFC33CD60C}" destId="{AE980C44-F729-4DAF-AF96-341220F0BB20}" srcOrd="1" destOrd="0" presId="urn:microsoft.com/office/officeart/2005/8/layout/list1"/>
    <dgm:cxn modelId="{27F3B418-776B-4D82-BFEC-FF7CFF399FF7}" type="presOf" srcId="{9728D7E2-9C02-436A-AF82-5D62FAC245AD}" destId="{E8D3564F-842A-47BF-91F6-DA4ABF37E152}" srcOrd="0" destOrd="0" presId="urn:microsoft.com/office/officeart/2005/8/layout/list1"/>
    <dgm:cxn modelId="{E21E2201-13D7-4592-B0A8-E04C1BD136F6}" type="presOf" srcId="{4614BC79-2337-4707-8CFA-45CFC33CD60C}" destId="{A6D6D929-5E5D-4D88-A390-03611DE976F4}" srcOrd="0" destOrd="0" presId="urn:microsoft.com/office/officeart/2005/8/layout/list1"/>
    <dgm:cxn modelId="{413A334C-6F48-48BD-90C9-9DFE8BCCB940}" type="presOf" srcId="{270EA545-5A25-4ADE-A60A-FE453856F0DC}" destId="{11112556-C8F0-42CC-A195-6C6AF367227A}" srcOrd="1" destOrd="0" presId="urn:microsoft.com/office/officeart/2005/8/layout/list1"/>
    <dgm:cxn modelId="{72EBF6B0-ADCC-431E-9B09-672DFD3314CC}" srcId="{351734B4-C5CA-4D47-BE3B-AC873B47E361}" destId="{4614BC79-2337-4707-8CFA-45CFC33CD60C}" srcOrd="2" destOrd="0" parTransId="{807955F8-1BD7-4F23-8C90-5C9375001254}" sibTransId="{9AF9694F-2A56-453A-A201-060430BFD8E4}"/>
    <dgm:cxn modelId="{A26A430B-3504-4A4D-A85A-722B45FAFC67}" srcId="{351734B4-C5CA-4D47-BE3B-AC873B47E361}" destId="{9728D7E2-9C02-436A-AF82-5D62FAC245AD}" srcOrd="4" destOrd="0" parTransId="{FAF8D6BB-8204-4288-8D84-FB7011EEB506}" sibTransId="{BFCCB5A1-F0A4-4C85-8842-48E1F2B13E78}"/>
    <dgm:cxn modelId="{D9947F61-588D-4C8D-BC20-FA35AEFD2841}" type="presOf" srcId="{D32754FF-ADD4-482F-B749-5A4E6BBEE99A}" destId="{AE003634-BC74-4CF1-A7C4-F40D3449DB4B}" srcOrd="0" destOrd="0" presId="urn:microsoft.com/office/officeart/2005/8/layout/list1"/>
    <dgm:cxn modelId="{37AFFB68-B724-40ED-8F84-847CA59FAE8F}" type="presOf" srcId="{58F33172-66A6-4381-B892-BB4931144D85}" destId="{5A7B0974-A870-4D71-BBB9-66DD8C624CBE}" srcOrd="1" destOrd="0" presId="urn:microsoft.com/office/officeart/2005/8/layout/list1"/>
    <dgm:cxn modelId="{D4EA54D1-B47B-4D29-ACC3-3FE83A9212AC}" srcId="{351734B4-C5CA-4D47-BE3B-AC873B47E361}" destId="{270EA545-5A25-4ADE-A60A-FE453856F0DC}" srcOrd="1" destOrd="0" parTransId="{2DA9C965-968D-46A0-8FDD-CC80F5B51E19}" sibTransId="{959940A1-7D86-407D-89D5-0932FB0A4A33}"/>
    <dgm:cxn modelId="{1A5ABE39-6DEF-4624-9DDD-8F44362E70F4}" type="presOf" srcId="{58F33172-66A6-4381-B892-BB4931144D85}" destId="{928F7E0B-ACE1-4081-A0E5-1411908DCAC7}" srcOrd="0" destOrd="0" presId="urn:microsoft.com/office/officeart/2005/8/layout/list1"/>
    <dgm:cxn modelId="{22F66310-D8F7-4B9F-B7EB-AAAD55AC929E}" type="presParOf" srcId="{F9E37F0B-8818-41FE-B538-FB72DDBD60A0}" destId="{4946ECED-0511-4658-BF97-40F2624736D4}" srcOrd="0" destOrd="0" presId="urn:microsoft.com/office/officeart/2005/8/layout/list1"/>
    <dgm:cxn modelId="{55923064-5020-4661-AA8B-60725A362ECF}" type="presParOf" srcId="{4946ECED-0511-4658-BF97-40F2624736D4}" destId="{AE003634-BC74-4CF1-A7C4-F40D3449DB4B}" srcOrd="0" destOrd="0" presId="urn:microsoft.com/office/officeart/2005/8/layout/list1"/>
    <dgm:cxn modelId="{57D90D57-9EBF-4D46-BED6-013BDD7A2663}" type="presParOf" srcId="{4946ECED-0511-4658-BF97-40F2624736D4}" destId="{6FD826B1-EEA0-448E-8657-783206764CFE}" srcOrd="1" destOrd="0" presId="urn:microsoft.com/office/officeart/2005/8/layout/list1"/>
    <dgm:cxn modelId="{0E894DB7-D8A1-4A6D-A031-7CB5F8CAAF5C}" type="presParOf" srcId="{F9E37F0B-8818-41FE-B538-FB72DDBD60A0}" destId="{EB35348D-B7A6-48E7-BDCF-6CB2F8C44349}" srcOrd="1" destOrd="0" presId="urn:microsoft.com/office/officeart/2005/8/layout/list1"/>
    <dgm:cxn modelId="{958AA084-643B-4B22-AC7B-CB17C1958E7B}" type="presParOf" srcId="{F9E37F0B-8818-41FE-B538-FB72DDBD60A0}" destId="{0A7C593D-48A2-4F8C-BDF9-21BED76A7627}" srcOrd="2" destOrd="0" presId="urn:microsoft.com/office/officeart/2005/8/layout/list1"/>
    <dgm:cxn modelId="{D2D17ABB-E2AE-49BA-8BF9-FE8ACE68490D}" type="presParOf" srcId="{F9E37F0B-8818-41FE-B538-FB72DDBD60A0}" destId="{033F2B12-5140-47DF-9808-140044A49256}" srcOrd="3" destOrd="0" presId="urn:microsoft.com/office/officeart/2005/8/layout/list1"/>
    <dgm:cxn modelId="{A57C7DCA-0572-4A10-9D49-4C336C726598}" type="presParOf" srcId="{F9E37F0B-8818-41FE-B538-FB72DDBD60A0}" destId="{CEEF4DF1-2B67-4FD5-8106-480BBE2A6E42}" srcOrd="4" destOrd="0" presId="urn:microsoft.com/office/officeart/2005/8/layout/list1"/>
    <dgm:cxn modelId="{D54ABD2C-6A47-4FA1-AC3C-924DCF723184}" type="presParOf" srcId="{CEEF4DF1-2B67-4FD5-8106-480BBE2A6E42}" destId="{2FCE3285-D4FD-41A6-A1D0-B2FD322797FF}" srcOrd="0" destOrd="0" presId="urn:microsoft.com/office/officeart/2005/8/layout/list1"/>
    <dgm:cxn modelId="{98F3A2AF-0AF1-4AB9-A070-2E64257E7FC7}" type="presParOf" srcId="{CEEF4DF1-2B67-4FD5-8106-480BBE2A6E42}" destId="{11112556-C8F0-42CC-A195-6C6AF367227A}" srcOrd="1" destOrd="0" presId="urn:microsoft.com/office/officeart/2005/8/layout/list1"/>
    <dgm:cxn modelId="{31CE762C-AC8B-48EA-B70E-B1E6D570140B}" type="presParOf" srcId="{F9E37F0B-8818-41FE-B538-FB72DDBD60A0}" destId="{4C7997C8-8434-4751-8E22-847E43352961}" srcOrd="5" destOrd="0" presId="urn:microsoft.com/office/officeart/2005/8/layout/list1"/>
    <dgm:cxn modelId="{B97E7655-8804-4D45-8EDC-D863BDE56859}" type="presParOf" srcId="{F9E37F0B-8818-41FE-B538-FB72DDBD60A0}" destId="{8D72A63D-7FBF-49A8-9621-E2D48DE4D445}" srcOrd="6" destOrd="0" presId="urn:microsoft.com/office/officeart/2005/8/layout/list1"/>
    <dgm:cxn modelId="{6EDCA5D3-9AEC-4318-8596-120730D8E694}" type="presParOf" srcId="{F9E37F0B-8818-41FE-B538-FB72DDBD60A0}" destId="{ECA58894-A4B4-489C-A167-EEF48AAF3638}" srcOrd="7" destOrd="0" presId="urn:microsoft.com/office/officeart/2005/8/layout/list1"/>
    <dgm:cxn modelId="{D9F896C9-3B72-46DB-8AAB-3992F37D68D9}" type="presParOf" srcId="{F9E37F0B-8818-41FE-B538-FB72DDBD60A0}" destId="{C81D2D10-FF95-4A54-95B5-757EF90C42B4}" srcOrd="8" destOrd="0" presId="urn:microsoft.com/office/officeart/2005/8/layout/list1"/>
    <dgm:cxn modelId="{1F977A59-7BEC-48C6-B947-AF1658DE8F8C}" type="presParOf" srcId="{C81D2D10-FF95-4A54-95B5-757EF90C42B4}" destId="{A6D6D929-5E5D-4D88-A390-03611DE976F4}" srcOrd="0" destOrd="0" presId="urn:microsoft.com/office/officeart/2005/8/layout/list1"/>
    <dgm:cxn modelId="{D4F27508-6AC0-4AC2-85F3-2E43240D6667}" type="presParOf" srcId="{C81D2D10-FF95-4A54-95B5-757EF90C42B4}" destId="{AE980C44-F729-4DAF-AF96-341220F0BB20}" srcOrd="1" destOrd="0" presId="urn:microsoft.com/office/officeart/2005/8/layout/list1"/>
    <dgm:cxn modelId="{A16C1614-99B9-4D90-877D-8FFE3149D8C1}" type="presParOf" srcId="{F9E37F0B-8818-41FE-B538-FB72DDBD60A0}" destId="{1044EE7C-C304-47A7-B55D-F146593676FC}" srcOrd="9" destOrd="0" presId="urn:microsoft.com/office/officeart/2005/8/layout/list1"/>
    <dgm:cxn modelId="{F87C84E0-FEFB-4C1A-AF2F-47451E9B6DA4}" type="presParOf" srcId="{F9E37F0B-8818-41FE-B538-FB72DDBD60A0}" destId="{728FF32A-B34F-4900-8336-47DAE44AC5C5}" srcOrd="10" destOrd="0" presId="urn:microsoft.com/office/officeart/2005/8/layout/list1"/>
    <dgm:cxn modelId="{5979572B-D8B7-4AC0-9EDC-C0C6597769FA}" type="presParOf" srcId="{F9E37F0B-8818-41FE-B538-FB72DDBD60A0}" destId="{1B6DC17B-054E-4AB9-9556-EB0CC97D7CE5}" srcOrd="11" destOrd="0" presId="urn:microsoft.com/office/officeart/2005/8/layout/list1"/>
    <dgm:cxn modelId="{8C2889CD-6C61-46FC-AB5F-1A4EFC4FF075}" type="presParOf" srcId="{F9E37F0B-8818-41FE-B538-FB72DDBD60A0}" destId="{F171A281-6148-4637-B98F-4E5C79021165}" srcOrd="12" destOrd="0" presId="urn:microsoft.com/office/officeart/2005/8/layout/list1"/>
    <dgm:cxn modelId="{A7A6BD17-3E87-4B71-8262-F804701E19DB}" type="presParOf" srcId="{F171A281-6148-4637-B98F-4E5C79021165}" destId="{928F7E0B-ACE1-4081-A0E5-1411908DCAC7}" srcOrd="0" destOrd="0" presId="urn:microsoft.com/office/officeart/2005/8/layout/list1"/>
    <dgm:cxn modelId="{38BAA6BC-E38F-4AEC-B5BA-6D381B34DE7F}" type="presParOf" srcId="{F171A281-6148-4637-B98F-4E5C79021165}" destId="{5A7B0974-A870-4D71-BBB9-66DD8C624CBE}" srcOrd="1" destOrd="0" presId="urn:microsoft.com/office/officeart/2005/8/layout/list1"/>
    <dgm:cxn modelId="{CEBDAB00-4AC5-461E-BA0D-8B57190620D5}" type="presParOf" srcId="{F9E37F0B-8818-41FE-B538-FB72DDBD60A0}" destId="{37FF6EB4-D514-4946-817F-FA7376A42732}" srcOrd="13" destOrd="0" presId="urn:microsoft.com/office/officeart/2005/8/layout/list1"/>
    <dgm:cxn modelId="{43AF7324-FDEA-46AD-BE7E-7A843932F5FA}" type="presParOf" srcId="{F9E37F0B-8818-41FE-B538-FB72DDBD60A0}" destId="{72B74419-273C-4CE2-810C-B42F0AB475C4}" srcOrd="14" destOrd="0" presId="urn:microsoft.com/office/officeart/2005/8/layout/list1"/>
    <dgm:cxn modelId="{EA81313D-C3FD-4CE4-98A2-03295912F440}" type="presParOf" srcId="{F9E37F0B-8818-41FE-B538-FB72DDBD60A0}" destId="{8A59D462-1E04-4D06-AE0A-842C4C0BF3EE}" srcOrd="15" destOrd="0" presId="urn:microsoft.com/office/officeart/2005/8/layout/list1"/>
    <dgm:cxn modelId="{4AB8A6DF-0689-4DB2-AB4C-D8171207EC4E}" type="presParOf" srcId="{F9E37F0B-8818-41FE-B538-FB72DDBD60A0}" destId="{29C65578-824B-4356-AB6D-E2D583C4B9A1}" srcOrd="16" destOrd="0" presId="urn:microsoft.com/office/officeart/2005/8/layout/list1"/>
    <dgm:cxn modelId="{0B60FA3B-D4CA-4705-AED7-473E0D6B2879}" type="presParOf" srcId="{29C65578-824B-4356-AB6D-E2D583C4B9A1}" destId="{E8D3564F-842A-47BF-91F6-DA4ABF37E152}" srcOrd="0" destOrd="0" presId="urn:microsoft.com/office/officeart/2005/8/layout/list1"/>
    <dgm:cxn modelId="{630EF9C4-2590-4417-A0A7-9006AD4E0834}" type="presParOf" srcId="{29C65578-824B-4356-AB6D-E2D583C4B9A1}" destId="{9A9ED5D1-4B66-47FD-83E0-BB3CDE11F0BF}" srcOrd="1" destOrd="0" presId="urn:microsoft.com/office/officeart/2005/8/layout/list1"/>
    <dgm:cxn modelId="{F942972E-42DA-49FF-BAE3-9B4E8FA77231}" type="presParOf" srcId="{F9E37F0B-8818-41FE-B538-FB72DDBD60A0}" destId="{60D6C782-0070-4518-AB4B-A15A511B8EF0}" srcOrd="17" destOrd="0" presId="urn:microsoft.com/office/officeart/2005/8/layout/list1"/>
    <dgm:cxn modelId="{F1078C54-D2EC-477F-B366-5C2C200AF0C1}" type="presParOf" srcId="{F9E37F0B-8818-41FE-B538-FB72DDBD60A0}" destId="{B40DD6A8-9FFF-42F0-A0AE-E835F81A1519}"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36EF0EC0-60A4-4C1A-9356-01B0251FFD65}">
      <dgm:prSet phldrT="[文字]" custT="1"/>
      <dgm:spPr>
        <a:solidFill>
          <a:srgbClr val="CCFFFF"/>
        </a:solidFill>
        <a:ln>
          <a:solidFill>
            <a:schemeClr val="tx2">
              <a:lumMod val="60000"/>
              <a:lumOff val="40000"/>
            </a:schemeClr>
          </a:solidFill>
        </a:ln>
      </dgm:spPr>
      <dgm:t>
        <a:bodyPr/>
        <a:lstStyle/>
        <a:p>
          <a:r>
            <a:rPr lang="zh-TW" altLang="en-US" sz="2800" b="1" dirty="0" smtClean="0">
              <a:solidFill>
                <a:srgbClr val="A50021"/>
              </a:solidFill>
              <a:latin typeface="微軟正黑體" pitchFamily="34" charset="-120"/>
              <a:ea typeface="微軟正黑體" pitchFamily="34" charset="-120"/>
            </a:rPr>
            <a:t>總積分</a:t>
          </a:r>
          <a:r>
            <a:rPr lang="en-US" altLang="zh-TW" sz="2800" b="1" dirty="0" smtClean="0">
              <a:solidFill>
                <a:srgbClr val="A50021"/>
              </a:solidFill>
              <a:latin typeface="微軟正黑體" pitchFamily="34" charset="-120"/>
              <a:ea typeface="微軟正黑體" pitchFamily="34" charset="-120"/>
            </a:rPr>
            <a:t>100</a:t>
          </a:r>
          <a:r>
            <a:rPr lang="zh-TW" altLang="en-US" sz="2800" b="1" dirty="0" smtClean="0">
              <a:solidFill>
                <a:srgbClr val="A50021"/>
              </a:solidFill>
              <a:latin typeface="微軟正黑體" pitchFamily="34" charset="-120"/>
              <a:ea typeface="微軟正黑體" pitchFamily="34" charset="-120"/>
            </a:rPr>
            <a:t>分</a:t>
          </a:r>
          <a:endParaRPr lang="zh-TW" altLang="en-US" sz="2800" b="1" dirty="0">
            <a:solidFill>
              <a:srgbClr val="A50021"/>
            </a:solidFill>
            <a:latin typeface="微軟正黑體" pitchFamily="34" charset="-120"/>
            <a:ea typeface="微軟正黑體" pitchFamily="34" charset="-120"/>
          </a:endParaRP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25F19F90-8D69-404C-9A9D-7BDB7EB7260B}">
      <dgm:prSet phldrT="[文字]" custT="1"/>
      <dgm:spPr>
        <a:solidFill>
          <a:srgbClr val="FFFFCC"/>
        </a:solidFill>
        <a:ln>
          <a:solidFill>
            <a:srgbClr val="FFC000"/>
          </a:solidFill>
        </a:ln>
      </dgm:spPr>
      <dgm:t>
        <a:bodyPr/>
        <a:lstStyle/>
        <a:p>
          <a:pPr>
            <a:lnSpc>
              <a:spcPct val="80000"/>
            </a:lnSpc>
            <a:spcAft>
              <a:spcPts val="0"/>
            </a:spcAft>
          </a:pPr>
          <a:r>
            <a:rPr lang="zh-TW" altLang="en-US" sz="2800" b="1" dirty="0" smtClean="0">
              <a:solidFill>
                <a:schemeClr val="bg1">
                  <a:lumMod val="65000"/>
                </a:schemeClr>
              </a:solidFill>
              <a:latin typeface="微軟正黑體" pitchFamily="34" charset="-120"/>
              <a:ea typeface="微軟正黑體" pitchFamily="34" charset="-120"/>
            </a:rPr>
            <a:t>多元發展項目</a:t>
          </a:r>
          <a:endParaRPr lang="en-US" altLang="zh-TW" sz="2800" b="1" dirty="0" smtClean="0">
            <a:solidFill>
              <a:schemeClr val="bg1">
                <a:lumMod val="65000"/>
              </a:schemeClr>
            </a:solidFill>
            <a:latin typeface="微軟正黑體" pitchFamily="34" charset="-120"/>
            <a:ea typeface="微軟正黑體" pitchFamily="34" charset="-120"/>
          </a:endParaRPr>
        </a:p>
        <a:p>
          <a:pPr>
            <a:lnSpc>
              <a:spcPct val="80000"/>
            </a:lnSpc>
            <a:spcAft>
              <a:spcPts val="0"/>
            </a:spcAft>
          </a:pPr>
          <a:r>
            <a:rPr lang="zh-TW" altLang="en-US" sz="2800" b="1" dirty="0" smtClean="0">
              <a:solidFill>
                <a:schemeClr val="bg1">
                  <a:lumMod val="65000"/>
                </a:schemeClr>
              </a:solidFill>
              <a:latin typeface="微軟正黑體" pitchFamily="34" charset="-120"/>
              <a:ea typeface="微軟正黑體" pitchFamily="34" charset="-120"/>
            </a:rPr>
            <a:t>上限</a:t>
          </a:r>
          <a:r>
            <a:rPr lang="en-US" altLang="zh-TW" sz="2800" b="1" dirty="0" smtClean="0">
              <a:solidFill>
                <a:schemeClr val="bg1">
                  <a:lumMod val="65000"/>
                </a:schemeClr>
              </a:solidFill>
              <a:latin typeface="微軟正黑體" pitchFamily="34" charset="-120"/>
              <a:ea typeface="微軟正黑體" pitchFamily="34" charset="-120"/>
            </a:rPr>
            <a:t>40</a:t>
          </a:r>
          <a:r>
            <a:rPr lang="zh-TW" altLang="en-US" sz="2800" b="1" dirty="0" smtClean="0">
              <a:solidFill>
                <a:schemeClr val="bg1">
                  <a:lumMod val="65000"/>
                </a:schemeClr>
              </a:solidFill>
              <a:latin typeface="微軟正黑體" pitchFamily="34" charset="-120"/>
              <a:ea typeface="微軟正黑體" pitchFamily="34" charset="-120"/>
            </a:rPr>
            <a:t>分</a:t>
          </a:r>
          <a:endParaRPr lang="zh-TW" altLang="en-US" sz="2800" b="1" dirty="0">
            <a:solidFill>
              <a:schemeClr val="bg1">
                <a:lumMod val="65000"/>
              </a:schemeClr>
            </a:solidFill>
            <a:latin typeface="微軟正黑體" pitchFamily="34" charset="-120"/>
            <a:ea typeface="微軟正黑體" pitchFamily="34" charset="-120"/>
          </a:endParaRPr>
        </a:p>
      </dgm:t>
    </dgm:pt>
    <dgm:pt modelId="{A566D270-584A-4F8C-94B5-1FBBC6385D9F}" type="parTrans" cxnId="{C4971AB5-BB5F-4714-A171-BEDFAA800483}">
      <dgm:prSet custT="1"/>
      <dgm:spPr>
        <a:solidFill>
          <a:srgbClr val="FFFFCC"/>
        </a:solidFill>
        <a:ln w="38100">
          <a:solidFill>
            <a:schemeClr val="accent5">
              <a:lumMod val="75000"/>
            </a:schemeClr>
          </a:solidFill>
        </a:ln>
      </dgm:spPr>
      <dgm:t>
        <a:bodyPr/>
        <a:lstStyle/>
        <a:p>
          <a:endParaRPr lang="zh-TW" altLang="en-US" sz="28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endParaRPr lang="zh-TW" altLang="en-US" sz="2800" b="1">
            <a:latin typeface="微軟正黑體" pitchFamily="34" charset="-120"/>
            <a:ea typeface="微軟正黑體" pitchFamily="34" charset="-120"/>
          </a:endParaRPr>
        </a:p>
      </dgm:t>
    </dgm:pt>
    <dgm:pt modelId="{ABF2B30D-A8A7-4653-9DF9-7166AF4EF21F}">
      <dgm:prSet phldrT="[文字]" custT="1"/>
      <dgm:spPr>
        <a:solidFill>
          <a:srgbClr val="FFFFCC"/>
        </a:solidFill>
        <a:ln>
          <a:solidFill>
            <a:srgbClr val="FFC000"/>
          </a:solidFill>
        </a:ln>
      </dgm:spPr>
      <dgm:t>
        <a:bodyPr/>
        <a:lstStyle/>
        <a:p>
          <a:r>
            <a:rPr lang="zh-TW" altLang="en-US" sz="2800" b="1" dirty="0" smtClean="0">
              <a:solidFill>
                <a:schemeClr val="bg1">
                  <a:lumMod val="65000"/>
                </a:schemeClr>
              </a:solidFill>
              <a:latin typeface="微軟正黑體" pitchFamily="34" charset="-120"/>
              <a:ea typeface="微軟正黑體" pitchFamily="34" charset="-120"/>
            </a:rPr>
            <a:t>國中會考</a:t>
          </a:r>
          <a:r>
            <a:rPr lang="en-US" altLang="zh-TW" sz="2800" b="1" dirty="0" smtClean="0">
              <a:solidFill>
                <a:schemeClr val="bg1">
                  <a:lumMod val="65000"/>
                </a:schemeClr>
              </a:solidFill>
              <a:latin typeface="微軟正黑體" pitchFamily="34" charset="-120"/>
              <a:ea typeface="微軟正黑體" pitchFamily="34" charset="-120"/>
            </a:rPr>
            <a:t>30</a:t>
          </a:r>
          <a:r>
            <a:rPr lang="zh-TW" altLang="en-US" sz="2800" b="1" dirty="0" smtClean="0">
              <a:solidFill>
                <a:schemeClr val="bg1">
                  <a:lumMod val="65000"/>
                </a:schemeClr>
              </a:solidFill>
              <a:latin typeface="微軟正黑體" pitchFamily="34" charset="-120"/>
              <a:ea typeface="微軟正黑體" pitchFamily="34" charset="-120"/>
            </a:rPr>
            <a:t>分</a:t>
          </a:r>
          <a:endParaRPr lang="zh-TW" altLang="en-US" sz="2800" b="1" dirty="0">
            <a:solidFill>
              <a:schemeClr val="bg1">
                <a:lumMod val="65000"/>
              </a:schemeClr>
            </a:solidFill>
            <a:latin typeface="微軟正黑體" pitchFamily="34" charset="-120"/>
            <a:ea typeface="微軟正黑體" pitchFamily="34" charset="-120"/>
          </a:endParaRPr>
        </a:p>
      </dgm:t>
    </dgm:pt>
    <dgm:pt modelId="{F4CB143E-5537-4CFA-9D27-C78EE9CB0B6F}" type="sibTrans" cxnId="{A8364DFD-4FCC-49EC-9111-6DC4F5EE2675}">
      <dgm:prSet/>
      <dgm:spPr/>
      <dgm:t>
        <a:bodyPr/>
        <a:lstStyle/>
        <a:p>
          <a:endParaRPr lang="zh-TW" altLang="en-US" sz="2800" b="1">
            <a:latin typeface="微軟正黑體" pitchFamily="34" charset="-120"/>
            <a:ea typeface="微軟正黑體" pitchFamily="34" charset="-120"/>
          </a:endParaRPr>
        </a:p>
      </dgm:t>
    </dgm:pt>
    <dgm:pt modelId="{80BA10E6-5AE9-485A-92E2-9343B21C232B}" type="parTrans" cxnId="{A8364DFD-4FCC-49EC-9111-6DC4F5EE2675}">
      <dgm:prSet custT="1"/>
      <dgm:spPr>
        <a:solidFill>
          <a:srgbClr val="FFFFCC"/>
        </a:solidFill>
        <a:ln w="12700">
          <a:solidFill>
            <a:schemeClr val="accent5">
              <a:lumMod val="75000"/>
            </a:schemeClr>
          </a:solidFill>
        </a:ln>
      </dgm:spPr>
      <dgm:t>
        <a:bodyPr/>
        <a:lstStyle/>
        <a:p>
          <a:endParaRPr lang="zh-TW" altLang="en-US" sz="2800" b="1">
            <a:latin typeface="微軟正黑體" pitchFamily="34" charset="-120"/>
            <a:ea typeface="微軟正黑體" pitchFamily="34" charset="-120"/>
          </a:endParaRPr>
        </a:p>
      </dgm:t>
    </dgm:pt>
    <dgm:pt modelId="{D7EA8D52-BDF6-43B1-84C5-1EC16340A9A6}">
      <dgm:prSet phldrT="[文字]" custT="1"/>
      <dgm:spPr>
        <a:solidFill>
          <a:srgbClr val="FF66CC"/>
        </a:solidFill>
        <a:ln w="28575">
          <a:solidFill>
            <a:schemeClr val="tx2">
              <a:lumMod val="40000"/>
              <a:lumOff val="60000"/>
            </a:schemeClr>
          </a:solidFill>
        </a:ln>
      </dgm:spPr>
      <dgm:t>
        <a:bodyPr/>
        <a:lstStyle/>
        <a:p>
          <a:r>
            <a:rPr lang="zh-TW" altLang="en-US" sz="2800" b="1" dirty="0" smtClean="0">
              <a:solidFill>
                <a:srgbClr val="660066"/>
              </a:solidFill>
              <a:latin typeface="微軟正黑體" pitchFamily="34" charset="-120"/>
              <a:ea typeface="微軟正黑體" pitchFamily="34" charset="-120"/>
            </a:rPr>
            <a:t>志願序</a:t>
          </a:r>
          <a:r>
            <a:rPr lang="en-US" altLang="zh-TW" sz="2800" b="1" dirty="0" smtClean="0">
              <a:solidFill>
                <a:srgbClr val="660066"/>
              </a:solidFill>
              <a:latin typeface="微軟正黑體" pitchFamily="34" charset="-120"/>
              <a:ea typeface="微軟正黑體" pitchFamily="34" charset="-120"/>
            </a:rPr>
            <a:t>30</a:t>
          </a:r>
          <a:r>
            <a:rPr lang="zh-TW" altLang="en-US" sz="2800" b="1" dirty="0" smtClean="0">
              <a:solidFill>
                <a:srgbClr val="660066"/>
              </a:solidFill>
              <a:latin typeface="微軟正黑體" pitchFamily="34" charset="-120"/>
              <a:ea typeface="微軟正黑體" pitchFamily="34" charset="-120"/>
            </a:rPr>
            <a:t>分</a:t>
          </a:r>
          <a:endParaRPr lang="zh-TW" altLang="en-US" sz="2800" b="1" dirty="0">
            <a:solidFill>
              <a:srgbClr val="660066"/>
            </a:solidFill>
            <a:latin typeface="微軟正黑體" pitchFamily="34" charset="-120"/>
            <a:ea typeface="微軟正黑體" pitchFamily="34" charset="-120"/>
          </a:endParaRPr>
        </a:p>
      </dgm:t>
    </dgm:pt>
    <dgm:pt modelId="{B43E5D1B-1022-42D5-83CA-63075565F571}" type="sibTrans" cxnId="{AA982DCD-A850-47A5-BB2F-CAAF104824BB}">
      <dgm:prSet/>
      <dgm:spPr/>
      <dgm:t>
        <a:bodyPr/>
        <a:lstStyle/>
        <a:p>
          <a:endParaRPr lang="zh-TW" altLang="en-US" sz="2800" b="1">
            <a:latin typeface="微軟正黑體" pitchFamily="34" charset="-120"/>
            <a:ea typeface="微軟正黑體" pitchFamily="34" charset="-120"/>
          </a:endParaRPr>
        </a:p>
      </dgm:t>
    </dgm:pt>
    <dgm:pt modelId="{22D7088E-D333-4845-ACAA-08D92F6B0330}" type="parTrans" cxnId="{AA982DCD-A850-47A5-BB2F-CAAF104824BB}">
      <dgm:prSet custT="1"/>
      <dgm:spPr>
        <a:solidFill>
          <a:srgbClr val="FFFFCC"/>
        </a:solidFill>
        <a:ln w="38100">
          <a:solidFill>
            <a:schemeClr val="tx2">
              <a:lumMod val="40000"/>
              <a:lumOff val="60000"/>
            </a:schemeClr>
          </a:solidFill>
        </a:ln>
      </dgm:spPr>
      <dgm:t>
        <a:bodyPr/>
        <a:lstStyle/>
        <a:p>
          <a:endParaRPr lang="zh-TW" altLang="en-US" sz="2800" b="1">
            <a:latin typeface="微軟正黑體" pitchFamily="34" charset="-120"/>
            <a:ea typeface="微軟正黑體" pitchFamily="34" charset="-120"/>
          </a:endParaRPr>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t>
        <a:bodyPr/>
        <a:lstStyle/>
        <a:p>
          <a:endParaRPr lang="zh-TW" altLang="en-US"/>
        </a:p>
      </dgm:t>
    </dgm:pt>
    <dgm:pt modelId="{51860751-2F77-4F7C-9BBC-65742AF08721}" type="pres">
      <dgm:prSet presAssocID="{36EF0EC0-60A4-4C1A-9356-01B0251FFD65}" presName="LevelOneTextNode" presStyleLbl="node0" presStyleIdx="0" presStyleCnt="1" custScaleX="64685" custScaleY="123474" custLinFactNeighborX="-138" custLinFactNeighborY="-22458">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t>
        <a:bodyPr/>
        <a:lstStyle/>
        <a:p>
          <a:endParaRPr lang="zh-TW" altLang="en-US"/>
        </a:p>
      </dgm:t>
    </dgm:pt>
    <dgm:pt modelId="{4F783F26-B092-4B74-9314-D48043979B1B}" type="pres">
      <dgm:prSet presAssocID="{A566D270-584A-4F8C-94B5-1FBBC6385D9F}" presName="conn2-1" presStyleLbl="parChTrans1D2" presStyleIdx="0" presStyleCnt="3"/>
      <dgm:spPr/>
      <dgm:t>
        <a:bodyPr/>
        <a:lstStyle/>
        <a:p>
          <a:endParaRPr lang="zh-TW" altLang="en-US"/>
        </a:p>
      </dgm:t>
    </dgm:pt>
    <dgm:pt modelId="{CFD1DBAD-8EAA-4C5A-A826-53AFF53B0D8D}" type="pres">
      <dgm:prSet presAssocID="{A566D270-584A-4F8C-94B5-1FBBC6385D9F}" presName="connTx" presStyleLbl="parChTrans1D2" presStyleIdx="0" presStyleCnt="3"/>
      <dgm:spPr/>
      <dgm:t>
        <a:bodyPr/>
        <a:lstStyle/>
        <a:p>
          <a:endParaRPr lang="zh-TW" altLang="en-US"/>
        </a:p>
      </dgm:t>
    </dgm:pt>
    <dgm:pt modelId="{F6298DF0-5CC5-48A4-98C8-6187AB028DE0}" type="pres">
      <dgm:prSet presAssocID="{25F19F90-8D69-404C-9A9D-7BDB7EB7260B}" presName="root2" presStyleCnt="0"/>
      <dgm:spPr/>
      <dgm:t>
        <a:bodyPr/>
        <a:lstStyle/>
        <a:p>
          <a:endParaRPr lang="zh-TW" altLang="en-US"/>
        </a:p>
      </dgm:t>
    </dgm:pt>
    <dgm:pt modelId="{8687AD84-380B-4640-9D34-724E0B43051A}" type="pres">
      <dgm:prSet presAssocID="{25F19F90-8D69-404C-9A9D-7BDB7EB7260B}" presName="LevelTwoTextNode" presStyleLbl="node2" presStyleIdx="0" presStyleCnt="3" custScaleX="119218" custScaleY="103858" custLinFactNeighborX="-10289" custLinFactNeighborY="52895">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t>
        <a:bodyPr/>
        <a:lstStyle/>
        <a:p>
          <a:endParaRPr lang="zh-TW" altLang="en-US"/>
        </a:p>
      </dgm:t>
    </dgm:pt>
    <dgm:pt modelId="{8A81567E-0942-4B96-9ED5-35B53ACFE826}" type="pres">
      <dgm:prSet presAssocID="{22D7088E-D333-4845-ACAA-08D92F6B0330}" presName="conn2-1" presStyleLbl="parChTrans1D2" presStyleIdx="1" presStyleCnt="3"/>
      <dgm:spPr/>
      <dgm:t>
        <a:bodyPr/>
        <a:lstStyle/>
        <a:p>
          <a:endParaRPr lang="zh-TW" altLang="en-US"/>
        </a:p>
      </dgm:t>
    </dgm:pt>
    <dgm:pt modelId="{ACD0EDE8-919B-4A6E-B5EF-CAD46791B058}" type="pres">
      <dgm:prSet presAssocID="{22D7088E-D333-4845-ACAA-08D92F6B0330}" presName="connTx" presStyleLbl="parChTrans1D2" presStyleIdx="1" presStyleCnt="3"/>
      <dgm:spPr/>
      <dgm:t>
        <a:bodyPr/>
        <a:lstStyle/>
        <a:p>
          <a:endParaRPr lang="zh-TW" altLang="en-US"/>
        </a:p>
      </dgm:t>
    </dgm:pt>
    <dgm:pt modelId="{47CEDAF8-B166-4E87-943D-1F880936D0EB}" type="pres">
      <dgm:prSet presAssocID="{D7EA8D52-BDF6-43B1-84C5-1EC16340A9A6}" presName="root2" presStyleCnt="0"/>
      <dgm:spPr/>
      <dgm:t>
        <a:bodyPr/>
        <a:lstStyle/>
        <a:p>
          <a:endParaRPr lang="zh-TW" altLang="en-US"/>
        </a:p>
      </dgm:t>
    </dgm:pt>
    <dgm:pt modelId="{89E66A01-90B6-4C50-9F92-CBFEC40CF37D}" type="pres">
      <dgm:prSet presAssocID="{D7EA8D52-BDF6-43B1-84C5-1EC16340A9A6}" presName="LevelTwoTextNode" presStyleLbl="node2" presStyleIdx="1" presStyleCnt="3" custScaleX="118701" custScaleY="63554" custLinFactY="-64030" custLinFactNeighborX="-10289" custLinFactNeighborY="-100000">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t>
        <a:bodyPr/>
        <a:lstStyle/>
        <a:p>
          <a:endParaRPr lang="zh-TW" altLang="en-US"/>
        </a:p>
      </dgm:t>
    </dgm:pt>
    <dgm:pt modelId="{612946E0-0E57-4640-9AAC-5AC7496AA260}" type="pres">
      <dgm:prSet presAssocID="{80BA10E6-5AE9-485A-92E2-9343B21C232B}" presName="conn2-1" presStyleLbl="parChTrans1D2" presStyleIdx="2" presStyleCnt="3"/>
      <dgm:spPr/>
      <dgm:t>
        <a:bodyPr/>
        <a:lstStyle/>
        <a:p>
          <a:endParaRPr lang="zh-TW" altLang="en-US"/>
        </a:p>
      </dgm:t>
    </dgm:pt>
    <dgm:pt modelId="{719C180D-4707-49CA-A328-7231C881DD14}" type="pres">
      <dgm:prSet presAssocID="{80BA10E6-5AE9-485A-92E2-9343B21C232B}" presName="connTx" presStyleLbl="parChTrans1D2" presStyleIdx="2" presStyleCnt="3"/>
      <dgm:spPr/>
      <dgm:t>
        <a:bodyPr/>
        <a:lstStyle/>
        <a:p>
          <a:endParaRPr lang="zh-TW" altLang="en-US"/>
        </a:p>
      </dgm:t>
    </dgm:pt>
    <dgm:pt modelId="{C7D18F8A-B393-4C48-B2E5-0AF06E135D56}" type="pres">
      <dgm:prSet presAssocID="{ABF2B30D-A8A7-4653-9DF9-7166AF4EF21F}" presName="root2" presStyleCnt="0"/>
      <dgm:spPr/>
      <dgm:t>
        <a:bodyPr/>
        <a:lstStyle/>
        <a:p>
          <a:endParaRPr lang="zh-TW" altLang="en-US"/>
        </a:p>
      </dgm:t>
    </dgm:pt>
    <dgm:pt modelId="{36218C98-49C0-4510-B650-BF5040DA289D}" type="pres">
      <dgm:prSet presAssocID="{ABF2B30D-A8A7-4653-9DF9-7166AF4EF21F}" presName="LevelTwoTextNode" presStyleLbl="node2" presStyleIdx="2" presStyleCnt="3" custScaleX="119218" custScaleY="58554" custLinFactNeighborX="-9750" custLinFactNeighborY="-30150">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t>
        <a:bodyPr/>
        <a:lstStyle/>
        <a:p>
          <a:endParaRPr lang="zh-TW" altLang="en-US"/>
        </a:p>
      </dgm:t>
    </dgm:pt>
  </dgm:ptLst>
  <dgm:cxnLst>
    <dgm:cxn modelId="{6D621C80-60F9-4AF6-B1E4-A41A3AED2718}" type="presOf" srcId="{76042859-7BD1-43F8-91B4-9B7159021193}" destId="{6A8E58F3-CE7C-41BD-B0FC-D9B3E94474F2}" srcOrd="0" destOrd="0" presId="urn:microsoft.com/office/officeart/2005/8/layout/hierarchy2"/>
    <dgm:cxn modelId="{AA982DCD-A850-47A5-BB2F-CAAF104824BB}" srcId="{36EF0EC0-60A4-4C1A-9356-01B0251FFD65}" destId="{D7EA8D52-BDF6-43B1-84C5-1EC16340A9A6}" srcOrd="1" destOrd="0" parTransId="{22D7088E-D333-4845-ACAA-08D92F6B0330}" sibTransId="{B43E5D1B-1022-42D5-83CA-63075565F571}"/>
    <dgm:cxn modelId="{14059885-84DD-4F1E-9ED5-F996EEE8ACA8}" srcId="{76042859-7BD1-43F8-91B4-9B7159021193}" destId="{36EF0EC0-60A4-4C1A-9356-01B0251FFD65}" srcOrd="0" destOrd="0" parTransId="{63B15F2D-0DE7-49B5-BA24-46DB5A1E0C74}" sibTransId="{3586689E-4824-4357-B5C5-C6CBA22C5BE4}"/>
    <dgm:cxn modelId="{E5F4AB42-44E4-49F0-94CE-2ADC3C4C1942}" type="presOf" srcId="{80BA10E6-5AE9-485A-92E2-9343B21C232B}" destId="{719C180D-4707-49CA-A328-7231C881DD14}" srcOrd="1" destOrd="0" presId="urn:microsoft.com/office/officeart/2005/8/layout/hierarchy2"/>
    <dgm:cxn modelId="{5F102FEF-B143-4013-B70B-A0840456EDF2}" type="presOf" srcId="{A566D270-584A-4F8C-94B5-1FBBC6385D9F}" destId="{4F783F26-B092-4B74-9314-D48043979B1B}" srcOrd="0" destOrd="0" presId="urn:microsoft.com/office/officeart/2005/8/layout/hierarchy2"/>
    <dgm:cxn modelId="{69975B7C-B3E3-417E-AEA5-8B1C27AA2DCC}" type="presOf" srcId="{ABF2B30D-A8A7-4653-9DF9-7166AF4EF21F}" destId="{36218C98-49C0-4510-B650-BF5040DA289D}" srcOrd="0" destOrd="0" presId="urn:microsoft.com/office/officeart/2005/8/layout/hierarchy2"/>
    <dgm:cxn modelId="{A8364DFD-4FCC-49EC-9111-6DC4F5EE2675}" srcId="{36EF0EC0-60A4-4C1A-9356-01B0251FFD65}" destId="{ABF2B30D-A8A7-4653-9DF9-7166AF4EF21F}" srcOrd="2" destOrd="0" parTransId="{80BA10E6-5AE9-485A-92E2-9343B21C232B}" sibTransId="{F4CB143E-5537-4CFA-9D27-C78EE9CB0B6F}"/>
    <dgm:cxn modelId="{D60E94C3-0A5C-4C8F-A349-A2726B1E59DA}" type="presOf" srcId="{25F19F90-8D69-404C-9A9D-7BDB7EB7260B}" destId="{8687AD84-380B-4640-9D34-724E0B43051A}" srcOrd="0" destOrd="0" presId="urn:microsoft.com/office/officeart/2005/8/layout/hierarchy2"/>
    <dgm:cxn modelId="{45DB8A46-C245-4427-B533-BCC061C1ADBB}" type="presOf" srcId="{A566D270-584A-4F8C-94B5-1FBBC6385D9F}" destId="{CFD1DBAD-8EAA-4C5A-A826-53AFF53B0D8D}" srcOrd="1" destOrd="0" presId="urn:microsoft.com/office/officeart/2005/8/layout/hierarchy2"/>
    <dgm:cxn modelId="{301E1C26-437F-4531-838C-0020ADED41C2}" type="presOf" srcId="{22D7088E-D333-4845-ACAA-08D92F6B0330}" destId="{8A81567E-0942-4B96-9ED5-35B53ACFE826}" srcOrd="0" destOrd="0" presId="urn:microsoft.com/office/officeart/2005/8/layout/hierarchy2"/>
    <dgm:cxn modelId="{C23DA774-010D-4F88-B491-C8FA3EA7A4F1}" type="presOf" srcId="{22D7088E-D333-4845-ACAA-08D92F6B0330}" destId="{ACD0EDE8-919B-4A6E-B5EF-CAD46791B058}" srcOrd="1" destOrd="0" presId="urn:microsoft.com/office/officeart/2005/8/layout/hierarchy2"/>
    <dgm:cxn modelId="{1093119D-F0EE-456A-A0BC-44B7FF8ABAD0}" type="presOf" srcId="{D7EA8D52-BDF6-43B1-84C5-1EC16340A9A6}" destId="{89E66A01-90B6-4C50-9F92-CBFEC40CF37D}" srcOrd="0"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E0D6EE7B-497C-4691-AB9B-620E389EBBDC}" type="presOf" srcId="{36EF0EC0-60A4-4C1A-9356-01B0251FFD65}" destId="{51860751-2F77-4F7C-9BBC-65742AF08721}" srcOrd="0" destOrd="0" presId="urn:microsoft.com/office/officeart/2005/8/layout/hierarchy2"/>
    <dgm:cxn modelId="{284DC4C5-ED03-4563-A8AC-2CAA120EFA4C}" type="presOf" srcId="{80BA10E6-5AE9-485A-92E2-9343B21C232B}" destId="{612946E0-0E57-4640-9AAC-5AC7496AA260}" srcOrd="0" destOrd="0" presId="urn:microsoft.com/office/officeart/2005/8/layout/hierarchy2"/>
    <dgm:cxn modelId="{64CE6D28-7550-42FC-B307-E0D27034BF54}" type="presParOf" srcId="{6A8E58F3-CE7C-41BD-B0FC-D9B3E94474F2}" destId="{DE93DE4C-DE68-46EB-9BC1-873975A36291}" srcOrd="0" destOrd="0" presId="urn:microsoft.com/office/officeart/2005/8/layout/hierarchy2"/>
    <dgm:cxn modelId="{206A7071-2C0A-446D-89A5-6C4CE828DE06}" type="presParOf" srcId="{DE93DE4C-DE68-46EB-9BC1-873975A36291}" destId="{51860751-2F77-4F7C-9BBC-65742AF08721}" srcOrd="0" destOrd="0" presId="urn:microsoft.com/office/officeart/2005/8/layout/hierarchy2"/>
    <dgm:cxn modelId="{EA7E06C1-B6C2-4B24-B1DD-E5368AF482A8}" type="presParOf" srcId="{DE93DE4C-DE68-46EB-9BC1-873975A36291}" destId="{4864C60B-7E12-49CE-8F5E-AC71A56BD949}" srcOrd="1" destOrd="0" presId="urn:microsoft.com/office/officeart/2005/8/layout/hierarchy2"/>
    <dgm:cxn modelId="{C34F09CF-927C-4DD2-938D-29E745557D8D}" type="presParOf" srcId="{4864C60B-7E12-49CE-8F5E-AC71A56BD949}" destId="{4F783F26-B092-4B74-9314-D48043979B1B}" srcOrd="0" destOrd="0" presId="urn:microsoft.com/office/officeart/2005/8/layout/hierarchy2"/>
    <dgm:cxn modelId="{5F1475C0-470D-4D1A-9243-F62907825761}" type="presParOf" srcId="{4F783F26-B092-4B74-9314-D48043979B1B}" destId="{CFD1DBAD-8EAA-4C5A-A826-53AFF53B0D8D}" srcOrd="0" destOrd="0" presId="urn:microsoft.com/office/officeart/2005/8/layout/hierarchy2"/>
    <dgm:cxn modelId="{A805634A-DE9E-4926-8159-B3DAE354A397}" type="presParOf" srcId="{4864C60B-7E12-49CE-8F5E-AC71A56BD949}" destId="{F6298DF0-5CC5-48A4-98C8-6187AB028DE0}" srcOrd="1" destOrd="0" presId="urn:microsoft.com/office/officeart/2005/8/layout/hierarchy2"/>
    <dgm:cxn modelId="{1F76EB6B-1E26-4D99-A566-39E5236E75AD}" type="presParOf" srcId="{F6298DF0-5CC5-48A4-98C8-6187AB028DE0}" destId="{8687AD84-380B-4640-9D34-724E0B43051A}" srcOrd="0" destOrd="0" presId="urn:microsoft.com/office/officeart/2005/8/layout/hierarchy2"/>
    <dgm:cxn modelId="{9CED58DA-6C10-42B8-9598-73289EE713AA}" type="presParOf" srcId="{F6298DF0-5CC5-48A4-98C8-6187AB028DE0}" destId="{D363C78D-10C8-4CA2-9DC0-6DA2ACE1FBD0}" srcOrd="1" destOrd="0" presId="urn:microsoft.com/office/officeart/2005/8/layout/hierarchy2"/>
    <dgm:cxn modelId="{0CFCF8A1-E407-4C3A-9D93-BA86982FD7B4}" type="presParOf" srcId="{4864C60B-7E12-49CE-8F5E-AC71A56BD949}" destId="{8A81567E-0942-4B96-9ED5-35B53ACFE826}" srcOrd="2" destOrd="0" presId="urn:microsoft.com/office/officeart/2005/8/layout/hierarchy2"/>
    <dgm:cxn modelId="{060E1202-F97A-40D3-9ED1-D1FE7D03076E}" type="presParOf" srcId="{8A81567E-0942-4B96-9ED5-35B53ACFE826}" destId="{ACD0EDE8-919B-4A6E-B5EF-CAD46791B058}" srcOrd="0" destOrd="0" presId="urn:microsoft.com/office/officeart/2005/8/layout/hierarchy2"/>
    <dgm:cxn modelId="{743EDFD6-39BD-4E9B-A3EB-6AC15FC44E7C}" type="presParOf" srcId="{4864C60B-7E12-49CE-8F5E-AC71A56BD949}" destId="{47CEDAF8-B166-4E87-943D-1F880936D0EB}" srcOrd="3" destOrd="0" presId="urn:microsoft.com/office/officeart/2005/8/layout/hierarchy2"/>
    <dgm:cxn modelId="{4BA8F3D7-3330-4AB6-896F-717387239B3F}" type="presParOf" srcId="{47CEDAF8-B166-4E87-943D-1F880936D0EB}" destId="{89E66A01-90B6-4C50-9F92-CBFEC40CF37D}" srcOrd="0" destOrd="0" presId="urn:microsoft.com/office/officeart/2005/8/layout/hierarchy2"/>
    <dgm:cxn modelId="{C20D4659-EFCB-44ED-A22B-21CEB2002882}" type="presParOf" srcId="{47CEDAF8-B166-4E87-943D-1F880936D0EB}" destId="{0240AC69-1C11-41EE-B81B-CE7C99CD1099}" srcOrd="1" destOrd="0" presId="urn:microsoft.com/office/officeart/2005/8/layout/hierarchy2"/>
    <dgm:cxn modelId="{3E4D69EE-29A9-4810-B4C0-11A72B2709D6}" type="presParOf" srcId="{4864C60B-7E12-49CE-8F5E-AC71A56BD949}" destId="{612946E0-0E57-4640-9AAC-5AC7496AA260}" srcOrd="4" destOrd="0" presId="urn:microsoft.com/office/officeart/2005/8/layout/hierarchy2"/>
    <dgm:cxn modelId="{F68F7E38-36EE-426E-9583-1A4EB69343B8}" type="presParOf" srcId="{612946E0-0E57-4640-9AAC-5AC7496AA260}" destId="{719C180D-4707-49CA-A328-7231C881DD14}" srcOrd="0" destOrd="0" presId="urn:microsoft.com/office/officeart/2005/8/layout/hierarchy2"/>
    <dgm:cxn modelId="{75FD394D-0F8B-4849-A62E-3D2D78252FC5}" type="presParOf" srcId="{4864C60B-7E12-49CE-8F5E-AC71A56BD949}" destId="{C7D18F8A-B393-4C48-B2E5-0AF06E135D56}" srcOrd="5" destOrd="0" presId="urn:microsoft.com/office/officeart/2005/8/layout/hierarchy2"/>
    <dgm:cxn modelId="{05045EC4-8B25-4C49-B0E0-E1A6F32A1E82}" type="presParOf" srcId="{C7D18F8A-B393-4C48-B2E5-0AF06E135D56}" destId="{36218C98-49C0-4510-B650-BF5040DA289D}" srcOrd="0" destOrd="0" presId="urn:microsoft.com/office/officeart/2005/8/layout/hierarchy2"/>
    <dgm:cxn modelId="{CB918559-76FF-4CB4-99AB-AA98448FF8B9}" type="presParOf" srcId="{C7D18F8A-B393-4C48-B2E5-0AF06E135D56}" destId="{4C943E6B-79EE-4EE7-827B-C396F13E022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480792-8112-4DF0-8874-7094CD9FFB11}" type="doc">
      <dgm:prSet loTypeId="urn:microsoft.com/office/officeart/2005/8/layout/default#3" loCatId="list" qsTypeId="urn:microsoft.com/office/officeart/2005/8/quickstyle/3d1" qsCatId="3D" csTypeId="urn:microsoft.com/office/officeart/2005/8/colors/accent1_2" csCatId="accent1" phldr="1"/>
      <dgm:spPr/>
      <dgm:t>
        <a:bodyPr/>
        <a:lstStyle/>
        <a:p>
          <a:endParaRPr lang="zh-TW" altLang="en-US"/>
        </a:p>
      </dgm:t>
    </dgm:pt>
    <dgm:pt modelId="{3EBCF657-4277-4206-9EF0-00B6155A1A33}">
      <dgm:prSet phldrT="[文字]" custT="1"/>
      <dgm:spPr>
        <a:solidFill>
          <a:schemeClr val="accent6">
            <a:lumMod val="60000"/>
            <a:lumOff val="40000"/>
          </a:schemeClr>
        </a:solidFill>
      </dgm:spPr>
      <dgm:t>
        <a:bodyPr/>
        <a:lstStyle/>
        <a:p>
          <a:pPr algn="ctr">
            <a:lnSpc>
              <a:spcPct val="80000"/>
            </a:lnSpc>
            <a:spcBef>
              <a:spcPts val="0"/>
            </a:spcBef>
            <a:spcAft>
              <a:spcPts val="0"/>
            </a:spcAft>
            <a:buFont typeface="Arial" charset="0"/>
            <a:buNone/>
          </a:pPr>
          <a:r>
            <a:rPr lang="zh-TW" altLang="en-US" sz="2800" b="1" dirty="0" smtClean="0">
              <a:solidFill>
                <a:srgbClr val="A50021"/>
              </a:solidFill>
              <a:latin typeface="微軟正黑體" pitchFamily="34" charset="-120"/>
              <a:ea typeface="微軟正黑體" pitchFamily="34" charset="-120"/>
            </a:rPr>
            <a:t>選填志願</a:t>
          </a:r>
          <a:endParaRPr lang="en-US" altLang="zh-TW" sz="2800" b="1" dirty="0" smtClean="0">
            <a:solidFill>
              <a:srgbClr val="A50021"/>
            </a:solidFill>
            <a:latin typeface="微軟正黑體" pitchFamily="34" charset="-120"/>
            <a:ea typeface="微軟正黑體" pitchFamily="34" charset="-120"/>
          </a:endParaRPr>
        </a:p>
        <a:p>
          <a:pPr algn="l">
            <a:lnSpc>
              <a:spcPct val="80000"/>
            </a:lnSpc>
            <a:spcBef>
              <a:spcPts val="0"/>
            </a:spcBef>
            <a:spcAft>
              <a:spcPts val="0"/>
            </a:spcAft>
            <a:buFont typeface="Arial" charset="0"/>
            <a:buNone/>
          </a:pPr>
          <a:r>
            <a:rPr lang="zh-TW" altLang="en-US" sz="2000" b="1" dirty="0" smtClean="0">
              <a:solidFill>
                <a:srgbClr val="660066"/>
              </a:solidFill>
              <a:latin typeface="微軟正黑體" pitchFamily="34" charset="-120"/>
              <a:ea typeface="微軟正黑體" pitchFamily="34" charset="-120"/>
            </a:rPr>
            <a:t>限擇</a:t>
          </a:r>
          <a:r>
            <a:rPr lang="en-US" altLang="zh-TW" sz="2000" b="1" dirty="0" smtClean="0">
              <a:solidFill>
                <a:srgbClr val="660066"/>
              </a:solidFill>
              <a:latin typeface="微軟正黑體" pitchFamily="34" charset="-120"/>
              <a:ea typeface="微軟正黑體" pitchFamily="34" charset="-120"/>
            </a:rPr>
            <a:t>1~30</a:t>
          </a:r>
          <a:r>
            <a:rPr lang="zh-TW" altLang="en-US" sz="2000" b="1" dirty="0" smtClean="0">
              <a:solidFill>
                <a:srgbClr val="660066"/>
              </a:solidFill>
              <a:latin typeface="微軟正黑體" pitchFamily="34" charset="-120"/>
              <a:ea typeface="微軟正黑體" pitchFamily="34" charset="-120"/>
            </a:rPr>
            <a:t>所招生學校報名，同一所技術型高中</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含高中附設專業群科</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 內得就招生科別選填多科</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組</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志願</a:t>
          </a:r>
          <a:endParaRPr lang="en-US" altLang="zh-TW" sz="2000" b="1" dirty="0" smtClean="0">
            <a:solidFill>
              <a:srgbClr val="660066"/>
            </a:solidFill>
            <a:latin typeface="微軟正黑體" pitchFamily="34" charset="-120"/>
            <a:ea typeface="微軟正黑體" pitchFamily="34" charset="-120"/>
          </a:endParaRPr>
        </a:p>
        <a:p>
          <a:r>
            <a:rPr lang="zh-TW" altLang="zh-TW" sz="2000" b="1" dirty="0" smtClean="0">
              <a:solidFill>
                <a:srgbClr val="C00000"/>
              </a:solidFill>
              <a:latin typeface="微軟正黑體" pitchFamily="34" charset="-120"/>
              <a:ea typeface="微軟正黑體" pitchFamily="34" charset="-120"/>
            </a:rPr>
            <a:t>連續選填同校不同科者皆計為同一志願序；同一學校第二次選填，視為第二所志願學校計分，以此類推。</a:t>
          </a:r>
          <a:endParaRPr lang="zh-TW" altLang="en-US" sz="2000" dirty="0">
            <a:solidFill>
              <a:srgbClr val="C00000"/>
            </a:solidFill>
          </a:endParaRPr>
        </a:p>
      </dgm:t>
    </dgm:pt>
    <dgm:pt modelId="{D8A394AA-38FD-40BE-A5C3-AE7FD2B3DDBE}" type="sibTrans" cxnId="{863E9549-E722-4B7F-BB1D-D4751A1F6F41}">
      <dgm:prSet/>
      <dgm:spPr/>
      <dgm:t>
        <a:bodyPr/>
        <a:lstStyle/>
        <a:p>
          <a:pPr>
            <a:lnSpc>
              <a:spcPct val="80000"/>
            </a:lnSpc>
            <a:spcBef>
              <a:spcPts val="0"/>
            </a:spcBef>
            <a:spcAft>
              <a:spcPts val="0"/>
            </a:spcAft>
          </a:pPr>
          <a:endParaRPr lang="zh-TW" altLang="en-US"/>
        </a:p>
      </dgm:t>
    </dgm:pt>
    <dgm:pt modelId="{C65CC2CF-1FAE-4CD1-886B-BAF3BE0F8BC3}" type="parTrans" cxnId="{863E9549-E722-4B7F-BB1D-D4751A1F6F41}">
      <dgm:prSet/>
      <dgm:spPr/>
      <dgm:t>
        <a:bodyPr/>
        <a:lstStyle/>
        <a:p>
          <a:pPr>
            <a:lnSpc>
              <a:spcPct val="80000"/>
            </a:lnSpc>
            <a:spcBef>
              <a:spcPts val="0"/>
            </a:spcBef>
            <a:spcAft>
              <a:spcPts val="0"/>
            </a:spcAft>
          </a:pPr>
          <a:endParaRPr lang="zh-TW" altLang="en-US"/>
        </a:p>
      </dgm:t>
    </dgm:pt>
    <dgm:pt modelId="{91AB5E67-B9D5-409A-BAC2-C0104973DE51}" type="pres">
      <dgm:prSet presAssocID="{E8480792-8112-4DF0-8874-7094CD9FFB11}" presName="diagram" presStyleCnt="0">
        <dgm:presLayoutVars>
          <dgm:dir/>
          <dgm:resizeHandles val="exact"/>
        </dgm:presLayoutVars>
      </dgm:prSet>
      <dgm:spPr/>
      <dgm:t>
        <a:bodyPr/>
        <a:lstStyle/>
        <a:p>
          <a:endParaRPr lang="zh-TW" altLang="en-US"/>
        </a:p>
      </dgm:t>
    </dgm:pt>
    <dgm:pt modelId="{9DD14BF3-9934-4040-9818-E7102788EE1B}" type="pres">
      <dgm:prSet presAssocID="{3EBCF657-4277-4206-9EF0-00B6155A1A33}" presName="node" presStyleLbl="node1" presStyleIdx="0" presStyleCnt="1" custScaleX="528276" custScaleY="230996" custLinFactNeighborY="-1196">
        <dgm:presLayoutVars>
          <dgm:bulletEnabled val="1"/>
        </dgm:presLayoutVars>
      </dgm:prSet>
      <dgm:spPr/>
      <dgm:t>
        <a:bodyPr/>
        <a:lstStyle/>
        <a:p>
          <a:endParaRPr lang="zh-TW" altLang="en-US"/>
        </a:p>
      </dgm:t>
    </dgm:pt>
  </dgm:ptLst>
  <dgm:cxnLst>
    <dgm:cxn modelId="{BC8B869B-DB0C-4C51-BDBD-978A7E53DA02}" type="presOf" srcId="{E8480792-8112-4DF0-8874-7094CD9FFB11}" destId="{91AB5E67-B9D5-409A-BAC2-C0104973DE51}" srcOrd="0" destOrd="0" presId="urn:microsoft.com/office/officeart/2005/8/layout/default#3"/>
    <dgm:cxn modelId="{863E9549-E722-4B7F-BB1D-D4751A1F6F41}" srcId="{E8480792-8112-4DF0-8874-7094CD9FFB11}" destId="{3EBCF657-4277-4206-9EF0-00B6155A1A33}" srcOrd="0" destOrd="0" parTransId="{C65CC2CF-1FAE-4CD1-886B-BAF3BE0F8BC3}" sibTransId="{D8A394AA-38FD-40BE-A5C3-AE7FD2B3DDBE}"/>
    <dgm:cxn modelId="{DBF06D2E-8E77-4256-A78A-CAED2F973CA0}" type="presOf" srcId="{3EBCF657-4277-4206-9EF0-00B6155A1A33}" destId="{9DD14BF3-9934-4040-9818-E7102788EE1B}" srcOrd="0" destOrd="0" presId="urn:microsoft.com/office/officeart/2005/8/layout/default#3"/>
    <dgm:cxn modelId="{69416939-F891-40AA-A36E-E36ECFAB01B8}" type="presParOf" srcId="{91AB5E67-B9D5-409A-BAC2-C0104973DE51}" destId="{9DD14BF3-9934-4040-9818-E7102788EE1B}" srcOrd="0" destOrd="0" presId="urn:microsoft.com/office/officeart/2005/8/layout/default#3"/>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36EF0EC0-60A4-4C1A-9356-01B0251FFD65}">
      <dgm:prSet phldrT="[文字]" custT="1"/>
      <dgm:spPr>
        <a:solidFill>
          <a:srgbClr val="CCFFFF"/>
        </a:solidFill>
        <a:ln>
          <a:solidFill>
            <a:schemeClr val="tx2">
              <a:lumMod val="60000"/>
              <a:lumOff val="40000"/>
            </a:schemeClr>
          </a:solidFill>
        </a:ln>
      </dgm:spPr>
      <dgm:t>
        <a:bodyPr/>
        <a:lstStyle/>
        <a:p>
          <a:pPr>
            <a:lnSpc>
              <a:spcPct val="80000"/>
            </a:lnSpc>
            <a:spcBef>
              <a:spcPts val="0"/>
            </a:spcBef>
            <a:spcAft>
              <a:spcPts val="0"/>
            </a:spcAft>
          </a:pPr>
          <a:r>
            <a:rPr lang="zh-TW" altLang="en-US" sz="2400" b="1" dirty="0" smtClean="0">
              <a:solidFill>
                <a:srgbClr val="A50021"/>
              </a:solidFill>
              <a:latin typeface="微軟正黑體" pitchFamily="34" charset="-120"/>
              <a:ea typeface="微軟正黑體" pitchFamily="34" charset="-120"/>
            </a:rPr>
            <a:t>總積分</a:t>
          </a:r>
          <a:endParaRPr lang="en-US" altLang="zh-TW" sz="2400" b="1" dirty="0" smtClean="0">
            <a:solidFill>
              <a:srgbClr val="A50021"/>
            </a:solidFill>
            <a:latin typeface="微軟正黑體" pitchFamily="34" charset="-120"/>
            <a:ea typeface="微軟正黑體" pitchFamily="34" charset="-120"/>
          </a:endParaRPr>
        </a:p>
        <a:p>
          <a:pPr>
            <a:lnSpc>
              <a:spcPct val="80000"/>
            </a:lnSpc>
            <a:spcBef>
              <a:spcPts val="0"/>
            </a:spcBef>
            <a:spcAft>
              <a:spcPts val="0"/>
            </a:spcAft>
          </a:pPr>
          <a:r>
            <a:rPr lang="en-US" altLang="zh-TW" sz="2400" b="1" dirty="0" smtClean="0">
              <a:solidFill>
                <a:srgbClr val="A50021"/>
              </a:solidFill>
              <a:latin typeface="微軟正黑體" pitchFamily="34" charset="-120"/>
              <a:ea typeface="微軟正黑體" pitchFamily="34" charset="-120"/>
            </a:rPr>
            <a:t>100</a:t>
          </a:r>
          <a:r>
            <a:rPr lang="zh-TW" altLang="en-US" sz="2400" b="1" dirty="0" smtClean="0">
              <a:solidFill>
                <a:srgbClr val="A50021"/>
              </a:solidFill>
              <a:latin typeface="微軟正黑體" pitchFamily="34" charset="-120"/>
              <a:ea typeface="微軟正黑體" pitchFamily="34" charset="-120"/>
            </a:rPr>
            <a:t>分</a:t>
          </a:r>
          <a:endParaRPr lang="zh-TW" altLang="en-US" sz="2400" b="1" dirty="0">
            <a:solidFill>
              <a:srgbClr val="A50021"/>
            </a:solidFill>
            <a:latin typeface="微軟正黑體" pitchFamily="34" charset="-120"/>
            <a:ea typeface="微軟正黑體" pitchFamily="34" charset="-120"/>
          </a:endParaRPr>
        </a:p>
      </dgm:t>
    </dgm:pt>
    <dgm:pt modelId="{63B15F2D-0DE7-49B5-BA24-46DB5A1E0C74}" type="parTrans" cxnId="{14059885-84DD-4F1E-9ED5-F996EEE8ACA8}">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25F19F90-8D69-404C-9A9D-7BDB7EB7260B}">
      <dgm:prSet phldrT="[文字]" custT="1"/>
      <dgm:spPr>
        <a:solidFill>
          <a:srgbClr val="FFCCCC"/>
        </a:solidFill>
        <a:ln>
          <a:solidFill>
            <a:schemeClr val="tx2">
              <a:lumMod val="60000"/>
              <a:lumOff val="40000"/>
            </a:schemeClr>
          </a:solidFill>
        </a:ln>
      </dgm:spPr>
      <dgm:t>
        <a:bodyPr/>
        <a:lstStyle/>
        <a:p>
          <a:pPr>
            <a:lnSpc>
              <a:spcPct val="80000"/>
            </a:lnSpc>
            <a:spcBef>
              <a:spcPts val="0"/>
            </a:spcBef>
            <a:spcAft>
              <a:spcPts val="0"/>
            </a:spcAft>
          </a:pPr>
          <a:r>
            <a:rPr lang="zh-TW" altLang="en-US" sz="2400" b="1" smtClean="0">
              <a:solidFill>
                <a:srgbClr val="000066"/>
              </a:solidFill>
              <a:latin typeface="微軟正黑體" pitchFamily="34" charset="-120"/>
              <a:ea typeface="微軟正黑體" pitchFamily="34" charset="-120"/>
            </a:rPr>
            <a:t>多元發展項目</a:t>
          </a:r>
          <a:endParaRPr lang="en-US" altLang="zh-TW" sz="2400" b="1" smtClean="0">
            <a:solidFill>
              <a:srgbClr val="000066"/>
            </a:solidFill>
            <a:latin typeface="微軟正黑體" pitchFamily="34" charset="-120"/>
            <a:ea typeface="微軟正黑體" pitchFamily="34" charset="-120"/>
          </a:endParaRPr>
        </a:p>
        <a:p>
          <a:pPr>
            <a:lnSpc>
              <a:spcPct val="80000"/>
            </a:lnSpc>
            <a:spcBef>
              <a:spcPts val="0"/>
            </a:spcBef>
            <a:spcAft>
              <a:spcPts val="0"/>
            </a:spcAft>
          </a:pPr>
          <a:r>
            <a:rPr lang="zh-TW" altLang="en-US" sz="2400" b="1" smtClean="0">
              <a:solidFill>
                <a:srgbClr val="000066"/>
              </a:solidFill>
              <a:latin typeface="微軟正黑體" pitchFamily="34" charset="-120"/>
              <a:ea typeface="微軟正黑體" pitchFamily="34" charset="-120"/>
            </a:rPr>
            <a:t>上限</a:t>
          </a:r>
          <a:r>
            <a:rPr lang="en-US" altLang="zh-TW" sz="2400" b="1" smtClean="0">
              <a:solidFill>
                <a:srgbClr val="000066"/>
              </a:solidFill>
              <a:latin typeface="微軟正黑體" pitchFamily="34" charset="-120"/>
              <a:ea typeface="微軟正黑體" pitchFamily="34" charset="-120"/>
            </a:rPr>
            <a:t>40</a:t>
          </a:r>
          <a:r>
            <a:rPr lang="zh-TW" altLang="en-US" sz="2400" b="1" smtClean="0">
              <a:solidFill>
                <a:srgbClr val="000066"/>
              </a:solidFill>
              <a:latin typeface="微軟正黑體" pitchFamily="34" charset="-120"/>
              <a:ea typeface="微軟正黑體" pitchFamily="34" charset="-120"/>
            </a:rPr>
            <a:t>分</a:t>
          </a:r>
          <a:endParaRPr lang="zh-TW" altLang="en-US" sz="2400" b="1" dirty="0">
            <a:solidFill>
              <a:srgbClr val="000066"/>
            </a:solidFill>
            <a:latin typeface="微軟正黑體" pitchFamily="34" charset="-120"/>
            <a:ea typeface="微軟正黑體" pitchFamily="34" charset="-120"/>
          </a:endParaRPr>
        </a:p>
      </dgm:t>
    </dgm:pt>
    <dgm:pt modelId="{A566D270-584A-4F8C-94B5-1FBBC6385D9F}" type="parTrans" cxnId="{C4971AB5-BB5F-4714-A171-BEDFAA800483}">
      <dgm:prSet custT="1"/>
      <dgm:spPr>
        <a:solidFill>
          <a:srgbClr val="FFFFCC"/>
        </a:solidFill>
        <a:ln w="38100">
          <a:solidFill>
            <a:schemeClr val="tx2">
              <a:lumMod val="60000"/>
              <a:lumOff val="40000"/>
            </a:schemeClr>
          </a:solidFill>
        </a:ln>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A5CC6DF9-36F1-4909-8A6F-191C062C1E86}">
      <dgm:prSet phldrT="[文字]" custT="1"/>
      <dgm:spPr>
        <a:solidFill>
          <a:srgbClr val="FFCCFF"/>
        </a:solidFill>
        <a:ln>
          <a:solidFill>
            <a:schemeClr val="tx2">
              <a:lumMod val="60000"/>
              <a:lumOff val="40000"/>
            </a:schemeClr>
          </a:solidFill>
        </a:ln>
      </dgm:spPr>
      <dgm:t>
        <a:bodyPr/>
        <a:lstStyle/>
        <a:p>
          <a:pPr marL="0" marR="0" indent="0" algn="ctr"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均衡學習</a:t>
          </a:r>
          <a:r>
            <a:rPr lang="en-US" altLang="zh-TW" sz="2400" b="1" dirty="0" smtClean="0">
              <a:solidFill>
                <a:srgbClr val="660066"/>
              </a:solidFill>
              <a:latin typeface="微軟正黑體" pitchFamily="34" charset="-120"/>
              <a:ea typeface="微軟正黑體" pitchFamily="34" charset="-120"/>
            </a:rPr>
            <a:t>10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a:p>
          <a:pPr marL="0" marR="0" indent="0" algn="ctr"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服務學習</a:t>
          </a:r>
          <a:r>
            <a:rPr lang="en-US" altLang="zh-TW" sz="2400" b="1" dirty="0" smtClean="0">
              <a:solidFill>
                <a:srgbClr val="660066"/>
              </a:solidFill>
              <a:latin typeface="微軟正黑體" pitchFamily="34" charset="-120"/>
              <a:ea typeface="微軟正黑體" pitchFamily="34" charset="-120"/>
            </a:rPr>
            <a:t>10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a:p>
          <a:pPr marL="0" marR="0" indent="0" algn="ctr"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體適能    </a:t>
          </a:r>
          <a:r>
            <a:rPr lang="en-US" altLang="zh-TW" sz="2400" b="1" dirty="0" smtClean="0">
              <a:solidFill>
                <a:srgbClr val="660066"/>
              </a:solidFill>
              <a:latin typeface="微軟正黑體" pitchFamily="34" charset="-120"/>
              <a:ea typeface="微軟正黑體" pitchFamily="34" charset="-120"/>
            </a:rPr>
            <a:t>20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a:p>
          <a:pPr marL="0" marR="0" indent="0" algn="ctr"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競賽表現</a:t>
          </a:r>
          <a:r>
            <a:rPr lang="en-US" altLang="zh-TW" sz="2400" b="1" dirty="0" smtClean="0">
              <a:solidFill>
                <a:srgbClr val="660066"/>
              </a:solidFill>
              <a:latin typeface="微軟正黑體" pitchFamily="34" charset="-120"/>
              <a:ea typeface="微軟正黑體" pitchFamily="34" charset="-120"/>
            </a:rPr>
            <a:t>20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a:p>
          <a:pPr algn="ctr">
            <a:lnSpc>
              <a:spcPct val="80000"/>
            </a:lnSpc>
            <a:spcBef>
              <a:spcPts val="0"/>
            </a:spcBef>
            <a:spcAft>
              <a:spcPts val="0"/>
            </a:spcAft>
          </a:pPr>
          <a:r>
            <a:rPr lang="zh-TW" altLang="en-US" sz="2400" b="1" dirty="0" smtClean="0">
              <a:solidFill>
                <a:srgbClr val="660066"/>
              </a:solidFill>
              <a:latin typeface="微軟正黑體" pitchFamily="34" charset="-120"/>
              <a:ea typeface="微軟正黑體" pitchFamily="34" charset="-120"/>
            </a:rPr>
            <a:t>檢定證照</a:t>
          </a:r>
          <a:r>
            <a:rPr lang="en-US" altLang="zh-TW" sz="2400" b="1" dirty="0" smtClean="0">
              <a:solidFill>
                <a:srgbClr val="660066"/>
              </a:solidFill>
              <a:latin typeface="微軟正黑體" pitchFamily="34" charset="-120"/>
              <a:ea typeface="微軟正黑體" pitchFamily="34" charset="-120"/>
            </a:rPr>
            <a:t>20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a:p>
          <a:pPr marL="0" marR="0" indent="0" algn="ctr"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獎勵紀錄</a:t>
          </a:r>
          <a:r>
            <a:rPr lang="en-US" altLang="zh-TW" sz="2400" b="1" dirty="0" smtClean="0">
              <a:solidFill>
                <a:srgbClr val="660066"/>
              </a:solidFill>
              <a:latin typeface="微軟正黑體" pitchFamily="34" charset="-120"/>
              <a:ea typeface="微軟正黑體" pitchFamily="34" charset="-120"/>
            </a:rPr>
            <a:t>10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a:p>
          <a:pPr algn="ctr">
            <a:lnSpc>
              <a:spcPct val="80000"/>
            </a:lnSpc>
            <a:spcBef>
              <a:spcPts val="0"/>
            </a:spcBef>
            <a:spcAft>
              <a:spcPts val="0"/>
            </a:spcAft>
          </a:pPr>
          <a:r>
            <a:rPr lang="zh-TW" altLang="en-US" sz="2400" b="1" dirty="0" smtClean="0">
              <a:solidFill>
                <a:srgbClr val="660066"/>
              </a:solidFill>
              <a:latin typeface="微軟正黑體" pitchFamily="34" charset="-120"/>
              <a:ea typeface="微軟正黑體" pitchFamily="34" charset="-120"/>
            </a:rPr>
            <a:t>幹部任期</a:t>
          </a:r>
          <a:r>
            <a:rPr lang="en-US" altLang="zh-TW" sz="2400" b="1" dirty="0" smtClean="0">
              <a:solidFill>
                <a:srgbClr val="660066"/>
              </a:solidFill>
              <a:latin typeface="微軟正黑體" pitchFamily="34" charset="-120"/>
              <a:ea typeface="微軟正黑體" pitchFamily="34" charset="-120"/>
            </a:rPr>
            <a:t>10</a:t>
          </a:r>
          <a:r>
            <a:rPr lang="zh-TW" altLang="en-US" sz="2400" b="1" dirty="0" smtClean="0">
              <a:solidFill>
                <a:srgbClr val="660066"/>
              </a:solidFill>
              <a:latin typeface="微軟正黑體" pitchFamily="34" charset="-120"/>
              <a:ea typeface="微軟正黑體" pitchFamily="34" charset="-120"/>
            </a:rPr>
            <a:t>分</a:t>
          </a:r>
          <a:endParaRPr lang="en-US" altLang="zh-TW" sz="2400" b="1" dirty="0" smtClean="0">
            <a:solidFill>
              <a:srgbClr val="660066"/>
            </a:solidFill>
            <a:latin typeface="微軟正黑體" pitchFamily="34" charset="-120"/>
            <a:ea typeface="微軟正黑體" pitchFamily="34" charset="-120"/>
          </a:endParaRPr>
        </a:p>
      </dgm:t>
    </dgm:pt>
    <dgm:pt modelId="{9EE077F8-5977-4DA9-8E83-4CAF00138DA1}" type="parTrans" cxnId="{37042474-8579-4D8D-8969-DF8485DE911A}">
      <dgm:prSet custT="1"/>
      <dgm:spPr>
        <a:ln w="38100">
          <a:solidFill>
            <a:schemeClr val="tx2">
              <a:lumMod val="40000"/>
              <a:lumOff val="60000"/>
            </a:schemeClr>
          </a:solidFill>
        </a:ln>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36A564EE-71CE-46C3-AD9C-FD8516D0609F}" type="sibTrans" cxnId="{37042474-8579-4D8D-8969-DF8485DE911A}">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ABF2B30D-A8A7-4653-9DF9-7166AF4EF21F}">
      <dgm:prSet phldrT="[文字]" custT="1"/>
      <dgm:spPr>
        <a:solidFill>
          <a:srgbClr val="FFFFCC"/>
        </a:solidFill>
        <a:ln>
          <a:solidFill>
            <a:srgbClr val="FFC000"/>
          </a:solidFill>
        </a:ln>
      </dgm:spPr>
      <dgm:t>
        <a:bodyPr/>
        <a:lstStyle/>
        <a:p>
          <a:pPr>
            <a:lnSpc>
              <a:spcPct val="80000"/>
            </a:lnSpc>
            <a:spcBef>
              <a:spcPts val="0"/>
            </a:spcBef>
            <a:spcAft>
              <a:spcPts val="0"/>
            </a:spcAft>
          </a:pPr>
          <a:r>
            <a:rPr lang="zh-TW" altLang="en-US" sz="2400" b="1" smtClean="0">
              <a:solidFill>
                <a:schemeClr val="bg1">
                  <a:lumMod val="65000"/>
                </a:schemeClr>
              </a:solidFill>
              <a:latin typeface="微軟正黑體" pitchFamily="34" charset="-120"/>
              <a:ea typeface="微軟正黑體" pitchFamily="34" charset="-120"/>
            </a:rPr>
            <a:t>國中會考</a:t>
          </a:r>
          <a:r>
            <a:rPr lang="en-US" altLang="zh-TW" sz="2400" b="1" smtClean="0">
              <a:solidFill>
                <a:schemeClr val="bg1">
                  <a:lumMod val="65000"/>
                </a:schemeClr>
              </a:solidFill>
              <a:latin typeface="微軟正黑體" pitchFamily="34" charset="-120"/>
              <a:ea typeface="微軟正黑體" pitchFamily="34" charset="-120"/>
            </a:rPr>
            <a:t>30</a:t>
          </a:r>
          <a:r>
            <a:rPr lang="zh-TW" altLang="en-US" sz="2400" b="1" smtClean="0">
              <a:solidFill>
                <a:schemeClr val="bg1">
                  <a:lumMod val="65000"/>
                </a:schemeClr>
              </a:solidFill>
              <a:latin typeface="微軟正黑體" pitchFamily="34" charset="-120"/>
              <a:ea typeface="微軟正黑體" pitchFamily="34" charset="-120"/>
            </a:rPr>
            <a:t>分</a:t>
          </a:r>
          <a:endParaRPr lang="zh-TW" altLang="en-US" sz="2400" b="1" dirty="0">
            <a:solidFill>
              <a:schemeClr val="bg1">
                <a:lumMod val="65000"/>
              </a:schemeClr>
            </a:solidFill>
            <a:latin typeface="微軟正黑體" pitchFamily="34" charset="-120"/>
            <a:ea typeface="微軟正黑體" pitchFamily="34" charset="-120"/>
          </a:endParaRPr>
        </a:p>
      </dgm:t>
    </dgm:pt>
    <dgm:pt modelId="{F4CB143E-5537-4CFA-9D27-C78EE9CB0B6F}" type="sibTrans" cxnId="{A8364DFD-4FCC-49EC-9111-6DC4F5EE2675}">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80BA10E6-5AE9-485A-92E2-9343B21C232B}" type="parTrans" cxnId="{A8364DFD-4FCC-49EC-9111-6DC4F5EE2675}">
      <dgm:prSet custT="1"/>
      <dgm:spPr>
        <a:solidFill>
          <a:srgbClr val="FFFFCC"/>
        </a:solidFill>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D7EA8D52-BDF6-43B1-84C5-1EC16340A9A6}">
      <dgm:prSet phldrT="[文字]" custT="1"/>
      <dgm:spPr>
        <a:solidFill>
          <a:srgbClr val="FFFFCC"/>
        </a:solidFill>
        <a:ln>
          <a:solidFill>
            <a:srgbClr val="FFC000"/>
          </a:solidFill>
        </a:ln>
      </dgm:spPr>
      <dgm:t>
        <a:bodyPr/>
        <a:lstStyle/>
        <a:p>
          <a:pPr>
            <a:lnSpc>
              <a:spcPct val="80000"/>
            </a:lnSpc>
            <a:spcBef>
              <a:spcPts val="0"/>
            </a:spcBef>
            <a:spcAft>
              <a:spcPts val="0"/>
            </a:spcAft>
          </a:pPr>
          <a:r>
            <a:rPr lang="zh-TW" altLang="en-US" sz="2400" b="1" smtClean="0">
              <a:solidFill>
                <a:schemeClr val="bg1">
                  <a:lumMod val="65000"/>
                </a:schemeClr>
              </a:solidFill>
              <a:latin typeface="微軟正黑體" pitchFamily="34" charset="-120"/>
              <a:ea typeface="微軟正黑體" pitchFamily="34" charset="-120"/>
            </a:rPr>
            <a:t>志願序</a:t>
          </a:r>
          <a:r>
            <a:rPr lang="en-US" altLang="zh-TW" sz="2400" b="1" smtClean="0">
              <a:solidFill>
                <a:schemeClr val="bg1">
                  <a:lumMod val="65000"/>
                </a:schemeClr>
              </a:solidFill>
              <a:latin typeface="微軟正黑體" pitchFamily="34" charset="-120"/>
              <a:ea typeface="微軟正黑體" pitchFamily="34" charset="-120"/>
            </a:rPr>
            <a:t>30</a:t>
          </a:r>
          <a:r>
            <a:rPr lang="zh-TW" altLang="en-US" sz="2400" b="1" smtClean="0">
              <a:solidFill>
                <a:schemeClr val="bg1">
                  <a:lumMod val="65000"/>
                </a:schemeClr>
              </a:solidFill>
              <a:latin typeface="微軟正黑體" pitchFamily="34" charset="-120"/>
              <a:ea typeface="微軟正黑體" pitchFamily="34" charset="-120"/>
            </a:rPr>
            <a:t>分</a:t>
          </a:r>
          <a:endParaRPr lang="zh-TW" altLang="en-US" sz="2400" b="1" dirty="0">
            <a:solidFill>
              <a:schemeClr val="bg1">
                <a:lumMod val="65000"/>
              </a:schemeClr>
            </a:solidFill>
            <a:latin typeface="微軟正黑體" pitchFamily="34" charset="-120"/>
            <a:ea typeface="微軟正黑體" pitchFamily="34" charset="-120"/>
          </a:endParaRPr>
        </a:p>
      </dgm:t>
    </dgm:pt>
    <dgm:pt modelId="{B43E5D1B-1022-42D5-83CA-63075565F571}" type="sibTrans" cxnId="{AA982DCD-A850-47A5-BB2F-CAAF104824BB}">
      <dgm:prSet/>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22D7088E-D333-4845-ACAA-08D92F6B0330}" type="parTrans" cxnId="{AA982DCD-A850-47A5-BB2F-CAAF104824BB}">
      <dgm:prSet custT="1"/>
      <dgm:spPr>
        <a:solidFill>
          <a:srgbClr val="FFFFCC"/>
        </a:solidFill>
      </dgm:spPr>
      <dgm:t>
        <a:bodyPr/>
        <a:lstStyle/>
        <a:p>
          <a:pPr>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t>
        <a:bodyPr/>
        <a:lstStyle/>
        <a:p>
          <a:endParaRPr lang="zh-TW" altLang="en-US"/>
        </a:p>
      </dgm:t>
    </dgm:pt>
    <dgm:pt modelId="{51860751-2F77-4F7C-9BBC-65742AF08721}" type="pres">
      <dgm:prSet presAssocID="{36EF0EC0-60A4-4C1A-9356-01B0251FFD65}" presName="LevelOneTextNode" presStyleLbl="node0" presStyleIdx="0" presStyleCnt="1" custScaleX="82873" custScaleY="123474" custLinFactNeighborX="-231" custLinFactNeighborY="-63565">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t>
        <a:bodyPr/>
        <a:lstStyle/>
        <a:p>
          <a:endParaRPr lang="zh-TW" altLang="en-US"/>
        </a:p>
      </dgm:t>
    </dgm:pt>
    <dgm:pt modelId="{4F783F26-B092-4B74-9314-D48043979B1B}" type="pres">
      <dgm:prSet presAssocID="{A566D270-584A-4F8C-94B5-1FBBC6385D9F}" presName="conn2-1" presStyleLbl="parChTrans1D2" presStyleIdx="0" presStyleCnt="3"/>
      <dgm:spPr/>
      <dgm:t>
        <a:bodyPr/>
        <a:lstStyle/>
        <a:p>
          <a:endParaRPr lang="zh-TW" altLang="en-US"/>
        </a:p>
      </dgm:t>
    </dgm:pt>
    <dgm:pt modelId="{CFD1DBAD-8EAA-4C5A-A826-53AFF53B0D8D}" type="pres">
      <dgm:prSet presAssocID="{A566D270-584A-4F8C-94B5-1FBBC6385D9F}" presName="connTx" presStyleLbl="parChTrans1D2" presStyleIdx="0" presStyleCnt="3"/>
      <dgm:spPr/>
      <dgm:t>
        <a:bodyPr/>
        <a:lstStyle/>
        <a:p>
          <a:endParaRPr lang="zh-TW" altLang="en-US"/>
        </a:p>
      </dgm:t>
    </dgm:pt>
    <dgm:pt modelId="{F6298DF0-5CC5-48A4-98C8-6187AB028DE0}" type="pres">
      <dgm:prSet presAssocID="{25F19F90-8D69-404C-9A9D-7BDB7EB7260B}" presName="root2" presStyleCnt="0"/>
      <dgm:spPr/>
      <dgm:t>
        <a:bodyPr/>
        <a:lstStyle/>
        <a:p>
          <a:endParaRPr lang="zh-TW" altLang="en-US"/>
        </a:p>
      </dgm:t>
    </dgm:pt>
    <dgm:pt modelId="{8687AD84-380B-4640-9D34-724E0B43051A}" type="pres">
      <dgm:prSet presAssocID="{25F19F90-8D69-404C-9A9D-7BDB7EB7260B}" presName="LevelTwoTextNode" presStyleLbl="node2" presStyleIdx="0" presStyleCnt="3" custScaleX="135394" custScaleY="141161" custLinFactNeighborX="-9131" custLinFactNeighborY="12134">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t>
        <a:bodyPr/>
        <a:lstStyle/>
        <a:p>
          <a:endParaRPr lang="zh-TW" altLang="en-US"/>
        </a:p>
      </dgm:t>
    </dgm:pt>
    <dgm:pt modelId="{9F5DD588-CA24-407A-BB1D-77AEE0112BD8}" type="pres">
      <dgm:prSet presAssocID="{9EE077F8-5977-4DA9-8E83-4CAF00138DA1}" presName="conn2-1" presStyleLbl="parChTrans1D3" presStyleIdx="0" presStyleCnt="1"/>
      <dgm:spPr/>
      <dgm:t>
        <a:bodyPr/>
        <a:lstStyle/>
        <a:p>
          <a:endParaRPr lang="zh-TW" altLang="en-US"/>
        </a:p>
      </dgm:t>
    </dgm:pt>
    <dgm:pt modelId="{D01AF461-88A7-4BD7-9E43-0018CE1AAB06}" type="pres">
      <dgm:prSet presAssocID="{9EE077F8-5977-4DA9-8E83-4CAF00138DA1}" presName="connTx" presStyleLbl="parChTrans1D3" presStyleIdx="0" presStyleCnt="1"/>
      <dgm:spPr/>
      <dgm:t>
        <a:bodyPr/>
        <a:lstStyle/>
        <a:p>
          <a:endParaRPr lang="zh-TW" altLang="en-US"/>
        </a:p>
      </dgm:t>
    </dgm:pt>
    <dgm:pt modelId="{DCA7F99A-5C92-4270-94C1-29B69E330520}" type="pres">
      <dgm:prSet presAssocID="{A5CC6DF9-36F1-4909-8A6F-191C062C1E86}" presName="root2" presStyleCnt="0"/>
      <dgm:spPr/>
      <dgm:t>
        <a:bodyPr/>
        <a:lstStyle/>
        <a:p>
          <a:endParaRPr lang="zh-TW" altLang="en-US"/>
        </a:p>
      </dgm:t>
    </dgm:pt>
    <dgm:pt modelId="{1E8B4664-067D-4C26-9A9B-99154F144419}" type="pres">
      <dgm:prSet presAssocID="{A5CC6DF9-36F1-4909-8A6F-191C062C1E86}" presName="LevelTwoTextNode" presStyleLbl="node3" presStyleIdx="0" presStyleCnt="1" custScaleX="119083" custScaleY="307274" custLinFactNeighborX="-13787" custLinFactNeighborY="12514">
        <dgm:presLayoutVars>
          <dgm:chPref val="3"/>
        </dgm:presLayoutVars>
      </dgm:prSet>
      <dgm:spPr/>
      <dgm:t>
        <a:bodyPr/>
        <a:lstStyle/>
        <a:p>
          <a:endParaRPr lang="zh-TW" altLang="en-US"/>
        </a:p>
      </dgm:t>
    </dgm:pt>
    <dgm:pt modelId="{762AFC8B-2487-4C3A-8A40-93762E49DE85}" type="pres">
      <dgm:prSet presAssocID="{A5CC6DF9-36F1-4909-8A6F-191C062C1E86}" presName="level3hierChild" presStyleCnt="0"/>
      <dgm:spPr/>
      <dgm:t>
        <a:bodyPr/>
        <a:lstStyle/>
        <a:p>
          <a:endParaRPr lang="zh-TW" altLang="en-US"/>
        </a:p>
      </dgm:t>
    </dgm:pt>
    <dgm:pt modelId="{8A81567E-0942-4B96-9ED5-35B53ACFE826}" type="pres">
      <dgm:prSet presAssocID="{22D7088E-D333-4845-ACAA-08D92F6B0330}" presName="conn2-1" presStyleLbl="parChTrans1D2" presStyleIdx="1" presStyleCnt="3"/>
      <dgm:spPr/>
      <dgm:t>
        <a:bodyPr/>
        <a:lstStyle/>
        <a:p>
          <a:endParaRPr lang="zh-TW" altLang="en-US"/>
        </a:p>
      </dgm:t>
    </dgm:pt>
    <dgm:pt modelId="{ACD0EDE8-919B-4A6E-B5EF-CAD46791B058}" type="pres">
      <dgm:prSet presAssocID="{22D7088E-D333-4845-ACAA-08D92F6B0330}" presName="connTx" presStyleLbl="parChTrans1D2" presStyleIdx="1" presStyleCnt="3"/>
      <dgm:spPr/>
      <dgm:t>
        <a:bodyPr/>
        <a:lstStyle/>
        <a:p>
          <a:endParaRPr lang="zh-TW" altLang="en-US"/>
        </a:p>
      </dgm:t>
    </dgm:pt>
    <dgm:pt modelId="{47CEDAF8-B166-4E87-943D-1F880936D0EB}" type="pres">
      <dgm:prSet presAssocID="{D7EA8D52-BDF6-43B1-84C5-1EC16340A9A6}" presName="root2" presStyleCnt="0"/>
      <dgm:spPr/>
      <dgm:t>
        <a:bodyPr/>
        <a:lstStyle/>
        <a:p>
          <a:endParaRPr lang="zh-TW" altLang="en-US"/>
        </a:p>
      </dgm:t>
    </dgm:pt>
    <dgm:pt modelId="{89E66A01-90B6-4C50-9F92-CBFEC40CF37D}" type="pres">
      <dgm:prSet presAssocID="{D7EA8D52-BDF6-43B1-84C5-1EC16340A9A6}" presName="LevelTwoTextNode" presStyleLbl="node2" presStyleIdx="1" presStyleCnt="3" custScaleX="130627" custScaleY="63554" custLinFactY="-100000" custLinFactNeighborX="-4550" custLinFactNeighborY="-125905">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t>
        <a:bodyPr/>
        <a:lstStyle/>
        <a:p>
          <a:endParaRPr lang="zh-TW" altLang="en-US"/>
        </a:p>
      </dgm:t>
    </dgm:pt>
    <dgm:pt modelId="{612946E0-0E57-4640-9AAC-5AC7496AA260}" type="pres">
      <dgm:prSet presAssocID="{80BA10E6-5AE9-485A-92E2-9343B21C232B}" presName="conn2-1" presStyleLbl="parChTrans1D2" presStyleIdx="2" presStyleCnt="3"/>
      <dgm:spPr/>
      <dgm:t>
        <a:bodyPr/>
        <a:lstStyle/>
        <a:p>
          <a:endParaRPr lang="zh-TW" altLang="en-US"/>
        </a:p>
      </dgm:t>
    </dgm:pt>
    <dgm:pt modelId="{719C180D-4707-49CA-A328-7231C881DD14}" type="pres">
      <dgm:prSet presAssocID="{80BA10E6-5AE9-485A-92E2-9343B21C232B}" presName="connTx" presStyleLbl="parChTrans1D2" presStyleIdx="2" presStyleCnt="3"/>
      <dgm:spPr/>
      <dgm:t>
        <a:bodyPr/>
        <a:lstStyle/>
        <a:p>
          <a:endParaRPr lang="zh-TW" altLang="en-US"/>
        </a:p>
      </dgm:t>
    </dgm:pt>
    <dgm:pt modelId="{C7D18F8A-B393-4C48-B2E5-0AF06E135D56}" type="pres">
      <dgm:prSet presAssocID="{ABF2B30D-A8A7-4653-9DF9-7166AF4EF21F}" presName="root2" presStyleCnt="0"/>
      <dgm:spPr/>
      <dgm:t>
        <a:bodyPr/>
        <a:lstStyle/>
        <a:p>
          <a:endParaRPr lang="zh-TW" altLang="en-US"/>
        </a:p>
      </dgm:t>
    </dgm:pt>
    <dgm:pt modelId="{36218C98-49C0-4510-B650-BF5040DA289D}" type="pres">
      <dgm:prSet presAssocID="{ABF2B30D-A8A7-4653-9DF9-7166AF4EF21F}" presName="LevelTwoTextNode" presStyleLbl="node2" presStyleIdx="2" presStyleCnt="3" custScaleX="130627" custScaleY="58554" custLinFactNeighborX="-4550" custLinFactNeighborY="-65446">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t>
        <a:bodyPr/>
        <a:lstStyle/>
        <a:p>
          <a:endParaRPr lang="zh-TW" altLang="en-US"/>
        </a:p>
      </dgm:t>
    </dgm:pt>
  </dgm:ptLst>
  <dgm:cxnLst>
    <dgm:cxn modelId="{BA0BF0A4-8ACE-456C-8E03-84DDD7578732}" type="presOf" srcId="{9EE077F8-5977-4DA9-8E83-4CAF00138DA1}" destId="{9F5DD588-CA24-407A-BB1D-77AEE0112BD8}" srcOrd="0" destOrd="0" presId="urn:microsoft.com/office/officeart/2005/8/layout/hierarchy2"/>
    <dgm:cxn modelId="{A8364DFD-4FCC-49EC-9111-6DC4F5EE2675}" srcId="{36EF0EC0-60A4-4C1A-9356-01B0251FFD65}" destId="{ABF2B30D-A8A7-4653-9DF9-7166AF4EF21F}" srcOrd="2" destOrd="0" parTransId="{80BA10E6-5AE9-485A-92E2-9343B21C232B}" sibTransId="{F4CB143E-5537-4CFA-9D27-C78EE9CB0B6F}"/>
    <dgm:cxn modelId="{6AEDA2E4-9C2E-47E0-BAB6-1CCA8F911316}" type="presOf" srcId="{A566D270-584A-4F8C-94B5-1FBBC6385D9F}" destId="{4F783F26-B092-4B74-9314-D48043979B1B}" srcOrd="0" destOrd="0" presId="urn:microsoft.com/office/officeart/2005/8/layout/hierarchy2"/>
    <dgm:cxn modelId="{37042474-8579-4D8D-8969-DF8485DE911A}" srcId="{25F19F90-8D69-404C-9A9D-7BDB7EB7260B}" destId="{A5CC6DF9-36F1-4909-8A6F-191C062C1E86}" srcOrd="0" destOrd="0" parTransId="{9EE077F8-5977-4DA9-8E83-4CAF00138DA1}" sibTransId="{36A564EE-71CE-46C3-AD9C-FD8516D0609F}"/>
    <dgm:cxn modelId="{5342D260-3C2B-4DA3-A18A-838A2E3858B9}" type="presOf" srcId="{22D7088E-D333-4845-ACAA-08D92F6B0330}" destId="{8A81567E-0942-4B96-9ED5-35B53ACFE826}" srcOrd="0" destOrd="0" presId="urn:microsoft.com/office/officeart/2005/8/layout/hierarchy2"/>
    <dgm:cxn modelId="{3BF1707F-551F-4C7F-810D-015C975AFF51}" type="presOf" srcId="{80BA10E6-5AE9-485A-92E2-9343B21C232B}" destId="{612946E0-0E57-4640-9AAC-5AC7496AA260}" srcOrd="0" destOrd="0" presId="urn:microsoft.com/office/officeart/2005/8/layout/hierarchy2"/>
    <dgm:cxn modelId="{AA982DCD-A850-47A5-BB2F-CAAF104824BB}" srcId="{36EF0EC0-60A4-4C1A-9356-01B0251FFD65}" destId="{D7EA8D52-BDF6-43B1-84C5-1EC16340A9A6}" srcOrd="1" destOrd="0" parTransId="{22D7088E-D333-4845-ACAA-08D92F6B0330}" sibTransId="{B43E5D1B-1022-42D5-83CA-63075565F571}"/>
    <dgm:cxn modelId="{2BE05CF5-290A-410E-9E0B-902ED4A564ED}" type="presOf" srcId="{D7EA8D52-BDF6-43B1-84C5-1EC16340A9A6}" destId="{89E66A01-90B6-4C50-9F92-CBFEC40CF37D}" srcOrd="0" destOrd="0" presId="urn:microsoft.com/office/officeart/2005/8/layout/hierarchy2"/>
    <dgm:cxn modelId="{A1B87772-F9D6-4193-9AF8-403913C0FD25}" type="presOf" srcId="{22D7088E-D333-4845-ACAA-08D92F6B0330}" destId="{ACD0EDE8-919B-4A6E-B5EF-CAD46791B058}" srcOrd="1" destOrd="0" presId="urn:microsoft.com/office/officeart/2005/8/layout/hierarchy2"/>
    <dgm:cxn modelId="{751615DE-101F-424C-8691-31CD1CCAA818}" type="presOf" srcId="{80BA10E6-5AE9-485A-92E2-9343B21C232B}" destId="{719C180D-4707-49CA-A328-7231C881DD14}" srcOrd="1" destOrd="0" presId="urn:microsoft.com/office/officeart/2005/8/layout/hierarchy2"/>
    <dgm:cxn modelId="{E091770A-A28B-4F88-9928-E03DCE0C959C}" type="presOf" srcId="{36EF0EC0-60A4-4C1A-9356-01B0251FFD65}" destId="{51860751-2F77-4F7C-9BBC-65742AF08721}" srcOrd="0" destOrd="0" presId="urn:microsoft.com/office/officeart/2005/8/layout/hierarchy2"/>
    <dgm:cxn modelId="{955EEA11-B6BB-4DE7-8987-FCE816AE09BF}" type="presOf" srcId="{76042859-7BD1-43F8-91B4-9B7159021193}" destId="{6A8E58F3-CE7C-41BD-B0FC-D9B3E94474F2}" srcOrd="0"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B4075694-FA1C-49BC-AC8A-30C5C787C27F}" type="presOf" srcId="{25F19F90-8D69-404C-9A9D-7BDB7EB7260B}" destId="{8687AD84-380B-4640-9D34-724E0B43051A}" srcOrd="0" destOrd="0" presId="urn:microsoft.com/office/officeart/2005/8/layout/hierarchy2"/>
    <dgm:cxn modelId="{12463680-4217-4C36-8544-17379C29CF86}" type="presOf" srcId="{9EE077F8-5977-4DA9-8E83-4CAF00138DA1}" destId="{D01AF461-88A7-4BD7-9E43-0018CE1AAB06}" srcOrd="1" destOrd="0" presId="urn:microsoft.com/office/officeart/2005/8/layout/hierarchy2"/>
    <dgm:cxn modelId="{A4A32A00-EDFE-41D3-B711-40D50ED1E289}" type="presOf" srcId="{A566D270-584A-4F8C-94B5-1FBBC6385D9F}" destId="{CFD1DBAD-8EAA-4C5A-A826-53AFF53B0D8D}" srcOrd="1" destOrd="0" presId="urn:microsoft.com/office/officeart/2005/8/layout/hierarchy2"/>
    <dgm:cxn modelId="{14059885-84DD-4F1E-9ED5-F996EEE8ACA8}" srcId="{76042859-7BD1-43F8-91B4-9B7159021193}" destId="{36EF0EC0-60A4-4C1A-9356-01B0251FFD65}" srcOrd="0" destOrd="0" parTransId="{63B15F2D-0DE7-49B5-BA24-46DB5A1E0C74}" sibTransId="{3586689E-4824-4357-B5C5-C6CBA22C5BE4}"/>
    <dgm:cxn modelId="{A0ED7A8E-5530-41BD-8443-217C34AD18BF}" type="presOf" srcId="{A5CC6DF9-36F1-4909-8A6F-191C062C1E86}" destId="{1E8B4664-067D-4C26-9A9B-99154F144419}" srcOrd="0" destOrd="0" presId="urn:microsoft.com/office/officeart/2005/8/layout/hierarchy2"/>
    <dgm:cxn modelId="{A5F914BD-E080-4C45-AE7E-470157F22129}" type="presOf" srcId="{ABF2B30D-A8A7-4653-9DF9-7166AF4EF21F}" destId="{36218C98-49C0-4510-B650-BF5040DA289D}" srcOrd="0" destOrd="0" presId="urn:microsoft.com/office/officeart/2005/8/layout/hierarchy2"/>
    <dgm:cxn modelId="{8C095B5C-6647-4679-A6D1-6F709C283D12}" type="presParOf" srcId="{6A8E58F3-CE7C-41BD-B0FC-D9B3E94474F2}" destId="{DE93DE4C-DE68-46EB-9BC1-873975A36291}" srcOrd="0" destOrd="0" presId="urn:microsoft.com/office/officeart/2005/8/layout/hierarchy2"/>
    <dgm:cxn modelId="{08BFCA2A-FC52-46C8-81B5-605FBEC7A427}" type="presParOf" srcId="{DE93DE4C-DE68-46EB-9BC1-873975A36291}" destId="{51860751-2F77-4F7C-9BBC-65742AF08721}" srcOrd="0" destOrd="0" presId="urn:microsoft.com/office/officeart/2005/8/layout/hierarchy2"/>
    <dgm:cxn modelId="{1D6FC1E8-20A1-4AA0-B19E-E13FE827D9DC}" type="presParOf" srcId="{DE93DE4C-DE68-46EB-9BC1-873975A36291}" destId="{4864C60B-7E12-49CE-8F5E-AC71A56BD949}" srcOrd="1" destOrd="0" presId="urn:microsoft.com/office/officeart/2005/8/layout/hierarchy2"/>
    <dgm:cxn modelId="{DAAE562D-ADA9-4DDE-95C2-B24A7ED68315}" type="presParOf" srcId="{4864C60B-7E12-49CE-8F5E-AC71A56BD949}" destId="{4F783F26-B092-4B74-9314-D48043979B1B}" srcOrd="0" destOrd="0" presId="urn:microsoft.com/office/officeart/2005/8/layout/hierarchy2"/>
    <dgm:cxn modelId="{16F82140-C1B6-4297-A3B4-EE93A8609F35}" type="presParOf" srcId="{4F783F26-B092-4B74-9314-D48043979B1B}" destId="{CFD1DBAD-8EAA-4C5A-A826-53AFF53B0D8D}" srcOrd="0" destOrd="0" presId="urn:microsoft.com/office/officeart/2005/8/layout/hierarchy2"/>
    <dgm:cxn modelId="{2ABC39F6-67A2-4A2F-9251-84EB24D4072A}" type="presParOf" srcId="{4864C60B-7E12-49CE-8F5E-AC71A56BD949}" destId="{F6298DF0-5CC5-48A4-98C8-6187AB028DE0}" srcOrd="1" destOrd="0" presId="urn:microsoft.com/office/officeart/2005/8/layout/hierarchy2"/>
    <dgm:cxn modelId="{AD2A61CF-FEE2-490D-B11C-E2FD1244B5CF}" type="presParOf" srcId="{F6298DF0-5CC5-48A4-98C8-6187AB028DE0}" destId="{8687AD84-380B-4640-9D34-724E0B43051A}" srcOrd="0" destOrd="0" presId="urn:microsoft.com/office/officeart/2005/8/layout/hierarchy2"/>
    <dgm:cxn modelId="{5776D0A8-1C85-480F-8AF4-A5965992C8FC}" type="presParOf" srcId="{F6298DF0-5CC5-48A4-98C8-6187AB028DE0}" destId="{D363C78D-10C8-4CA2-9DC0-6DA2ACE1FBD0}" srcOrd="1" destOrd="0" presId="urn:microsoft.com/office/officeart/2005/8/layout/hierarchy2"/>
    <dgm:cxn modelId="{3FACB735-2E1F-48A7-BF01-E650BA92F38A}" type="presParOf" srcId="{D363C78D-10C8-4CA2-9DC0-6DA2ACE1FBD0}" destId="{9F5DD588-CA24-407A-BB1D-77AEE0112BD8}" srcOrd="0" destOrd="0" presId="urn:microsoft.com/office/officeart/2005/8/layout/hierarchy2"/>
    <dgm:cxn modelId="{D28043F0-FC9E-4AAC-9D89-BF0401626335}" type="presParOf" srcId="{9F5DD588-CA24-407A-BB1D-77AEE0112BD8}" destId="{D01AF461-88A7-4BD7-9E43-0018CE1AAB06}" srcOrd="0" destOrd="0" presId="urn:microsoft.com/office/officeart/2005/8/layout/hierarchy2"/>
    <dgm:cxn modelId="{F21A73A7-4D2E-476A-95C4-0391910D4832}" type="presParOf" srcId="{D363C78D-10C8-4CA2-9DC0-6DA2ACE1FBD0}" destId="{DCA7F99A-5C92-4270-94C1-29B69E330520}" srcOrd="1" destOrd="0" presId="urn:microsoft.com/office/officeart/2005/8/layout/hierarchy2"/>
    <dgm:cxn modelId="{8520C650-79C9-421B-A371-0DB8328A7991}" type="presParOf" srcId="{DCA7F99A-5C92-4270-94C1-29B69E330520}" destId="{1E8B4664-067D-4C26-9A9B-99154F144419}" srcOrd="0" destOrd="0" presId="urn:microsoft.com/office/officeart/2005/8/layout/hierarchy2"/>
    <dgm:cxn modelId="{5343E081-9981-4765-81FA-70BB55977D68}" type="presParOf" srcId="{DCA7F99A-5C92-4270-94C1-29B69E330520}" destId="{762AFC8B-2487-4C3A-8A40-93762E49DE85}" srcOrd="1" destOrd="0" presId="urn:microsoft.com/office/officeart/2005/8/layout/hierarchy2"/>
    <dgm:cxn modelId="{01F6CE90-BD49-42D3-B3CE-C6975DD45B49}" type="presParOf" srcId="{4864C60B-7E12-49CE-8F5E-AC71A56BD949}" destId="{8A81567E-0942-4B96-9ED5-35B53ACFE826}" srcOrd="2" destOrd="0" presId="urn:microsoft.com/office/officeart/2005/8/layout/hierarchy2"/>
    <dgm:cxn modelId="{DD628AC9-1AD4-4F76-BA3D-1D55F9029611}" type="presParOf" srcId="{8A81567E-0942-4B96-9ED5-35B53ACFE826}" destId="{ACD0EDE8-919B-4A6E-B5EF-CAD46791B058}" srcOrd="0" destOrd="0" presId="urn:microsoft.com/office/officeart/2005/8/layout/hierarchy2"/>
    <dgm:cxn modelId="{04CCB536-C5FA-474F-B284-9E6351694CE9}" type="presParOf" srcId="{4864C60B-7E12-49CE-8F5E-AC71A56BD949}" destId="{47CEDAF8-B166-4E87-943D-1F880936D0EB}" srcOrd="3" destOrd="0" presId="urn:microsoft.com/office/officeart/2005/8/layout/hierarchy2"/>
    <dgm:cxn modelId="{290A9EB8-E7CD-4955-94A9-31D5FE7BC166}" type="presParOf" srcId="{47CEDAF8-B166-4E87-943D-1F880936D0EB}" destId="{89E66A01-90B6-4C50-9F92-CBFEC40CF37D}" srcOrd="0" destOrd="0" presId="urn:microsoft.com/office/officeart/2005/8/layout/hierarchy2"/>
    <dgm:cxn modelId="{2A910B48-19F9-4667-8262-546796A15084}" type="presParOf" srcId="{47CEDAF8-B166-4E87-943D-1F880936D0EB}" destId="{0240AC69-1C11-41EE-B81B-CE7C99CD1099}" srcOrd="1" destOrd="0" presId="urn:microsoft.com/office/officeart/2005/8/layout/hierarchy2"/>
    <dgm:cxn modelId="{CAB3CD04-6F3B-439F-BAE3-B9B1DD32D50C}" type="presParOf" srcId="{4864C60B-7E12-49CE-8F5E-AC71A56BD949}" destId="{612946E0-0E57-4640-9AAC-5AC7496AA260}" srcOrd="4" destOrd="0" presId="urn:microsoft.com/office/officeart/2005/8/layout/hierarchy2"/>
    <dgm:cxn modelId="{A9F8AA0D-85F0-45E2-964A-006F270AAB90}" type="presParOf" srcId="{612946E0-0E57-4640-9AAC-5AC7496AA260}" destId="{719C180D-4707-49CA-A328-7231C881DD14}" srcOrd="0" destOrd="0" presId="urn:microsoft.com/office/officeart/2005/8/layout/hierarchy2"/>
    <dgm:cxn modelId="{036CFE8E-BF58-47BA-92EB-4E1437097C44}" type="presParOf" srcId="{4864C60B-7E12-49CE-8F5E-AC71A56BD949}" destId="{C7D18F8A-B393-4C48-B2E5-0AF06E135D56}" srcOrd="5" destOrd="0" presId="urn:microsoft.com/office/officeart/2005/8/layout/hierarchy2"/>
    <dgm:cxn modelId="{53811FA2-BCFE-4149-B17A-96B68D4B5845}" type="presParOf" srcId="{C7D18F8A-B393-4C48-B2E5-0AF06E135D56}" destId="{36218C98-49C0-4510-B650-BF5040DA289D}" srcOrd="0" destOrd="0" presId="urn:microsoft.com/office/officeart/2005/8/layout/hierarchy2"/>
    <dgm:cxn modelId="{1B7DFB9B-773A-4457-A23D-6896F1936F28}" type="presParOf" srcId="{C7D18F8A-B393-4C48-B2E5-0AF06E135D56}" destId="{4C943E6B-79EE-4EE7-827B-C396F13E022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3ABC7923-6FCA-4F98-9577-45BB739CE8D7}">
      <dgm:prSet phldrT="[文字]" custT="1"/>
      <dgm:spPr>
        <a:solidFill>
          <a:srgbClr val="000066"/>
        </a:solidFill>
      </dgm:spPr>
      <dgm:t>
        <a:bodyPr/>
        <a:lstStyle/>
        <a:p>
          <a:r>
            <a:rPr lang="zh-TW" altLang="en-US" sz="2800" b="1" u="none" smtClean="0">
              <a:latin typeface="微軟正黑體" pitchFamily="34" charset="-120"/>
              <a:ea typeface="微軟正黑體" pitchFamily="34" charset="-120"/>
            </a:rPr>
            <a:t>均衡學習</a:t>
          </a:r>
          <a:endParaRPr lang="en-US" altLang="zh-TW" sz="2800" b="1" u="none" smtClean="0">
            <a:latin typeface="微軟正黑體" pitchFamily="34" charset="-120"/>
            <a:ea typeface="微軟正黑體" pitchFamily="34" charset="-120"/>
          </a:endParaRPr>
        </a:p>
        <a:p>
          <a:r>
            <a:rPr lang="zh-TW" altLang="en-US" sz="2800" b="1" u="none" smtClean="0">
              <a:latin typeface="微軟正黑體" pitchFamily="34" charset="-120"/>
              <a:ea typeface="微軟正黑體" pitchFamily="34" charset="-120"/>
            </a:rPr>
            <a:t>上限</a:t>
          </a:r>
          <a:r>
            <a:rPr lang="en-US" altLang="zh-TW" sz="2800" b="1" u="none" smtClean="0">
              <a:latin typeface="微軟正黑體" pitchFamily="34" charset="-120"/>
              <a:ea typeface="微軟正黑體" pitchFamily="34" charset="-120"/>
            </a:rPr>
            <a:t>10</a:t>
          </a:r>
          <a:r>
            <a:rPr lang="zh-TW" altLang="en-US" sz="2800" b="1" u="none" smtClean="0">
              <a:latin typeface="微軟正黑體" pitchFamily="34" charset="-120"/>
              <a:ea typeface="微軟正黑體" pitchFamily="34" charset="-120"/>
            </a:rPr>
            <a:t>分</a:t>
          </a:r>
          <a:endParaRPr lang="zh-TW" altLang="en-US" sz="2800" b="1" dirty="0">
            <a:latin typeface="微軟正黑體" pitchFamily="34" charset="-120"/>
            <a:ea typeface="微軟正黑體" pitchFamily="34" charset="-120"/>
          </a:endParaRP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dgm:t>
        <a:bodyPr/>
        <a:lstStyle/>
        <a:p>
          <a:r>
            <a:rPr lang="zh-TW" altLang="en-US" sz="2400" b="1" u="none" dirty="0" smtClean="0">
              <a:solidFill>
                <a:srgbClr val="A50021"/>
              </a:solidFill>
              <a:latin typeface="微軟正黑體" pitchFamily="34" charset="-120"/>
              <a:ea typeface="微軟正黑體" pitchFamily="34" charset="-120"/>
            </a:rPr>
            <a:t>國中健康與體育、藝術與人文及綜合活動領域</a:t>
          </a:r>
          <a:r>
            <a:rPr lang="en-US" altLang="zh-TW" sz="2400" b="1" u="none" dirty="0" smtClean="0">
              <a:solidFill>
                <a:srgbClr val="A50021"/>
              </a:solidFill>
              <a:latin typeface="微軟正黑體" pitchFamily="34" charset="-120"/>
              <a:ea typeface="微軟正黑體" pitchFamily="34" charset="-120"/>
            </a:rPr>
            <a:t>5</a:t>
          </a:r>
          <a:r>
            <a:rPr lang="zh-TW" altLang="en-US" sz="2400" b="1" u="none" dirty="0" smtClean="0">
              <a:solidFill>
                <a:srgbClr val="A50021"/>
              </a:solidFill>
              <a:latin typeface="微軟正黑體" pitchFamily="34" charset="-120"/>
              <a:ea typeface="微軟正黑體" pitchFamily="34" charset="-120"/>
            </a:rPr>
            <a:t>學期平均成績達</a:t>
          </a:r>
          <a:r>
            <a:rPr lang="en-US" altLang="zh-TW" sz="2400" b="1" u="none" dirty="0" smtClean="0">
              <a:solidFill>
                <a:srgbClr val="A50021"/>
              </a:solidFill>
              <a:latin typeface="微軟正黑體" pitchFamily="34" charset="-120"/>
              <a:ea typeface="微軟正黑體" pitchFamily="34" charset="-120"/>
            </a:rPr>
            <a:t>60</a:t>
          </a:r>
          <a:r>
            <a:rPr lang="zh-TW" altLang="en-US" sz="2400" b="1" u="none" dirty="0" smtClean="0">
              <a:solidFill>
                <a:srgbClr val="A50021"/>
              </a:solidFill>
              <a:latin typeface="微軟正黑體" pitchFamily="34" charset="-120"/>
              <a:ea typeface="微軟正黑體" pitchFamily="34" charset="-120"/>
            </a:rPr>
            <a:t>分以上</a:t>
          </a:r>
          <a:endParaRPr lang="zh-TW" altLang="en-US" sz="2400" b="1" dirty="0">
            <a:solidFill>
              <a:srgbClr val="A50021"/>
            </a:solidFill>
            <a:latin typeface="微軟正黑體" pitchFamily="34" charset="-120"/>
            <a:ea typeface="微軟正黑體" pitchFamily="34" charset="-120"/>
          </a:endParaRP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B762E4CD-58CF-4396-8F05-DB8EA6EE922A}">
      <dgm:prSet phldrT="[文字]" custT="1"/>
      <dgm:spPr/>
      <dgm:t>
        <a:bodyPr/>
        <a:lstStyle/>
        <a:p>
          <a:r>
            <a:rPr lang="zh-TW" altLang="en-US" sz="2400" b="1" u="none" dirty="0" smtClean="0">
              <a:solidFill>
                <a:srgbClr val="A50021"/>
              </a:solidFill>
              <a:latin typeface="微軟正黑體" pitchFamily="34" charset="-120"/>
              <a:ea typeface="微軟正黑體" pitchFamily="34" charset="-120"/>
            </a:rPr>
            <a:t>單領域</a:t>
          </a:r>
          <a:r>
            <a:rPr lang="en-US" altLang="zh-TW" sz="2400" b="1" u="none" dirty="0" smtClean="0">
              <a:solidFill>
                <a:srgbClr val="A50021"/>
              </a:solidFill>
              <a:latin typeface="微軟正黑體" pitchFamily="34" charset="-120"/>
              <a:ea typeface="微軟正黑體" pitchFamily="34" charset="-120"/>
            </a:rPr>
            <a:t>3</a:t>
          </a:r>
          <a:r>
            <a:rPr lang="zh-TW" altLang="en-US" sz="2400" b="1" u="none" dirty="0" smtClean="0">
              <a:solidFill>
                <a:srgbClr val="A50021"/>
              </a:solidFill>
              <a:latin typeface="微軟正黑體" pitchFamily="34" charset="-120"/>
              <a:ea typeface="微軟正黑體" pitchFamily="34" charset="-120"/>
            </a:rPr>
            <a:t>分、</a:t>
          </a:r>
          <a:r>
            <a:rPr lang="en-US" altLang="zh-TW" sz="2400" b="1" u="none" dirty="0" smtClean="0">
              <a:solidFill>
                <a:srgbClr val="A50021"/>
              </a:solidFill>
              <a:latin typeface="微軟正黑體" pitchFamily="34" charset="-120"/>
              <a:ea typeface="微軟正黑體" pitchFamily="34" charset="-120"/>
            </a:rPr>
            <a:t>2</a:t>
          </a:r>
          <a:r>
            <a:rPr lang="zh-TW" altLang="en-US" sz="2400" b="1" u="none" dirty="0" smtClean="0">
              <a:solidFill>
                <a:srgbClr val="A50021"/>
              </a:solidFill>
              <a:latin typeface="微軟正黑體" pitchFamily="34" charset="-120"/>
              <a:ea typeface="微軟正黑體" pitchFamily="34" charset="-120"/>
            </a:rPr>
            <a:t>領域</a:t>
          </a:r>
          <a:r>
            <a:rPr lang="en-US" altLang="zh-TW" sz="2400" b="1" u="none" dirty="0" smtClean="0">
              <a:solidFill>
                <a:srgbClr val="A50021"/>
              </a:solidFill>
              <a:latin typeface="微軟正黑體" pitchFamily="34" charset="-120"/>
              <a:ea typeface="微軟正黑體" pitchFamily="34" charset="-120"/>
            </a:rPr>
            <a:t>6</a:t>
          </a:r>
          <a:r>
            <a:rPr lang="zh-TW" altLang="en-US" sz="2400" b="1" u="none" dirty="0" smtClean="0">
              <a:solidFill>
                <a:srgbClr val="A50021"/>
              </a:solidFill>
              <a:latin typeface="微軟正黑體" pitchFamily="34" charset="-120"/>
              <a:ea typeface="微軟正黑體" pitchFamily="34" charset="-120"/>
            </a:rPr>
            <a:t>分、</a:t>
          </a:r>
          <a:r>
            <a:rPr lang="en-US" altLang="zh-TW" sz="2400" b="1" u="none" dirty="0" smtClean="0">
              <a:solidFill>
                <a:srgbClr val="A50021"/>
              </a:solidFill>
              <a:latin typeface="微軟正黑體" pitchFamily="34" charset="-120"/>
              <a:ea typeface="微軟正黑體" pitchFamily="34" charset="-120"/>
            </a:rPr>
            <a:t>3</a:t>
          </a:r>
          <a:r>
            <a:rPr lang="zh-TW" altLang="en-US" sz="2400" b="1" u="none" dirty="0" smtClean="0">
              <a:solidFill>
                <a:srgbClr val="A50021"/>
              </a:solidFill>
              <a:latin typeface="微軟正黑體" pitchFamily="34" charset="-120"/>
              <a:ea typeface="微軟正黑體" pitchFamily="34" charset="-120"/>
            </a:rPr>
            <a:t>領域</a:t>
          </a:r>
          <a:r>
            <a:rPr lang="en-US" altLang="zh-TW" sz="2400" b="1" u="none" dirty="0" smtClean="0">
              <a:solidFill>
                <a:srgbClr val="A50021"/>
              </a:solidFill>
              <a:latin typeface="微軟正黑體" pitchFamily="34" charset="-120"/>
              <a:ea typeface="微軟正黑體" pitchFamily="34" charset="-120"/>
            </a:rPr>
            <a:t>10</a:t>
          </a:r>
          <a:r>
            <a:rPr lang="zh-TW" altLang="en-US" sz="2400" b="1" u="none" dirty="0" smtClean="0">
              <a:solidFill>
                <a:srgbClr val="A50021"/>
              </a:solidFill>
              <a:latin typeface="微軟正黑體" pitchFamily="34" charset="-120"/>
              <a:ea typeface="微軟正黑體" pitchFamily="34" charset="-120"/>
            </a:rPr>
            <a:t>分</a:t>
          </a:r>
          <a:endParaRPr lang="zh-TW" altLang="en-US" sz="2400" b="1" dirty="0">
            <a:solidFill>
              <a:srgbClr val="A50021"/>
            </a:solidFill>
            <a:latin typeface="微軟正黑體" pitchFamily="34" charset="-120"/>
            <a:ea typeface="微軟正黑體" pitchFamily="34" charset="-120"/>
          </a:endParaRPr>
        </a:p>
      </dgm:t>
    </dgm:pt>
    <dgm:pt modelId="{89704248-0276-424F-97AC-12384FFB132F}" type="parTrans" cxnId="{25FC4B11-E777-47D6-A12C-CF12113EB8E0}">
      <dgm:prSet/>
      <dgm:spPr/>
      <dgm:t>
        <a:bodyPr/>
        <a:lstStyle/>
        <a:p>
          <a:endParaRPr lang="zh-TW" altLang="en-US" b="1">
            <a:latin typeface="微軟正黑體" pitchFamily="34" charset="-120"/>
            <a:ea typeface="微軟正黑體" pitchFamily="34" charset="-120"/>
          </a:endParaRPr>
        </a:p>
      </dgm:t>
    </dgm:pt>
    <dgm:pt modelId="{F0408CCA-A682-4C59-B48B-AE3D552D84D5}" type="sibTrans" cxnId="{25FC4B11-E777-47D6-A12C-CF12113EB8E0}">
      <dgm:prSet/>
      <dgm:spPr/>
      <dgm:t>
        <a:bodyPr/>
        <a:lstStyle/>
        <a:p>
          <a:endParaRPr lang="zh-TW" altLang="en-US" b="1">
            <a:latin typeface="微軟正黑體" pitchFamily="34" charset="-120"/>
            <a:ea typeface="微軟正黑體" pitchFamily="34" charset="-120"/>
          </a:endParaRPr>
        </a:p>
      </dgm:t>
    </dgm:pt>
    <dgm:pt modelId="{F5B6D5AE-D4F3-4470-A131-76C5C217B970}">
      <dgm:prSet phldrT="[文字]" custT="1"/>
      <dgm:spPr>
        <a:solidFill>
          <a:srgbClr val="663300"/>
        </a:solidFill>
      </dgm:spPr>
      <dgm:t>
        <a:bodyPr/>
        <a:lstStyle/>
        <a:p>
          <a:r>
            <a:rPr lang="zh-TW" altLang="en-US" sz="2800" b="1" u="none" dirty="0" smtClean="0">
              <a:latin typeface="微軟正黑體" pitchFamily="34" charset="-120"/>
              <a:ea typeface="微軟正黑體" pitchFamily="34" charset="-120"/>
            </a:rPr>
            <a:t>服務學習</a:t>
          </a:r>
          <a:endParaRPr lang="en-US" altLang="zh-TW" sz="2800" b="1" u="none" dirty="0" smtClean="0">
            <a:latin typeface="微軟正黑體" pitchFamily="34" charset="-120"/>
            <a:ea typeface="微軟正黑體" pitchFamily="34" charset="-120"/>
          </a:endParaRPr>
        </a:p>
        <a:p>
          <a:r>
            <a:rPr lang="zh-TW" altLang="en-US" sz="2800" b="1" u="none" dirty="0" smtClean="0">
              <a:latin typeface="微軟正黑體" pitchFamily="34" charset="-120"/>
              <a:ea typeface="微軟正黑體" pitchFamily="34" charset="-120"/>
            </a:rPr>
            <a:t>上限</a:t>
          </a:r>
          <a:r>
            <a:rPr lang="en-US" altLang="zh-TW" sz="2800" b="1" u="none" dirty="0" smtClean="0">
              <a:latin typeface="微軟正黑體" pitchFamily="34" charset="-120"/>
              <a:ea typeface="微軟正黑體" pitchFamily="34" charset="-120"/>
            </a:rPr>
            <a:t>10</a:t>
          </a:r>
          <a:r>
            <a:rPr lang="zh-TW" altLang="en-US" sz="2800" b="1" u="none" dirty="0" smtClean="0">
              <a:latin typeface="微軟正黑體" pitchFamily="34" charset="-120"/>
              <a:ea typeface="微軟正黑體" pitchFamily="34" charset="-120"/>
            </a:rPr>
            <a:t>分</a:t>
          </a:r>
          <a:endParaRPr lang="zh-TW" altLang="en-US" sz="2800" b="1" dirty="0">
            <a:latin typeface="微軟正黑體" pitchFamily="34" charset="-120"/>
            <a:ea typeface="微軟正黑體" pitchFamily="34" charset="-120"/>
          </a:endParaRPr>
        </a:p>
      </dgm:t>
    </dgm:pt>
    <dgm:pt modelId="{5FA2A4AD-D9C8-4CFF-910F-0E774883977A}" type="parTrans" cxnId="{BC2FD9C2-E635-415A-AC1A-E0E09DAB079A}">
      <dgm:prSet/>
      <dgm:spPr/>
      <dgm:t>
        <a:bodyPr/>
        <a:lstStyle/>
        <a:p>
          <a:endParaRPr lang="zh-TW" altLang="en-US" b="1">
            <a:latin typeface="微軟正黑體" pitchFamily="34" charset="-120"/>
            <a:ea typeface="微軟正黑體" pitchFamily="34" charset="-120"/>
          </a:endParaRPr>
        </a:p>
      </dgm:t>
    </dgm:pt>
    <dgm:pt modelId="{ED895410-8EB4-4341-8D0A-E21D0AC6C83E}" type="sibTrans" cxnId="{BC2FD9C2-E635-415A-AC1A-E0E09DAB079A}">
      <dgm:prSet/>
      <dgm:spPr/>
      <dgm:t>
        <a:bodyPr/>
        <a:lstStyle/>
        <a:p>
          <a:endParaRPr lang="zh-TW" altLang="en-US" b="1">
            <a:latin typeface="微軟正黑體" pitchFamily="34" charset="-120"/>
            <a:ea typeface="微軟正黑體" pitchFamily="34" charset="-120"/>
          </a:endParaRPr>
        </a:p>
      </dgm:t>
    </dgm:pt>
    <dgm:pt modelId="{2844DD21-10DD-4016-9FF4-78F7C4C51D88}">
      <dgm:prSet phldrT="[文字]" custT="1"/>
      <dgm:spPr/>
      <dgm:t>
        <a:bodyPr/>
        <a:lstStyle/>
        <a:p>
          <a:r>
            <a:rPr lang="zh-TW" altLang="en-US" sz="2400" b="1" u="none" dirty="0" smtClean="0">
              <a:solidFill>
                <a:srgbClr val="000066"/>
              </a:solidFill>
              <a:latin typeface="微軟正黑體" pitchFamily="34" charset="-120"/>
              <a:ea typeface="微軟正黑體" pitchFamily="34" charset="-120"/>
            </a:rPr>
            <a:t>校內或校外服務滿</a:t>
          </a:r>
          <a:r>
            <a:rPr lang="en-US" altLang="zh-TW" sz="2400" b="1" u="none" dirty="0" smtClean="0">
              <a:solidFill>
                <a:srgbClr val="000066"/>
              </a:solidFill>
              <a:latin typeface="微軟正黑體" pitchFamily="34" charset="-120"/>
              <a:ea typeface="微軟正黑體" pitchFamily="34" charset="-120"/>
            </a:rPr>
            <a:t>3</a:t>
          </a:r>
          <a:r>
            <a:rPr lang="zh-TW" altLang="en-US" sz="2400" b="1" u="none" dirty="0" smtClean="0">
              <a:solidFill>
                <a:srgbClr val="000066"/>
              </a:solidFill>
              <a:latin typeface="微軟正黑體" pitchFamily="34" charset="-120"/>
              <a:ea typeface="微軟正黑體" pitchFamily="34" charset="-120"/>
            </a:rPr>
            <a:t>小時以上得</a:t>
          </a:r>
          <a:r>
            <a:rPr lang="en-US" altLang="zh-TW" sz="2400" b="1" u="none" dirty="0" smtClean="0">
              <a:solidFill>
                <a:srgbClr val="000066"/>
              </a:solidFill>
              <a:latin typeface="微軟正黑體" pitchFamily="34" charset="-120"/>
              <a:ea typeface="微軟正黑體" pitchFamily="34" charset="-120"/>
            </a:rPr>
            <a:t>1</a:t>
          </a:r>
          <a:r>
            <a:rPr lang="zh-TW" altLang="en-US" sz="2400" b="1" u="none" dirty="0" smtClean="0">
              <a:solidFill>
                <a:srgbClr val="000066"/>
              </a:solidFill>
              <a:latin typeface="微軟正黑體" pitchFamily="34" charset="-120"/>
              <a:ea typeface="微軟正黑體" pitchFamily="34" charset="-120"/>
            </a:rPr>
            <a:t>分；每學年</a:t>
          </a:r>
          <a:r>
            <a:rPr lang="en-US" altLang="zh-TW" sz="2400" b="1" u="none" dirty="0" smtClean="0">
              <a:solidFill>
                <a:srgbClr val="000066"/>
              </a:solidFill>
              <a:latin typeface="微軟正黑體" pitchFamily="34" charset="-120"/>
              <a:ea typeface="微軟正黑體" pitchFamily="34" charset="-120"/>
            </a:rPr>
            <a:t>4</a:t>
          </a:r>
          <a:r>
            <a:rPr lang="zh-TW" altLang="en-US" sz="2400" b="1" u="none" dirty="0" smtClean="0">
              <a:solidFill>
                <a:srgbClr val="000066"/>
              </a:solidFill>
              <a:latin typeface="微軟正黑體" pitchFamily="34" charset="-120"/>
              <a:ea typeface="微軟正黑體" pitchFamily="34" charset="-120"/>
            </a:rPr>
            <a:t>分</a:t>
          </a:r>
          <a:endParaRPr lang="zh-TW" altLang="en-US" sz="2400" b="1" dirty="0">
            <a:solidFill>
              <a:srgbClr val="000066"/>
            </a:solidFill>
            <a:latin typeface="微軟正黑體" pitchFamily="34" charset="-120"/>
            <a:ea typeface="微軟正黑體" pitchFamily="34" charset="-120"/>
          </a:endParaRPr>
        </a:p>
      </dgm:t>
    </dgm:pt>
    <dgm:pt modelId="{3CBBFEB9-A4BF-4679-AC44-9372B6C461D8}" type="parTrans" cxnId="{F4213F72-A2A0-4468-A5C2-2585C9067DE3}">
      <dgm:prSet/>
      <dgm:spPr/>
      <dgm:t>
        <a:bodyPr/>
        <a:lstStyle/>
        <a:p>
          <a:endParaRPr lang="zh-TW" altLang="en-US" b="1">
            <a:latin typeface="微軟正黑體" pitchFamily="34" charset="-120"/>
            <a:ea typeface="微軟正黑體" pitchFamily="34" charset="-120"/>
          </a:endParaRPr>
        </a:p>
      </dgm:t>
    </dgm:pt>
    <dgm:pt modelId="{4CC58B6B-D323-4EB8-A2ED-3B8E0332B37B}" type="sibTrans" cxnId="{F4213F72-A2A0-4468-A5C2-2585C9067DE3}">
      <dgm:prSet/>
      <dgm:spPr/>
      <dgm:t>
        <a:bodyPr/>
        <a:lstStyle/>
        <a:p>
          <a:endParaRPr lang="zh-TW" altLang="en-US" b="1">
            <a:latin typeface="微軟正黑體" pitchFamily="34" charset="-120"/>
            <a:ea typeface="微軟正黑體" pitchFamily="34" charset="-120"/>
          </a:endParaRPr>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t>
        <a:bodyPr/>
        <a:lstStyle/>
        <a:p>
          <a:endParaRPr lang="zh-TW" altLang="en-US"/>
        </a:p>
      </dgm:t>
    </dgm:pt>
    <dgm:pt modelId="{325212F6-3176-4964-B4B0-3C6D23FCF7F2}" type="pres">
      <dgm:prSet presAssocID="{3ABC7923-6FCA-4F98-9577-45BB739CE8D7}" presName="parentText" presStyleLbl="node1" presStyleIdx="0" presStyleCnt="2">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2" custScaleX="179667" custScaleY="110635" custLinFactNeighborX="-2793">
        <dgm:presLayoutVars>
          <dgm:bulletEnabled val="1"/>
        </dgm:presLayoutVars>
      </dgm:prSet>
      <dgm:spPr/>
      <dgm:t>
        <a:bodyPr/>
        <a:lstStyle/>
        <a:p>
          <a:endParaRPr lang="zh-TW" altLang="en-US"/>
        </a:p>
      </dgm:t>
    </dgm:pt>
    <dgm:pt modelId="{9214482D-6114-4FE8-A17D-4DE9E51B27D1}" type="pres">
      <dgm:prSet presAssocID="{6707096F-B01F-4844-B579-92BA9C71C219}" presName="sp" presStyleCnt="0"/>
      <dgm:spPr/>
      <dgm:t>
        <a:bodyPr/>
        <a:lstStyle/>
        <a:p>
          <a:endParaRPr lang="zh-TW" altLang="en-US"/>
        </a:p>
      </dgm:t>
    </dgm:pt>
    <dgm:pt modelId="{62972737-034A-43C1-8B53-F3CAFCF4B1DA}" type="pres">
      <dgm:prSet presAssocID="{F5B6D5AE-D4F3-4470-A131-76C5C217B970}" presName="linNode" presStyleCnt="0"/>
      <dgm:spPr/>
      <dgm:t>
        <a:bodyPr/>
        <a:lstStyle/>
        <a:p>
          <a:endParaRPr lang="zh-TW" altLang="en-US"/>
        </a:p>
      </dgm:t>
    </dgm:pt>
    <dgm:pt modelId="{86C6275C-E814-444B-B2D2-162DEBBE454D}" type="pres">
      <dgm:prSet presAssocID="{F5B6D5AE-D4F3-4470-A131-76C5C217B970}" presName="parentText" presStyleLbl="node1" presStyleIdx="1" presStyleCnt="2">
        <dgm:presLayoutVars>
          <dgm:chMax val="1"/>
          <dgm:bulletEnabled val="1"/>
        </dgm:presLayoutVars>
      </dgm:prSet>
      <dgm:spPr/>
      <dgm:t>
        <a:bodyPr/>
        <a:lstStyle/>
        <a:p>
          <a:endParaRPr lang="zh-TW" altLang="en-US"/>
        </a:p>
      </dgm:t>
    </dgm:pt>
    <dgm:pt modelId="{C0ACAB9B-5EED-4CB5-BECD-8EA6561A796F}" type="pres">
      <dgm:prSet presAssocID="{F5B6D5AE-D4F3-4470-A131-76C5C217B970}" presName="descendantText" presStyleLbl="alignAccFollowNode1" presStyleIdx="1" presStyleCnt="2" custScaleX="179386" custLinFactNeighborX="-2936">
        <dgm:presLayoutVars>
          <dgm:bulletEnabled val="1"/>
        </dgm:presLayoutVars>
      </dgm:prSet>
      <dgm:spPr/>
      <dgm:t>
        <a:bodyPr/>
        <a:lstStyle/>
        <a:p>
          <a:endParaRPr lang="zh-TW" altLang="en-US"/>
        </a:p>
      </dgm:t>
    </dgm:pt>
  </dgm:ptLst>
  <dgm:cxnLst>
    <dgm:cxn modelId="{13BEF7A9-CC93-47EB-89CB-67736D22D1F1}" type="presOf" srcId="{F5B6D5AE-D4F3-4470-A131-76C5C217B970}" destId="{86C6275C-E814-444B-B2D2-162DEBBE454D}" srcOrd="0" destOrd="0" presId="urn:microsoft.com/office/officeart/2005/8/layout/vList5"/>
    <dgm:cxn modelId="{6D5E4AA6-1F74-4EBD-A628-F450FF84AFFB}" type="presOf" srcId="{2844DD21-10DD-4016-9FF4-78F7C4C51D88}" destId="{C0ACAB9B-5EED-4CB5-BECD-8EA6561A796F}" srcOrd="0" destOrd="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25FC4B11-E777-47D6-A12C-CF12113EB8E0}" srcId="{3ABC7923-6FCA-4F98-9577-45BB739CE8D7}" destId="{B762E4CD-58CF-4396-8F05-DB8EA6EE922A}" srcOrd="1" destOrd="0" parTransId="{89704248-0276-424F-97AC-12384FFB132F}" sibTransId="{F0408CCA-A682-4C59-B48B-AE3D552D84D5}"/>
    <dgm:cxn modelId="{BC2FD9C2-E635-415A-AC1A-E0E09DAB079A}" srcId="{C62CB6A8-347C-4C66-B848-0290A50CA0DA}" destId="{F5B6D5AE-D4F3-4470-A131-76C5C217B970}" srcOrd="1" destOrd="0" parTransId="{5FA2A4AD-D9C8-4CFF-910F-0E774883977A}" sibTransId="{ED895410-8EB4-4341-8D0A-E21D0AC6C83E}"/>
    <dgm:cxn modelId="{A96363C5-75C3-46DC-8AF7-BED4B7A07D64}" type="presOf" srcId="{B762E4CD-58CF-4396-8F05-DB8EA6EE922A}" destId="{C725CA07-542D-43A3-B31D-F7D44A53874C}" srcOrd="0" destOrd="1" presId="urn:microsoft.com/office/officeart/2005/8/layout/vList5"/>
    <dgm:cxn modelId="{94A72D9C-A483-4B3B-893D-EDC8DBDCC59E}" type="presOf" srcId="{3ABC7923-6FCA-4F98-9577-45BB739CE8D7}" destId="{325212F6-3176-4964-B4B0-3C6D23FCF7F2}" srcOrd="0" destOrd="0"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F4213F72-A2A0-4468-A5C2-2585C9067DE3}" srcId="{F5B6D5AE-D4F3-4470-A131-76C5C217B970}" destId="{2844DD21-10DD-4016-9FF4-78F7C4C51D88}" srcOrd="0" destOrd="0" parTransId="{3CBBFEB9-A4BF-4679-AC44-9372B6C461D8}" sibTransId="{4CC58B6B-D323-4EB8-A2ED-3B8E0332B37B}"/>
    <dgm:cxn modelId="{DB3F474F-B427-4807-B578-85B869DDA288}" type="presOf" srcId="{C62CB6A8-347C-4C66-B848-0290A50CA0DA}" destId="{43DE773F-FF14-47B5-BB42-D7B3D33BC52E}" srcOrd="0" destOrd="0" presId="urn:microsoft.com/office/officeart/2005/8/layout/vList5"/>
    <dgm:cxn modelId="{EF814467-DDE0-4E2C-919C-545622281D4D}" type="presOf" srcId="{79C4D88A-9FFE-4BCF-B30B-1C4C674C5ADF}" destId="{C725CA07-542D-43A3-B31D-F7D44A53874C}" srcOrd="0" destOrd="0" presId="urn:microsoft.com/office/officeart/2005/8/layout/vList5"/>
    <dgm:cxn modelId="{72AC2C7A-1380-4FB3-A6D7-92C768570381}" type="presParOf" srcId="{43DE773F-FF14-47B5-BB42-D7B3D33BC52E}" destId="{93189CC9-2870-4B0C-BC14-BE0844B1A5B8}" srcOrd="0" destOrd="0" presId="urn:microsoft.com/office/officeart/2005/8/layout/vList5"/>
    <dgm:cxn modelId="{FD162E7C-1B82-4567-B8B6-EF199F3D3019}" type="presParOf" srcId="{93189CC9-2870-4B0C-BC14-BE0844B1A5B8}" destId="{325212F6-3176-4964-B4B0-3C6D23FCF7F2}" srcOrd="0" destOrd="0" presId="urn:microsoft.com/office/officeart/2005/8/layout/vList5"/>
    <dgm:cxn modelId="{A7B3D551-2772-4E9B-849B-35BF650767BA}" type="presParOf" srcId="{93189CC9-2870-4B0C-BC14-BE0844B1A5B8}" destId="{C725CA07-542D-43A3-B31D-F7D44A53874C}" srcOrd="1" destOrd="0" presId="urn:microsoft.com/office/officeart/2005/8/layout/vList5"/>
    <dgm:cxn modelId="{66330824-BD5A-4BCA-AB1B-291966125DEB}" type="presParOf" srcId="{43DE773F-FF14-47B5-BB42-D7B3D33BC52E}" destId="{9214482D-6114-4FE8-A17D-4DE9E51B27D1}" srcOrd="1" destOrd="0" presId="urn:microsoft.com/office/officeart/2005/8/layout/vList5"/>
    <dgm:cxn modelId="{6FCC3987-3A69-4A1B-9541-240EF564E42D}" type="presParOf" srcId="{43DE773F-FF14-47B5-BB42-D7B3D33BC52E}" destId="{62972737-034A-43C1-8B53-F3CAFCF4B1DA}" srcOrd="2" destOrd="0" presId="urn:microsoft.com/office/officeart/2005/8/layout/vList5"/>
    <dgm:cxn modelId="{F6F3DB99-24A2-417C-BB2E-3E0A02BCBAF5}" type="presParOf" srcId="{62972737-034A-43C1-8B53-F3CAFCF4B1DA}" destId="{86C6275C-E814-444B-B2D2-162DEBBE454D}" srcOrd="0" destOrd="0" presId="urn:microsoft.com/office/officeart/2005/8/layout/vList5"/>
    <dgm:cxn modelId="{91B11503-38B7-49B3-94D6-4E1977EAE38E}" type="presParOf" srcId="{62972737-034A-43C1-8B53-F3CAFCF4B1DA}" destId="{C0ACAB9B-5EED-4CB5-BECD-8EA6561A796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7D24F22E-FC71-496D-A6A5-D63A894EFBB3}">
      <dgm:prSet phldrT="[文字]" custT="1"/>
      <dgm:spPr>
        <a:solidFill>
          <a:schemeClr val="accent6">
            <a:lumMod val="75000"/>
          </a:schemeClr>
        </a:solidFill>
      </dgm:spPr>
      <dgm:t>
        <a:bodyPr/>
        <a:lstStyle/>
        <a:p>
          <a:pPr>
            <a:lnSpc>
              <a:spcPct val="100000"/>
            </a:lnSpc>
            <a:spcAft>
              <a:spcPts val="0"/>
            </a:spcAft>
          </a:pPr>
          <a:r>
            <a:rPr lang="zh-TW" altLang="en-US" sz="2800" b="1" u="none" smtClean="0">
              <a:latin typeface="微軟正黑體" pitchFamily="34" charset="-120"/>
              <a:ea typeface="微軟正黑體" pitchFamily="34" charset="-120"/>
            </a:rPr>
            <a:t>體適能</a:t>
          </a:r>
          <a:endParaRPr lang="en-US" altLang="zh-TW" sz="2800" b="1" u="none" smtClean="0">
            <a:latin typeface="微軟正黑體" pitchFamily="34" charset="-120"/>
            <a:ea typeface="微軟正黑體" pitchFamily="34" charset="-120"/>
          </a:endParaRPr>
        </a:p>
        <a:p>
          <a:pPr>
            <a:lnSpc>
              <a:spcPct val="100000"/>
            </a:lnSpc>
            <a:spcAft>
              <a:spcPts val="0"/>
            </a:spcAft>
          </a:pPr>
          <a:r>
            <a:rPr lang="zh-TW" altLang="en-US" sz="2800" b="1" u="none" smtClean="0">
              <a:latin typeface="微軟正黑體" pitchFamily="34" charset="-120"/>
              <a:ea typeface="微軟正黑體" pitchFamily="34" charset="-120"/>
            </a:rPr>
            <a:t>上限</a:t>
          </a:r>
          <a:r>
            <a:rPr lang="en-US" altLang="zh-TW" sz="2800" b="1" u="none" smtClean="0">
              <a:latin typeface="微軟正黑體" pitchFamily="34" charset="-120"/>
              <a:ea typeface="微軟正黑體" pitchFamily="34" charset="-120"/>
            </a:rPr>
            <a:t>20</a:t>
          </a:r>
          <a:r>
            <a:rPr lang="zh-TW" altLang="en-US" sz="2800" b="1" u="none" smtClean="0">
              <a:latin typeface="微軟正黑體" pitchFamily="34" charset="-120"/>
              <a:ea typeface="微軟正黑體" pitchFamily="34" charset="-120"/>
            </a:rPr>
            <a:t>分</a:t>
          </a:r>
          <a:endParaRPr lang="zh-TW" altLang="en-US" sz="2800" b="1" dirty="0">
            <a:latin typeface="微軟正黑體" pitchFamily="34" charset="-120"/>
            <a:ea typeface="微軟正黑體" pitchFamily="34" charset="-120"/>
          </a:endParaRPr>
        </a:p>
      </dgm:t>
    </dgm:pt>
    <dgm:pt modelId="{0C80427D-800B-4E85-A9C7-40BBF4C78C81}" type="parTrans" cxnId="{99852167-2CD2-4FC1-BC0B-0DC22758C352}">
      <dgm:prSet/>
      <dgm:spPr/>
      <dgm:t>
        <a:bodyPr/>
        <a:lstStyle/>
        <a:p>
          <a:endParaRPr lang="zh-TW" altLang="en-US" b="1">
            <a:latin typeface="微軟正黑體" pitchFamily="34" charset="-120"/>
            <a:ea typeface="微軟正黑體" pitchFamily="34" charset="-120"/>
          </a:endParaRPr>
        </a:p>
      </dgm:t>
    </dgm:pt>
    <dgm:pt modelId="{92B603F3-9348-4F41-9CD5-09C504B6A649}" type="sibTrans" cxnId="{99852167-2CD2-4FC1-BC0B-0DC22758C352}">
      <dgm:prSet/>
      <dgm:spPr/>
      <dgm:t>
        <a:bodyPr/>
        <a:lstStyle/>
        <a:p>
          <a:endParaRPr lang="zh-TW" altLang="en-US" b="1">
            <a:latin typeface="微軟正黑體" pitchFamily="34" charset="-120"/>
            <a:ea typeface="微軟正黑體" pitchFamily="34" charset="-120"/>
          </a:endParaRPr>
        </a:p>
      </dgm:t>
    </dgm:pt>
    <dgm:pt modelId="{F8BD9B43-7647-4087-90EA-2EFE2DCB60D8}">
      <dgm:prSet phldrT="[文字]" custT="1"/>
      <dgm:spPr>
        <a:solidFill>
          <a:schemeClr val="accent6">
            <a:lumMod val="40000"/>
            <a:lumOff val="60000"/>
            <a:alpha val="90000"/>
          </a:schemeClr>
        </a:solidFill>
      </dgm:spPr>
      <dgm:t>
        <a:bodyPr/>
        <a:lstStyle/>
        <a:p>
          <a:pPr>
            <a:lnSpc>
              <a:spcPct val="70000"/>
            </a:lnSpc>
            <a:spcAft>
              <a:spcPts val="0"/>
            </a:spcAft>
          </a:pPr>
          <a:r>
            <a:rPr lang="zh-TW" altLang="en-US" sz="2400" b="1" smtClean="0">
              <a:latin typeface="微軟正黑體" pitchFamily="34" charset="-120"/>
              <a:ea typeface="微軟正黑體" pitchFamily="34" charset="-120"/>
            </a:rPr>
            <a:t>含肌耐力、柔軟度、瞬發力、心肺耐力</a:t>
          </a:r>
          <a:endParaRPr lang="zh-TW" altLang="en-US" sz="2400" b="1" dirty="0">
            <a:latin typeface="微軟正黑體" pitchFamily="34" charset="-120"/>
            <a:ea typeface="微軟正黑體" pitchFamily="34" charset="-120"/>
          </a:endParaRPr>
        </a:p>
      </dgm:t>
    </dgm:pt>
    <dgm:pt modelId="{009013A6-1BD5-4F85-82E5-2673314172F4}" type="parTrans" cxnId="{E896A0B2-53F9-44EE-A900-E7B5453078B2}">
      <dgm:prSet/>
      <dgm:spPr/>
      <dgm:t>
        <a:bodyPr/>
        <a:lstStyle/>
        <a:p>
          <a:endParaRPr lang="zh-TW" altLang="en-US" b="1">
            <a:latin typeface="微軟正黑體" pitchFamily="34" charset="-120"/>
            <a:ea typeface="微軟正黑體" pitchFamily="34" charset="-120"/>
          </a:endParaRPr>
        </a:p>
      </dgm:t>
    </dgm:pt>
    <dgm:pt modelId="{75101160-105D-4BC5-9BFE-BA07FF30F65E}" type="sibTrans" cxnId="{E896A0B2-53F9-44EE-A900-E7B5453078B2}">
      <dgm:prSet/>
      <dgm:spPr/>
      <dgm:t>
        <a:bodyPr/>
        <a:lstStyle/>
        <a:p>
          <a:endParaRPr lang="zh-TW" altLang="en-US" b="1">
            <a:latin typeface="微軟正黑體" pitchFamily="34" charset="-120"/>
            <a:ea typeface="微軟正黑體" pitchFamily="34" charset="-120"/>
          </a:endParaRPr>
        </a:p>
      </dgm:t>
    </dgm:pt>
    <dgm:pt modelId="{4AA79E0B-5837-4AB7-9DD3-B09282580FEE}">
      <dgm:prSet phldrT="[文字]" custT="1"/>
      <dgm:spPr>
        <a:solidFill>
          <a:schemeClr val="accent6">
            <a:lumMod val="40000"/>
            <a:lumOff val="60000"/>
            <a:alpha val="90000"/>
          </a:schemeClr>
        </a:solidFill>
      </dgm:spPr>
      <dgm:t>
        <a:bodyPr/>
        <a:lstStyle/>
        <a:p>
          <a:pPr>
            <a:lnSpc>
              <a:spcPct val="70000"/>
            </a:lnSpc>
            <a:spcAft>
              <a:spcPts val="0"/>
            </a:spcAft>
          </a:pPr>
          <a:r>
            <a:rPr lang="zh-TW" altLang="en-US" sz="2400" b="1" smtClean="0">
              <a:latin typeface="微軟正黑體" pitchFamily="34" charset="-120"/>
              <a:ea typeface="微軟正黑體" pitchFamily="34" charset="-120"/>
            </a:rPr>
            <a:t>單項</a:t>
          </a:r>
          <a:r>
            <a:rPr lang="zh-TW" altLang="en-US" sz="2400" b="1" u="none" smtClean="0">
              <a:latin typeface="微軟正黑體" pitchFamily="34" charset="-120"/>
              <a:ea typeface="微軟正黑體" pitchFamily="34" charset="-120"/>
            </a:rPr>
            <a:t>中等以上：每學年</a:t>
          </a:r>
          <a:r>
            <a:rPr lang="en-US" altLang="zh-TW" sz="2400" b="1" u="none" smtClean="0">
              <a:latin typeface="微軟正黑體" pitchFamily="34" charset="-120"/>
              <a:ea typeface="微軟正黑體" pitchFamily="34" charset="-120"/>
            </a:rPr>
            <a:t>3</a:t>
          </a:r>
          <a:r>
            <a:rPr lang="zh-TW" altLang="en-US" sz="2400" b="1" u="none"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CE8E3968-1347-4950-B765-3464AD173987}" type="parTrans" cxnId="{9E7778D7-384E-4662-B717-002C4E6B304B}">
      <dgm:prSet/>
      <dgm:spPr/>
      <dgm:t>
        <a:bodyPr/>
        <a:lstStyle/>
        <a:p>
          <a:endParaRPr lang="zh-TW" altLang="en-US" b="1">
            <a:latin typeface="微軟正黑體" pitchFamily="34" charset="-120"/>
            <a:ea typeface="微軟正黑體" pitchFamily="34" charset="-120"/>
          </a:endParaRPr>
        </a:p>
      </dgm:t>
    </dgm:pt>
    <dgm:pt modelId="{F1FE505A-16BB-4A10-AA99-705D5E7605CA}" type="sibTrans" cxnId="{9E7778D7-384E-4662-B717-002C4E6B304B}">
      <dgm:prSet/>
      <dgm:spPr/>
      <dgm:t>
        <a:bodyPr/>
        <a:lstStyle/>
        <a:p>
          <a:endParaRPr lang="zh-TW" altLang="en-US" b="1">
            <a:latin typeface="微軟正黑體" pitchFamily="34" charset="-120"/>
            <a:ea typeface="微軟正黑體" pitchFamily="34" charset="-120"/>
          </a:endParaRPr>
        </a:p>
      </dgm:t>
    </dgm:pt>
    <dgm:pt modelId="{9977EC7D-CF63-4349-A63D-A0645D36D377}">
      <dgm:prSet phldrT="[文字]" custT="1"/>
      <dgm:spPr>
        <a:solidFill>
          <a:schemeClr val="accent6">
            <a:lumMod val="40000"/>
            <a:lumOff val="60000"/>
            <a:alpha val="90000"/>
          </a:schemeClr>
        </a:solidFill>
      </dgm:spPr>
      <dgm:t>
        <a:bodyPr/>
        <a:lstStyle/>
        <a:p>
          <a:pPr>
            <a:lnSpc>
              <a:spcPct val="70000"/>
            </a:lnSpc>
            <a:spcAft>
              <a:spcPts val="0"/>
            </a:spcAft>
          </a:pPr>
          <a:r>
            <a:rPr lang="zh-TW" altLang="en-US" sz="2400" b="1" dirty="0" smtClean="0">
              <a:latin typeface="微軟正黑體" pitchFamily="34" charset="-120"/>
              <a:ea typeface="微軟正黑體" pitchFamily="34" charset="-120"/>
            </a:rPr>
            <a:t>教育部體適能常模參考網站</a:t>
          </a:r>
          <a:endParaRPr lang="en-US" altLang="zh-TW" sz="2400" b="1" dirty="0" smtClean="0">
            <a:latin typeface="微軟正黑體" pitchFamily="34" charset="-120"/>
            <a:ea typeface="微軟正黑體" pitchFamily="34" charset="-120"/>
          </a:endParaRPr>
        </a:p>
        <a:p>
          <a:pPr>
            <a:lnSpc>
              <a:spcPct val="70000"/>
            </a:lnSpc>
            <a:spcAft>
              <a:spcPts val="0"/>
            </a:spcAft>
          </a:pPr>
          <a:r>
            <a:rPr lang="en-US" altLang="zh-TW" sz="2000" b="1" dirty="0" smtClean="0">
              <a:latin typeface="微軟正黑體" pitchFamily="34" charset="-120"/>
              <a:ea typeface="微軟正黑體" pitchFamily="34" charset="-120"/>
              <a:hlinkClick xmlns:r="http://schemas.openxmlformats.org/officeDocument/2006/relationships" r:id="rId1"/>
            </a:rPr>
            <a:t>http://www.fitness.org.tw/model01.php</a:t>
          </a:r>
          <a:endParaRPr lang="zh-TW" altLang="en-US" sz="2000" b="1" dirty="0" smtClean="0">
            <a:latin typeface="微軟正黑體" pitchFamily="34" charset="-120"/>
            <a:ea typeface="微軟正黑體" pitchFamily="34" charset="-120"/>
          </a:endParaRPr>
        </a:p>
      </dgm:t>
    </dgm:pt>
    <dgm:pt modelId="{98799C98-2631-46D9-9906-55A95E08E791}" type="parTrans" cxnId="{32186A8A-2726-4433-B80B-D61ED8E8BAB6}">
      <dgm:prSet/>
      <dgm:spPr/>
      <dgm:t>
        <a:bodyPr/>
        <a:lstStyle/>
        <a:p>
          <a:endParaRPr lang="zh-TW" altLang="en-US"/>
        </a:p>
      </dgm:t>
    </dgm:pt>
    <dgm:pt modelId="{76F65935-3DFD-43A1-8C81-00FAF1311C0B}" type="sibTrans" cxnId="{32186A8A-2726-4433-B80B-D61ED8E8BAB6}">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FAD23C77-19A1-4385-8BC2-B2017D60604F}" type="pres">
      <dgm:prSet presAssocID="{7D24F22E-FC71-496D-A6A5-D63A894EFBB3}" presName="linNode" presStyleCnt="0"/>
      <dgm:spPr/>
      <dgm:t>
        <a:bodyPr/>
        <a:lstStyle/>
        <a:p>
          <a:endParaRPr lang="zh-TW" altLang="en-US"/>
        </a:p>
      </dgm:t>
    </dgm:pt>
    <dgm:pt modelId="{2399A95D-0C20-42F1-A0E6-5C6C217F5327}" type="pres">
      <dgm:prSet presAssocID="{7D24F22E-FC71-496D-A6A5-D63A894EFBB3}" presName="parentText" presStyleLbl="node1" presStyleIdx="0" presStyleCnt="1" custScaleX="103691" custLinFactNeighborY="3485">
        <dgm:presLayoutVars>
          <dgm:chMax val="1"/>
          <dgm:bulletEnabled val="1"/>
        </dgm:presLayoutVars>
      </dgm:prSet>
      <dgm:spPr/>
      <dgm:t>
        <a:bodyPr/>
        <a:lstStyle/>
        <a:p>
          <a:endParaRPr lang="zh-TW" altLang="en-US"/>
        </a:p>
      </dgm:t>
    </dgm:pt>
    <dgm:pt modelId="{F172DAF1-019A-4370-AE2A-A73C40FC660A}" type="pres">
      <dgm:prSet presAssocID="{7D24F22E-FC71-496D-A6A5-D63A894EFBB3}" presName="descendantText" presStyleLbl="alignAccFollowNode1" presStyleIdx="0" presStyleCnt="1" custScaleX="179698" custLinFactNeighborX="-4188">
        <dgm:presLayoutVars>
          <dgm:bulletEnabled val="1"/>
        </dgm:presLayoutVars>
      </dgm:prSet>
      <dgm:spPr/>
      <dgm:t>
        <a:bodyPr/>
        <a:lstStyle/>
        <a:p>
          <a:endParaRPr lang="zh-TW" altLang="en-US"/>
        </a:p>
      </dgm:t>
    </dgm:pt>
  </dgm:ptLst>
  <dgm:cxnLst>
    <dgm:cxn modelId="{99852167-2CD2-4FC1-BC0B-0DC22758C352}" srcId="{C62CB6A8-347C-4C66-B848-0290A50CA0DA}" destId="{7D24F22E-FC71-496D-A6A5-D63A894EFBB3}" srcOrd="0" destOrd="0" parTransId="{0C80427D-800B-4E85-A9C7-40BBF4C78C81}" sibTransId="{92B603F3-9348-4F41-9CD5-09C504B6A649}"/>
    <dgm:cxn modelId="{FD1D3D02-F678-4F34-8875-F5F563AD2FA8}" type="presOf" srcId="{9977EC7D-CF63-4349-A63D-A0645D36D377}" destId="{F172DAF1-019A-4370-AE2A-A73C40FC660A}" srcOrd="0" destOrd="2" presId="urn:microsoft.com/office/officeart/2005/8/layout/vList5"/>
    <dgm:cxn modelId="{CD703C86-37AC-4917-B99C-0200F2A51B7A}" type="presOf" srcId="{7D24F22E-FC71-496D-A6A5-D63A894EFBB3}" destId="{2399A95D-0C20-42F1-A0E6-5C6C217F5327}" srcOrd="0" destOrd="0" presId="urn:microsoft.com/office/officeart/2005/8/layout/vList5"/>
    <dgm:cxn modelId="{9E7778D7-384E-4662-B717-002C4E6B304B}" srcId="{7D24F22E-FC71-496D-A6A5-D63A894EFBB3}" destId="{4AA79E0B-5837-4AB7-9DD3-B09282580FEE}" srcOrd="1" destOrd="0" parTransId="{CE8E3968-1347-4950-B765-3464AD173987}" sibTransId="{F1FE505A-16BB-4A10-AA99-705D5E7605CA}"/>
    <dgm:cxn modelId="{32186A8A-2726-4433-B80B-D61ED8E8BAB6}" srcId="{7D24F22E-FC71-496D-A6A5-D63A894EFBB3}" destId="{9977EC7D-CF63-4349-A63D-A0645D36D377}" srcOrd="2" destOrd="0" parTransId="{98799C98-2631-46D9-9906-55A95E08E791}" sibTransId="{76F65935-3DFD-43A1-8C81-00FAF1311C0B}"/>
    <dgm:cxn modelId="{4F58C477-CE0B-400B-A2FA-5F679BCC4B79}" type="presOf" srcId="{4AA79E0B-5837-4AB7-9DD3-B09282580FEE}" destId="{F172DAF1-019A-4370-AE2A-A73C40FC660A}" srcOrd="0" destOrd="1" presId="urn:microsoft.com/office/officeart/2005/8/layout/vList5"/>
    <dgm:cxn modelId="{BFC2B316-9F66-4BA4-AD4B-F561C748CECC}" type="presOf" srcId="{F8BD9B43-7647-4087-90EA-2EFE2DCB60D8}" destId="{F172DAF1-019A-4370-AE2A-A73C40FC660A}" srcOrd="0" destOrd="0" presId="urn:microsoft.com/office/officeart/2005/8/layout/vList5"/>
    <dgm:cxn modelId="{E896A0B2-53F9-44EE-A900-E7B5453078B2}" srcId="{7D24F22E-FC71-496D-A6A5-D63A894EFBB3}" destId="{F8BD9B43-7647-4087-90EA-2EFE2DCB60D8}" srcOrd="0" destOrd="0" parTransId="{009013A6-1BD5-4F85-82E5-2673314172F4}" sibTransId="{75101160-105D-4BC5-9BFE-BA07FF30F65E}"/>
    <dgm:cxn modelId="{98DBD34D-7A87-4706-BC9F-1F97AF77FB8D}" type="presOf" srcId="{C62CB6A8-347C-4C66-B848-0290A50CA0DA}" destId="{43DE773F-FF14-47B5-BB42-D7B3D33BC52E}" srcOrd="0" destOrd="0" presId="urn:microsoft.com/office/officeart/2005/8/layout/vList5"/>
    <dgm:cxn modelId="{49930F1B-C114-4A11-81DC-35E0D4CE252F}" type="presParOf" srcId="{43DE773F-FF14-47B5-BB42-D7B3D33BC52E}" destId="{FAD23C77-19A1-4385-8BC2-B2017D60604F}" srcOrd="0" destOrd="0" presId="urn:microsoft.com/office/officeart/2005/8/layout/vList5"/>
    <dgm:cxn modelId="{1DD1AA2B-784D-4B89-BCBA-D01195D750FD}" type="presParOf" srcId="{FAD23C77-19A1-4385-8BC2-B2017D60604F}" destId="{2399A95D-0C20-42F1-A0E6-5C6C217F5327}" srcOrd="0" destOrd="0" presId="urn:microsoft.com/office/officeart/2005/8/layout/vList5"/>
    <dgm:cxn modelId="{2CFDE916-369E-4941-AFFE-F6805357ACB2}" type="presParOf" srcId="{FAD23C77-19A1-4385-8BC2-B2017D60604F}" destId="{F172DAF1-019A-4370-AE2A-A73C40FC660A}"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537ED8-5726-47C4-8FC4-63083F01098E}"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zh-TW" altLang="en-US"/>
        </a:p>
      </dgm:t>
    </dgm:pt>
    <dgm:pt modelId="{312500B9-38B7-431B-BFF5-CF44288EE040}">
      <dgm:prSet phldrT="[文字]" custT="1"/>
      <dgm:spPr>
        <a:solidFill>
          <a:srgbClr val="FFC0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200" b="1" dirty="0" smtClean="0">
              <a:solidFill>
                <a:srgbClr val="002060"/>
              </a:solidFill>
              <a:latin typeface="微軟正黑體" pitchFamily="34" charset="-120"/>
              <a:ea typeface="微軟正黑體" pitchFamily="34" charset="-120"/>
            </a:rPr>
            <a:t>檢測項目：</a:t>
          </a:r>
          <a:r>
            <a:rPr lang="en-US" altLang="zh-TW" sz="3200" b="1" dirty="0" smtClean="0">
              <a:solidFill>
                <a:srgbClr val="002060"/>
              </a:solidFill>
              <a:latin typeface="微軟正黑體" pitchFamily="34" charset="-120"/>
              <a:ea typeface="微軟正黑體" pitchFamily="34" charset="-120"/>
            </a:rPr>
            <a:t>(</a:t>
          </a:r>
          <a:r>
            <a:rPr lang="zh-TW" altLang="en-US" sz="3200" b="1" dirty="0" smtClean="0">
              <a:solidFill>
                <a:srgbClr val="002060"/>
              </a:solidFill>
              <a:latin typeface="微軟正黑體" pitchFamily="34" charset="-120"/>
              <a:ea typeface="微軟正黑體" pitchFamily="34" charset="-120"/>
            </a:rPr>
            <a:t>以</a:t>
          </a:r>
          <a:r>
            <a:rPr lang="en-US" altLang="zh-TW" sz="3200" b="1" dirty="0" smtClean="0">
              <a:solidFill>
                <a:srgbClr val="002060"/>
              </a:solidFill>
              <a:latin typeface="微軟正黑體" pitchFamily="34" charset="-120"/>
              <a:ea typeface="微軟正黑體" pitchFamily="34" charset="-120"/>
            </a:rPr>
            <a:t>14</a:t>
          </a:r>
          <a:r>
            <a:rPr lang="zh-TW" altLang="en-US" sz="3200" b="1" dirty="0" smtClean="0">
              <a:solidFill>
                <a:srgbClr val="002060"/>
              </a:solidFill>
              <a:latin typeface="微軟正黑體" pitchFamily="34" charset="-120"/>
              <a:ea typeface="微軟正黑體" pitchFamily="34" charset="-120"/>
            </a:rPr>
            <a:t>歲女生為例</a:t>
          </a:r>
          <a:r>
            <a:rPr lang="en-US" altLang="zh-TW" sz="3200" b="1" dirty="0" smtClean="0">
              <a:solidFill>
                <a:srgbClr val="002060"/>
              </a:solidFill>
              <a:latin typeface="微軟正黑體" pitchFamily="34" charset="-120"/>
              <a:ea typeface="微軟正黑體" pitchFamily="34" charset="-120"/>
            </a:rPr>
            <a:t>)</a:t>
          </a:r>
          <a:endParaRPr lang="zh-TW" altLang="en-US" sz="3200" b="1" dirty="0">
            <a:latin typeface="微軟正黑體" pitchFamily="34" charset="-120"/>
            <a:ea typeface="微軟正黑體" pitchFamily="34" charset="-120"/>
          </a:endParaRPr>
        </a:p>
      </dgm:t>
    </dgm:pt>
    <dgm:pt modelId="{506E7C15-6D9B-4AD2-B4A1-80C96EB6D81F}" type="parTrans" cxnId="{1CB60DD1-917E-4680-97C1-37D527BCBA2D}">
      <dgm:prSet/>
      <dgm:spPr/>
      <dgm:t>
        <a:bodyPr/>
        <a:lstStyle/>
        <a:p>
          <a:endParaRPr lang="zh-TW" altLang="en-US" sz="3200" b="1">
            <a:latin typeface="微軟正黑體" pitchFamily="34" charset="-120"/>
            <a:ea typeface="微軟正黑體" pitchFamily="34" charset="-120"/>
          </a:endParaRPr>
        </a:p>
      </dgm:t>
    </dgm:pt>
    <dgm:pt modelId="{007869D1-1044-4AF6-B959-62528DBC6709}" type="sibTrans" cxnId="{1CB60DD1-917E-4680-97C1-37D527BCBA2D}">
      <dgm:prSet/>
      <dgm:spPr/>
      <dgm:t>
        <a:bodyPr/>
        <a:lstStyle/>
        <a:p>
          <a:endParaRPr lang="zh-TW" altLang="en-US" sz="3200" b="1">
            <a:latin typeface="微軟正黑體" pitchFamily="34" charset="-120"/>
            <a:ea typeface="微軟正黑體" pitchFamily="34" charset="-120"/>
          </a:endParaRPr>
        </a:p>
      </dgm:t>
    </dgm:pt>
    <dgm:pt modelId="{BE111D29-0EB8-4272-A9A5-F3BA2A888848}">
      <dgm:prSet phldrT="[文字]" custT="1"/>
      <dgm:spPr/>
      <dgm:t>
        <a:bodyPr/>
        <a:lstStyle/>
        <a:p>
          <a:pPr>
            <a:lnSpc>
              <a:spcPct val="100000"/>
            </a:lnSpc>
            <a:spcAft>
              <a:spcPts val="0"/>
            </a:spcAft>
            <a:buFont typeface="Arial" pitchFamily="34" charset="0"/>
            <a:buChar char="•"/>
            <a:defRPr/>
          </a:pPr>
          <a:r>
            <a:rPr lang="zh-TW" altLang="zh-TW" sz="2400" b="1" dirty="0" smtClean="0">
              <a:solidFill>
                <a:srgbClr val="0070C0"/>
              </a:solidFill>
              <a:latin typeface="微軟正黑體" pitchFamily="34" charset="-120"/>
              <a:ea typeface="微軟正黑體" pitchFamily="34" charset="-120"/>
            </a:rPr>
            <a:t>肌耐力：</a:t>
          </a:r>
          <a:r>
            <a:rPr lang="zh-TW" altLang="zh-TW" sz="2400" b="1" dirty="0" smtClean="0">
              <a:solidFill>
                <a:srgbClr val="C00000"/>
              </a:solidFill>
              <a:latin typeface="微軟正黑體" pitchFamily="34" charset="-120"/>
              <a:ea typeface="微軟正黑體" pitchFamily="34" charset="-120"/>
            </a:rPr>
            <a:t>一分鐘屈膝仰臥起坐</a:t>
          </a:r>
          <a:r>
            <a:rPr lang="zh-TW" altLang="en-US" sz="2400" b="1" dirty="0" smtClean="0">
              <a:solidFill>
                <a:srgbClr val="0070C0"/>
              </a:solidFill>
              <a:latin typeface="微軟正黑體" pitchFamily="34" charset="-120"/>
              <a:ea typeface="微軟正黑體" pitchFamily="34" charset="-120"/>
            </a:rPr>
            <a:t>達</a:t>
          </a:r>
          <a:r>
            <a:rPr lang="en-US" altLang="zh-TW" sz="2400" b="1" dirty="0" smtClean="0">
              <a:solidFill>
                <a:srgbClr val="0070C0"/>
              </a:solidFill>
              <a:latin typeface="微軟正黑體" pitchFamily="34" charset="-120"/>
              <a:ea typeface="微軟正黑體" pitchFamily="34" charset="-120"/>
            </a:rPr>
            <a:t>22</a:t>
          </a:r>
          <a:r>
            <a:rPr lang="zh-TW" altLang="zh-TW" sz="2400" b="1" dirty="0" smtClean="0">
              <a:solidFill>
                <a:srgbClr val="0070C0"/>
              </a:solidFill>
              <a:latin typeface="微軟正黑體" pitchFamily="34" charset="-120"/>
              <a:ea typeface="微軟正黑體" pitchFamily="34" charset="-120"/>
            </a:rPr>
            <a:t>次</a:t>
          </a:r>
          <a:endParaRPr lang="zh-TW" altLang="en-US" sz="2400" b="1" dirty="0">
            <a:latin typeface="微軟正黑體" pitchFamily="34" charset="-120"/>
            <a:ea typeface="微軟正黑體" pitchFamily="34" charset="-120"/>
          </a:endParaRPr>
        </a:p>
      </dgm:t>
    </dgm:pt>
    <dgm:pt modelId="{2DE7B03F-C929-49BD-96BB-AA8DC423BA31}" type="parTrans" cxnId="{276ECCDD-5378-47C1-83D0-7FE68879DC2B}">
      <dgm:prSet/>
      <dgm:spPr/>
      <dgm:t>
        <a:bodyPr/>
        <a:lstStyle/>
        <a:p>
          <a:endParaRPr lang="zh-TW" altLang="en-US" sz="3200" b="1">
            <a:latin typeface="微軟正黑體" pitchFamily="34" charset="-120"/>
            <a:ea typeface="微軟正黑體" pitchFamily="34" charset="-120"/>
          </a:endParaRPr>
        </a:p>
      </dgm:t>
    </dgm:pt>
    <dgm:pt modelId="{9896F305-9D5A-4152-96C8-56D5476057BA}" type="sibTrans" cxnId="{276ECCDD-5378-47C1-83D0-7FE68879DC2B}">
      <dgm:prSet/>
      <dgm:spPr/>
      <dgm:t>
        <a:bodyPr/>
        <a:lstStyle/>
        <a:p>
          <a:endParaRPr lang="zh-TW" altLang="en-US" sz="3200" b="1">
            <a:latin typeface="微軟正黑體" pitchFamily="34" charset="-120"/>
            <a:ea typeface="微軟正黑體" pitchFamily="34" charset="-120"/>
          </a:endParaRPr>
        </a:p>
      </dgm:t>
    </dgm:pt>
    <dgm:pt modelId="{A35579C4-E499-453C-93AB-3E45A3D1B52C}">
      <dgm:prSet phldrT="[文字]" custT="1"/>
      <dgm:spPr/>
      <dgm:t>
        <a:bodyPr/>
        <a:lstStyle/>
        <a:p>
          <a:pPr>
            <a:lnSpc>
              <a:spcPct val="100000"/>
            </a:lnSpc>
            <a:spcAft>
              <a:spcPts val="0"/>
            </a:spcAft>
            <a:buFont typeface="Arial" pitchFamily="34" charset="0"/>
            <a:buChar char="•"/>
            <a:defRPr/>
          </a:pPr>
          <a:r>
            <a:rPr lang="zh-TW" altLang="zh-TW" sz="2400" b="1" dirty="0" smtClean="0">
              <a:solidFill>
                <a:srgbClr val="0070C0"/>
              </a:solidFill>
              <a:latin typeface="微軟正黑體" pitchFamily="34" charset="-120"/>
              <a:ea typeface="微軟正黑體" pitchFamily="34" charset="-120"/>
            </a:rPr>
            <a:t>柔軟度：</a:t>
          </a:r>
          <a:r>
            <a:rPr lang="zh-TW" altLang="zh-TW" sz="2400" b="1" dirty="0" smtClean="0">
              <a:solidFill>
                <a:srgbClr val="C00000"/>
              </a:solidFill>
              <a:latin typeface="微軟正黑體" pitchFamily="34" charset="-120"/>
              <a:ea typeface="微軟正黑體" pitchFamily="34" charset="-120"/>
            </a:rPr>
            <a:t>坐姿體前彎</a:t>
          </a:r>
          <a:r>
            <a:rPr lang="zh-TW" altLang="en-US" sz="2400" b="1" dirty="0" smtClean="0">
              <a:solidFill>
                <a:srgbClr val="0070C0"/>
              </a:solidFill>
              <a:latin typeface="微軟正黑體" pitchFamily="34" charset="-120"/>
              <a:ea typeface="微軟正黑體" pitchFamily="34" charset="-120"/>
            </a:rPr>
            <a:t>達</a:t>
          </a:r>
          <a:r>
            <a:rPr lang="en-US" altLang="zh-TW" sz="2400" b="1" dirty="0" smtClean="0">
              <a:solidFill>
                <a:srgbClr val="0070C0"/>
              </a:solidFill>
              <a:latin typeface="微軟正黑體" pitchFamily="34" charset="-120"/>
              <a:ea typeface="微軟正黑體" pitchFamily="34" charset="-120"/>
            </a:rPr>
            <a:t>23</a:t>
          </a:r>
          <a:r>
            <a:rPr lang="zh-TW" altLang="zh-TW" sz="2400" b="1" dirty="0" smtClean="0">
              <a:solidFill>
                <a:srgbClr val="0070C0"/>
              </a:solidFill>
              <a:latin typeface="微軟正黑體" pitchFamily="34" charset="-120"/>
              <a:ea typeface="微軟正黑體" pitchFamily="34" charset="-120"/>
            </a:rPr>
            <a:t>公分</a:t>
          </a:r>
          <a:endParaRPr lang="zh-TW" altLang="en-US" sz="2400" b="1" dirty="0">
            <a:latin typeface="微軟正黑體" pitchFamily="34" charset="-120"/>
            <a:ea typeface="微軟正黑體" pitchFamily="34" charset="-120"/>
          </a:endParaRPr>
        </a:p>
      </dgm:t>
    </dgm:pt>
    <dgm:pt modelId="{844F8432-2177-458C-BF3F-AD40BD07734F}" type="parTrans" cxnId="{BD2D31FE-0091-4BAA-BF5B-9A0007196A77}">
      <dgm:prSet/>
      <dgm:spPr/>
      <dgm:t>
        <a:bodyPr/>
        <a:lstStyle/>
        <a:p>
          <a:endParaRPr lang="zh-TW" altLang="en-US" sz="3200" b="1">
            <a:latin typeface="微軟正黑體" pitchFamily="34" charset="-120"/>
            <a:ea typeface="微軟正黑體" pitchFamily="34" charset="-120"/>
          </a:endParaRPr>
        </a:p>
      </dgm:t>
    </dgm:pt>
    <dgm:pt modelId="{78DDEF33-A245-48B2-B812-5D1177194193}" type="sibTrans" cxnId="{BD2D31FE-0091-4BAA-BF5B-9A0007196A77}">
      <dgm:prSet/>
      <dgm:spPr/>
      <dgm:t>
        <a:bodyPr/>
        <a:lstStyle/>
        <a:p>
          <a:endParaRPr lang="zh-TW" altLang="en-US" sz="3200" b="1">
            <a:latin typeface="微軟正黑體" pitchFamily="34" charset="-120"/>
            <a:ea typeface="微軟正黑體" pitchFamily="34" charset="-120"/>
          </a:endParaRPr>
        </a:p>
      </dgm:t>
    </dgm:pt>
    <dgm:pt modelId="{676E8091-AFAC-4E8B-A117-9A4A76FF5164}">
      <dgm:prSet phldrT="[文字]" custT="1"/>
      <dgm:spPr/>
      <dgm:t>
        <a:bodyPr/>
        <a:lstStyle/>
        <a:p>
          <a:pPr>
            <a:lnSpc>
              <a:spcPct val="100000"/>
            </a:lnSpc>
            <a:spcAft>
              <a:spcPts val="0"/>
            </a:spcAft>
            <a:buFont typeface="Arial" pitchFamily="34" charset="0"/>
            <a:buChar char="•"/>
            <a:defRPr/>
          </a:pPr>
          <a:r>
            <a:rPr lang="zh-TW" altLang="zh-TW" sz="2400" b="1" dirty="0" smtClean="0">
              <a:solidFill>
                <a:srgbClr val="0070C0"/>
              </a:solidFill>
              <a:latin typeface="微軟正黑體" pitchFamily="34" charset="-120"/>
              <a:ea typeface="微軟正黑體" pitchFamily="34" charset="-120"/>
            </a:rPr>
            <a:t>瞬發力：</a:t>
          </a:r>
          <a:r>
            <a:rPr lang="zh-TW" altLang="zh-TW" sz="2400" b="1" dirty="0" smtClean="0">
              <a:solidFill>
                <a:srgbClr val="C00000"/>
              </a:solidFill>
              <a:latin typeface="微軟正黑體" pitchFamily="34" charset="-120"/>
              <a:ea typeface="微軟正黑體" pitchFamily="34" charset="-120"/>
            </a:rPr>
            <a:t>立定跳遠</a:t>
          </a:r>
          <a:r>
            <a:rPr lang="zh-TW" altLang="en-US" sz="2400" b="1" dirty="0" smtClean="0">
              <a:solidFill>
                <a:srgbClr val="0070C0"/>
              </a:solidFill>
              <a:latin typeface="微軟正黑體" pitchFamily="34" charset="-120"/>
              <a:ea typeface="微軟正黑體" pitchFamily="34" charset="-120"/>
            </a:rPr>
            <a:t>達</a:t>
          </a:r>
          <a:r>
            <a:rPr lang="en-US" altLang="zh-TW" sz="2400" b="1" dirty="0" smtClean="0">
              <a:solidFill>
                <a:srgbClr val="0070C0"/>
              </a:solidFill>
              <a:latin typeface="微軟正黑體" pitchFamily="34" charset="-120"/>
              <a:ea typeface="微軟正黑體" pitchFamily="34" charset="-120"/>
            </a:rPr>
            <a:t>122</a:t>
          </a:r>
          <a:r>
            <a:rPr lang="zh-TW" altLang="en-US" sz="2400" b="1" dirty="0" smtClean="0">
              <a:solidFill>
                <a:srgbClr val="0070C0"/>
              </a:solidFill>
              <a:latin typeface="微軟正黑體" pitchFamily="34" charset="-120"/>
              <a:ea typeface="微軟正黑體" pitchFamily="34" charset="-120"/>
            </a:rPr>
            <a:t>公</a:t>
          </a:r>
          <a:r>
            <a:rPr lang="zh-TW" altLang="zh-TW" sz="2400" b="1" dirty="0" smtClean="0">
              <a:solidFill>
                <a:srgbClr val="0070C0"/>
              </a:solidFill>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AEDC85DF-D4E7-4F16-9912-13F3D5AF0A5D}" type="parTrans" cxnId="{329E259D-AFBC-4F7A-86B6-FAC7B98275C7}">
      <dgm:prSet/>
      <dgm:spPr/>
      <dgm:t>
        <a:bodyPr/>
        <a:lstStyle/>
        <a:p>
          <a:endParaRPr lang="zh-TW" altLang="en-US" sz="3200" b="1">
            <a:latin typeface="微軟正黑體" pitchFamily="34" charset="-120"/>
            <a:ea typeface="微軟正黑體" pitchFamily="34" charset="-120"/>
          </a:endParaRPr>
        </a:p>
      </dgm:t>
    </dgm:pt>
    <dgm:pt modelId="{6BB25121-4A09-4563-8713-9C042A0AD93D}" type="sibTrans" cxnId="{329E259D-AFBC-4F7A-86B6-FAC7B98275C7}">
      <dgm:prSet/>
      <dgm:spPr/>
      <dgm:t>
        <a:bodyPr/>
        <a:lstStyle/>
        <a:p>
          <a:endParaRPr lang="zh-TW" altLang="en-US" sz="3200" b="1">
            <a:latin typeface="微軟正黑體" pitchFamily="34" charset="-120"/>
            <a:ea typeface="微軟正黑體" pitchFamily="34" charset="-120"/>
          </a:endParaRPr>
        </a:p>
      </dgm:t>
    </dgm:pt>
    <dgm:pt modelId="{C37FB5DA-BAA0-4D89-A6ED-4EDDD1CDADA2}">
      <dgm:prSet phldrT="[文字]" custT="1"/>
      <dgm:spPr/>
      <dgm:t>
        <a:bodyPr/>
        <a:lstStyle/>
        <a:p>
          <a:pPr>
            <a:lnSpc>
              <a:spcPct val="100000"/>
            </a:lnSpc>
            <a:spcAft>
              <a:spcPts val="0"/>
            </a:spcAft>
            <a:buFont typeface="Arial" pitchFamily="34" charset="0"/>
            <a:buChar char="•"/>
            <a:defRPr/>
          </a:pPr>
          <a:r>
            <a:rPr lang="zh-TW" altLang="zh-TW" sz="2400" b="1" dirty="0" smtClean="0">
              <a:solidFill>
                <a:srgbClr val="0070C0"/>
              </a:solidFill>
              <a:latin typeface="微軟正黑體" pitchFamily="34" charset="-120"/>
              <a:ea typeface="微軟正黑體" pitchFamily="34" charset="-120"/>
            </a:rPr>
            <a:t>心肺耐力：</a:t>
          </a:r>
          <a:r>
            <a:rPr lang="en-US" altLang="zh-TW" sz="2400" b="1" dirty="0" smtClean="0">
              <a:solidFill>
                <a:srgbClr val="0070C0"/>
              </a:solidFill>
              <a:latin typeface="微軟正黑體" pitchFamily="34" charset="-120"/>
              <a:ea typeface="微軟正黑體" pitchFamily="34" charset="-120"/>
            </a:rPr>
            <a:t>800(</a:t>
          </a:r>
          <a:r>
            <a:rPr lang="zh-TW" altLang="zh-TW" sz="2400" b="1" dirty="0" smtClean="0">
              <a:solidFill>
                <a:srgbClr val="0070C0"/>
              </a:solidFill>
              <a:latin typeface="微軟正黑體" pitchFamily="34" charset="-120"/>
              <a:ea typeface="微軟正黑體" pitchFamily="34" charset="-120"/>
            </a:rPr>
            <a:t>女</a:t>
          </a:r>
          <a:r>
            <a:rPr lang="en-US" altLang="zh-TW" sz="2400" b="1" dirty="0" smtClean="0">
              <a:solidFill>
                <a:srgbClr val="0070C0"/>
              </a:solidFill>
              <a:latin typeface="微軟正黑體" pitchFamily="34" charset="-120"/>
              <a:ea typeface="微軟正黑體" pitchFamily="34" charset="-120"/>
            </a:rPr>
            <a:t>)/1600(</a:t>
          </a:r>
          <a:r>
            <a:rPr lang="zh-TW" altLang="zh-TW" sz="2400" b="1" dirty="0" smtClean="0">
              <a:solidFill>
                <a:srgbClr val="0070C0"/>
              </a:solidFill>
              <a:latin typeface="微軟正黑體" pitchFamily="34" charset="-120"/>
              <a:ea typeface="微軟正黑體" pitchFamily="34" charset="-120"/>
            </a:rPr>
            <a:t>男</a:t>
          </a:r>
          <a:r>
            <a:rPr lang="en-US" altLang="zh-TW" sz="2400" b="1" dirty="0" smtClean="0">
              <a:solidFill>
                <a:srgbClr val="0070C0"/>
              </a:solidFill>
              <a:latin typeface="微軟正黑體" pitchFamily="34" charset="-120"/>
              <a:ea typeface="微軟正黑體" pitchFamily="34" charset="-120"/>
            </a:rPr>
            <a:t>)</a:t>
          </a:r>
          <a:r>
            <a:rPr lang="zh-TW" altLang="zh-TW" sz="2400" b="1" dirty="0" smtClean="0">
              <a:solidFill>
                <a:srgbClr val="0070C0"/>
              </a:solidFill>
              <a:latin typeface="微軟正黑體" pitchFamily="34" charset="-120"/>
              <a:ea typeface="微軟正黑體" pitchFamily="34" charset="-120"/>
            </a:rPr>
            <a:t>公尺</a:t>
          </a:r>
          <a:r>
            <a:rPr lang="zh-TW" altLang="zh-TW" sz="2400" b="1" dirty="0" smtClean="0">
              <a:solidFill>
                <a:srgbClr val="C00000"/>
              </a:solidFill>
              <a:latin typeface="微軟正黑體" pitchFamily="34" charset="-120"/>
              <a:ea typeface="微軟正黑體" pitchFamily="34" charset="-120"/>
            </a:rPr>
            <a:t>跑走</a:t>
          </a:r>
          <a:r>
            <a:rPr lang="zh-TW" altLang="en-US" sz="2400" b="1" dirty="0" smtClean="0">
              <a:solidFill>
                <a:srgbClr val="0070C0"/>
              </a:solidFill>
              <a:latin typeface="微軟正黑體" pitchFamily="34" charset="-120"/>
              <a:ea typeface="微軟正黑體" pitchFamily="34" charset="-120"/>
            </a:rPr>
            <a:t>低於</a:t>
          </a:r>
          <a:r>
            <a:rPr lang="en-US" altLang="zh-TW" sz="2400" b="1" dirty="0" smtClean="0">
              <a:solidFill>
                <a:srgbClr val="0070C0"/>
              </a:solidFill>
              <a:latin typeface="微軟正黑體" pitchFamily="34" charset="-120"/>
              <a:ea typeface="微軟正黑體" pitchFamily="34" charset="-120"/>
            </a:rPr>
            <a:t>323/659</a:t>
          </a:r>
          <a:r>
            <a:rPr lang="zh-TW" altLang="zh-TW" sz="2400" b="1" dirty="0" smtClean="0">
              <a:solidFill>
                <a:srgbClr val="0070C0"/>
              </a:solidFill>
              <a:latin typeface="微軟正黑體" pitchFamily="34" charset="-120"/>
              <a:ea typeface="微軟正黑體" pitchFamily="34" charset="-120"/>
            </a:rPr>
            <a:t>秒</a:t>
          </a:r>
          <a:endParaRPr lang="zh-TW" altLang="en-US" sz="2400" b="1" dirty="0">
            <a:latin typeface="微軟正黑體" pitchFamily="34" charset="-120"/>
            <a:ea typeface="微軟正黑體" pitchFamily="34" charset="-120"/>
          </a:endParaRPr>
        </a:p>
      </dgm:t>
    </dgm:pt>
    <dgm:pt modelId="{B236516D-D262-4DBA-BFD8-09A79F15279E}" type="parTrans" cxnId="{3B78D38C-C19A-4EEC-93BE-417C8E82A8D7}">
      <dgm:prSet/>
      <dgm:spPr/>
      <dgm:t>
        <a:bodyPr/>
        <a:lstStyle/>
        <a:p>
          <a:endParaRPr lang="zh-TW" altLang="en-US" sz="3200" b="1">
            <a:latin typeface="微軟正黑體" pitchFamily="34" charset="-120"/>
            <a:ea typeface="微軟正黑體" pitchFamily="34" charset="-120"/>
          </a:endParaRPr>
        </a:p>
      </dgm:t>
    </dgm:pt>
    <dgm:pt modelId="{BB5968B6-5113-486B-9D5C-4228C1EE674E}" type="sibTrans" cxnId="{3B78D38C-C19A-4EEC-93BE-417C8E82A8D7}">
      <dgm:prSet/>
      <dgm:spPr/>
      <dgm:t>
        <a:bodyPr/>
        <a:lstStyle/>
        <a:p>
          <a:endParaRPr lang="zh-TW" altLang="en-US" sz="3200" b="1">
            <a:latin typeface="微軟正黑體" pitchFamily="34" charset="-120"/>
            <a:ea typeface="微軟正黑體" pitchFamily="34" charset="-120"/>
          </a:endParaRPr>
        </a:p>
      </dgm:t>
    </dgm:pt>
    <dgm:pt modelId="{4C4B38B6-8C98-4736-B964-AE7078C4E021}" type="pres">
      <dgm:prSet presAssocID="{8C537ED8-5726-47C4-8FC4-63083F01098E}" presName="Name0" presStyleCnt="0">
        <dgm:presLayoutVars>
          <dgm:dir/>
          <dgm:animLvl val="lvl"/>
          <dgm:resizeHandles val="exact"/>
        </dgm:presLayoutVars>
      </dgm:prSet>
      <dgm:spPr/>
      <dgm:t>
        <a:bodyPr/>
        <a:lstStyle/>
        <a:p>
          <a:endParaRPr lang="zh-TW" altLang="en-US"/>
        </a:p>
      </dgm:t>
    </dgm:pt>
    <dgm:pt modelId="{E5ADAD27-8194-4E64-B82B-71ECC6C8100B}" type="pres">
      <dgm:prSet presAssocID="{312500B9-38B7-431B-BFF5-CF44288EE040}" presName="composite" presStyleCnt="0"/>
      <dgm:spPr/>
    </dgm:pt>
    <dgm:pt modelId="{DB45520C-50BC-4337-9292-206C5CA9F170}" type="pres">
      <dgm:prSet presAssocID="{312500B9-38B7-431B-BFF5-CF44288EE040}" presName="parTx" presStyleLbl="alignNode1" presStyleIdx="0" presStyleCnt="1" custScaleY="97500" custLinFactNeighborX="259" custLinFactNeighborY="-14338">
        <dgm:presLayoutVars>
          <dgm:chMax val="0"/>
          <dgm:chPref val="0"/>
          <dgm:bulletEnabled val="1"/>
        </dgm:presLayoutVars>
      </dgm:prSet>
      <dgm:spPr/>
      <dgm:t>
        <a:bodyPr/>
        <a:lstStyle/>
        <a:p>
          <a:endParaRPr lang="zh-TW" altLang="en-US"/>
        </a:p>
      </dgm:t>
    </dgm:pt>
    <dgm:pt modelId="{B6F4E633-BC5B-4332-A59C-96854875758B}" type="pres">
      <dgm:prSet presAssocID="{312500B9-38B7-431B-BFF5-CF44288EE040}" presName="desTx" presStyleLbl="alignAccFollowNode1" presStyleIdx="0" presStyleCnt="1" custLinFactNeighborX="-23" custLinFactNeighborY="-8049">
        <dgm:presLayoutVars>
          <dgm:bulletEnabled val="1"/>
        </dgm:presLayoutVars>
      </dgm:prSet>
      <dgm:spPr/>
      <dgm:t>
        <a:bodyPr/>
        <a:lstStyle/>
        <a:p>
          <a:endParaRPr lang="zh-TW" altLang="en-US"/>
        </a:p>
      </dgm:t>
    </dgm:pt>
  </dgm:ptLst>
  <dgm:cxnLst>
    <dgm:cxn modelId="{DFD641CA-99F9-4461-B9E7-CFD24E04286E}" type="presOf" srcId="{C37FB5DA-BAA0-4D89-A6ED-4EDDD1CDADA2}" destId="{B6F4E633-BC5B-4332-A59C-96854875758B}" srcOrd="0" destOrd="3" presId="urn:microsoft.com/office/officeart/2005/8/layout/hList1"/>
    <dgm:cxn modelId="{D1FA151D-EA68-4953-A422-B62E68A0CE21}" type="presOf" srcId="{676E8091-AFAC-4E8B-A117-9A4A76FF5164}" destId="{B6F4E633-BC5B-4332-A59C-96854875758B}" srcOrd="0" destOrd="2" presId="urn:microsoft.com/office/officeart/2005/8/layout/hList1"/>
    <dgm:cxn modelId="{276ECCDD-5378-47C1-83D0-7FE68879DC2B}" srcId="{312500B9-38B7-431B-BFF5-CF44288EE040}" destId="{BE111D29-0EB8-4272-A9A5-F3BA2A888848}" srcOrd="0" destOrd="0" parTransId="{2DE7B03F-C929-49BD-96BB-AA8DC423BA31}" sibTransId="{9896F305-9D5A-4152-96C8-56D5476057BA}"/>
    <dgm:cxn modelId="{1CB60DD1-917E-4680-97C1-37D527BCBA2D}" srcId="{8C537ED8-5726-47C4-8FC4-63083F01098E}" destId="{312500B9-38B7-431B-BFF5-CF44288EE040}" srcOrd="0" destOrd="0" parTransId="{506E7C15-6D9B-4AD2-B4A1-80C96EB6D81F}" sibTransId="{007869D1-1044-4AF6-B959-62528DBC6709}"/>
    <dgm:cxn modelId="{51B5876A-49D0-4343-86FC-7ED8A9004EC8}" type="presOf" srcId="{312500B9-38B7-431B-BFF5-CF44288EE040}" destId="{DB45520C-50BC-4337-9292-206C5CA9F170}" srcOrd="0" destOrd="0" presId="urn:microsoft.com/office/officeart/2005/8/layout/hList1"/>
    <dgm:cxn modelId="{F586DE3D-56F0-436E-BF44-65683DA2750B}" type="presOf" srcId="{BE111D29-0EB8-4272-A9A5-F3BA2A888848}" destId="{B6F4E633-BC5B-4332-A59C-96854875758B}" srcOrd="0" destOrd="0" presId="urn:microsoft.com/office/officeart/2005/8/layout/hList1"/>
    <dgm:cxn modelId="{EE6A42B6-E869-4289-9A72-16F2D77BA886}" type="presOf" srcId="{A35579C4-E499-453C-93AB-3E45A3D1B52C}" destId="{B6F4E633-BC5B-4332-A59C-96854875758B}" srcOrd="0" destOrd="1" presId="urn:microsoft.com/office/officeart/2005/8/layout/hList1"/>
    <dgm:cxn modelId="{BD2D31FE-0091-4BAA-BF5B-9A0007196A77}" srcId="{312500B9-38B7-431B-BFF5-CF44288EE040}" destId="{A35579C4-E499-453C-93AB-3E45A3D1B52C}" srcOrd="1" destOrd="0" parTransId="{844F8432-2177-458C-BF3F-AD40BD07734F}" sibTransId="{78DDEF33-A245-48B2-B812-5D1177194193}"/>
    <dgm:cxn modelId="{3B78D38C-C19A-4EEC-93BE-417C8E82A8D7}" srcId="{312500B9-38B7-431B-BFF5-CF44288EE040}" destId="{C37FB5DA-BAA0-4D89-A6ED-4EDDD1CDADA2}" srcOrd="3" destOrd="0" parTransId="{B236516D-D262-4DBA-BFD8-09A79F15279E}" sibTransId="{BB5968B6-5113-486B-9D5C-4228C1EE674E}"/>
    <dgm:cxn modelId="{680A59A6-57D1-46A4-BF87-B1FDFAA0ECDE}" type="presOf" srcId="{8C537ED8-5726-47C4-8FC4-63083F01098E}" destId="{4C4B38B6-8C98-4736-B964-AE7078C4E021}" srcOrd="0" destOrd="0" presId="urn:microsoft.com/office/officeart/2005/8/layout/hList1"/>
    <dgm:cxn modelId="{329E259D-AFBC-4F7A-86B6-FAC7B98275C7}" srcId="{312500B9-38B7-431B-BFF5-CF44288EE040}" destId="{676E8091-AFAC-4E8B-A117-9A4A76FF5164}" srcOrd="2" destOrd="0" parTransId="{AEDC85DF-D4E7-4F16-9912-13F3D5AF0A5D}" sibTransId="{6BB25121-4A09-4563-8713-9C042A0AD93D}"/>
    <dgm:cxn modelId="{14AA19D5-F542-4779-B414-CF4FD6071BA4}" type="presParOf" srcId="{4C4B38B6-8C98-4736-B964-AE7078C4E021}" destId="{E5ADAD27-8194-4E64-B82B-71ECC6C8100B}" srcOrd="0" destOrd="0" presId="urn:microsoft.com/office/officeart/2005/8/layout/hList1"/>
    <dgm:cxn modelId="{F797858D-76EF-43BB-AE14-07E71D145EDE}" type="presParOf" srcId="{E5ADAD27-8194-4E64-B82B-71ECC6C8100B}" destId="{DB45520C-50BC-4337-9292-206C5CA9F170}" srcOrd="0" destOrd="0" presId="urn:microsoft.com/office/officeart/2005/8/layout/hList1"/>
    <dgm:cxn modelId="{96E7B338-E2C5-4B29-AA1B-4AA2077055BD}" type="presParOf" srcId="{E5ADAD27-8194-4E64-B82B-71ECC6C8100B}" destId="{B6F4E633-BC5B-4332-A59C-96854875758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zh-TW" altLang="en-US"/>
        </a:p>
      </dgm:t>
    </dgm:pt>
    <dgm:pt modelId="{3ABC7923-6FCA-4F98-9577-45BB739CE8D7}">
      <dgm:prSet phldrT="[文字]" custT="1"/>
      <dgm:spPr>
        <a:solidFill>
          <a:srgbClr val="000066"/>
        </a:solidFill>
      </dgm:spPr>
      <dgm:t>
        <a:bodyPr/>
        <a:lstStyle/>
        <a:p>
          <a:r>
            <a:rPr lang="zh-TW" altLang="en-US" sz="3000" b="1" dirty="0" smtClean="0">
              <a:latin typeface="微軟正黑體" pitchFamily="34" charset="-120"/>
              <a:ea typeface="微軟正黑體" pitchFamily="34" charset="-120"/>
            </a:rPr>
            <a:t>競賽表現上限</a:t>
          </a:r>
          <a:r>
            <a:rPr lang="en-US" altLang="zh-TW" sz="3000" b="1" dirty="0" smtClean="0">
              <a:latin typeface="微軟正黑體" pitchFamily="34" charset="-120"/>
              <a:ea typeface="微軟正黑體" pitchFamily="34" charset="-120"/>
            </a:rPr>
            <a:t>20</a:t>
          </a:r>
          <a:r>
            <a:rPr lang="zh-TW" altLang="en-US" sz="3000" b="1" dirty="0" smtClean="0">
              <a:latin typeface="微軟正黑體" pitchFamily="34" charset="-120"/>
              <a:ea typeface="微軟正黑體" pitchFamily="34" charset="-120"/>
            </a:rPr>
            <a:t>分</a:t>
          </a:r>
          <a:endParaRPr lang="zh-TW" altLang="en-US" sz="3000" b="1" dirty="0">
            <a:latin typeface="微軟正黑體" pitchFamily="34" charset="-120"/>
            <a:ea typeface="微軟正黑體" pitchFamily="34" charset="-120"/>
          </a:endParaRP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a:solidFill>
          <a:schemeClr val="accent5">
            <a:lumMod val="20000"/>
            <a:lumOff val="80000"/>
            <a:alpha val="90000"/>
          </a:schemeClr>
        </a:solidFill>
      </dgm:spPr>
      <dgm:t>
        <a:bodyPr/>
        <a:lstStyle/>
        <a:p>
          <a:pPr>
            <a:spcAft>
              <a:spcPts val="0"/>
            </a:spcAft>
          </a:pPr>
          <a:r>
            <a:rPr lang="zh-TW" altLang="en-US" sz="2400" b="1" dirty="0" smtClean="0">
              <a:solidFill>
                <a:srgbClr val="663300"/>
              </a:solidFill>
              <a:latin typeface="微軟正黑體" pitchFamily="34" charset="-120"/>
              <a:ea typeface="微軟正黑體" pitchFamily="34" charset="-120"/>
            </a:rPr>
            <a:t>國際性前</a:t>
          </a:r>
          <a:r>
            <a:rPr lang="en-US" altLang="zh-TW" sz="2400" b="1" dirty="0" smtClean="0">
              <a:solidFill>
                <a:srgbClr val="663300"/>
              </a:solidFill>
              <a:latin typeface="微軟正黑體" pitchFamily="34" charset="-120"/>
              <a:ea typeface="微軟正黑體" pitchFamily="34" charset="-120"/>
            </a:rPr>
            <a:t>8</a:t>
          </a:r>
          <a:r>
            <a:rPr lang="zh-TW" altLang="en-US" sz="2400" b="1" dirty="0" smtClean="0">
              <a:solidFill>
                <a:srgbClr val="663300"/>
              </a:solidFill>
              <a:latin typeface="微軟正黑體" pitchFamily="34" charset="-120"/>
              <a:ea typeface="微軟正黑體" pitchFamily="34" charset="-120"/>
            </a:rPr>
            <a:t>名或全國性前</a:t>
          </a:r>
          <a:r>
            <a:rPr lang="en-US" altLang="zh-TW" sz="2400" b="1" dirty="0" smtClean="0">
              <a:solidFill>
                <a:srgbClr val="663300"/>
              </a:solidFill>
              <a:latin typeface="微軟正黑體" pitchFamily="34" charset="-120"/>
              <a:ea typeface="微軟正黑體" pitchFamily="34" charset="-120"/>
            </a:rPr>
            <a:t>3</a:t>
          </a:r>
          <a:r>
            <a:rPr lang="zh-TW" altLang="en-US" sz="2400" b="1" dirty="0" smtClean="0">
              <a:solidFill>
                <a:srgbClr val="663300"/>
              </a:solidFill>
              <a:latin typeface="微軟正黑體" pitchFamily="34" charset="-120"/>
              <a:ea typeface="微軟正黑體" pitchFamily="34" charset="-120"/>
            </a:rPr>
            <a:t>名：</a:t>
          </a:r>
          <a:r>
            <a:rPr lang="en-US" altLang="zh-TW" sz="2400" b="1" dirty="0" smtClean="0">
              <a:solidFill>
                <a:srgbClr val="663300"/>
              </a:solidFill>
              <a:latin typeface="微軟正黑體" pitchFamily="34" charset="-120"/>
              <a:ea typeface="微軟正黑體" pitchFamily="34" charset="-120"/>
            </a:rPr>
            <a:t>9</a:t>
          </a:r>
          <a:r>
            <a:rPr lang="zh-TW" altLang="en-US" sz="2400" b="1" dirty="0" smtClean="0">
              <a:solidFill>
                <a:srgbClr val="663300"/>
              </a:solidFill>
              <a:latin typeface="微軟正黑體" pitchFamily="34" charset="-120"/>
              <a:ea typeface="微軟正黑體" pitchFamily="34" charset="-120"/>
            </a:rPr>
            <a:t>分</a:t>
          </a:r>
          <a:endParaRPr lang="zh-TW" altLang="en-US" sz="2400" b="1" dirty="0">
            <a:solidFill>
              <a:srgbClr val="663300"/>
            </a:solidFill>
            <a:latin typeface="微軟正黑體" pitchFamily="34" charset="-120"/>
            <a:ea typeface="微軟正黑體" pitchFamily="34" charset="-120"/>
          </a:endParaRP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EBD4DC40-5BFE-4402-9331-378ED55EB995}">
      <dgm:prSet custT="1"/>
      <dgm:spPr>
        <a:solidFill>
          <a:schemeClr val="accent5">
            <a:lumMod val="20000"/>
            <a:lumOff val="80000"/>
            <a:alpha val="90000"/>
          </a:schemeClr>
        </a:solidFill>
      </dgm:spPr>
      <dgm:t>
        <a:bodyPr/>
        <a:lstStyle/>
        <a:p>
          <a:pPr>
            <a:spcAft>
              <a:spcPts val="0"/>
            </a:spcAft>
          </a:pPr>
          <a:r>
            <a:rPr lang="zh-TW" altLang="en-US" sz="2400" b="1" smtClean="0">
              <a:solidFill>
                <a:srgbClr val="663300"/>
              </a:solidFill>
              <a:latin typeface="微軟正黑體" pitchFamily="34" charset="-120"/>
              <a:ea typeface="微軟正黑體" pitchFamily="34" charset="-120"/>
            </a:rPr>
            <a:t>全國性</a:t>
          </a:r>
          <a:r>
            <a:rPr lang="en-US" altLang="zh-TW" sz="2400" b="1" smtClean="0">
              <a:solidFill>
                <a:srgbClr val="663300"/>
              </a:solidFill>
              <a:latin typeface="微軟正黑體" pitchFamily="34" charset="-120"/>
              <a:ea typeface="微軟正黑體" pitchFamily="34" charset="-120"/>
            </a:rPr>
            <a:t>4-8</a:t>
          </a:r>
          <a:r>
            <a:rPr lang="zh-TW" altLang="en-US" sz="2400" b="1" smtClean="0">
              <a:solidFill>
                <a:srgbClr val="663300"/>
              </a:solidFill>
              <a:latin typeface="微軟正黑體" pitchFamily="34" charset="-120"/>
              <a:ea typeface="微軟正黑體" pitchFamily="34" charset="-120"/>
            </a:rPr>
            <a:t>名或區域性前</a:t>
          </a:r>
          <a:r>
            <a:rPr lang="en-US" altLang="zh-TW" sz="2400" b="1" smtClean="0">
              <a:solidFill>
                <a:srgbClr val="663300"/>
              </a:solidFill>
              <a:latin typeface="微軟正黑體" pitchFamily="34" charset="-120"/>
              <a:ea typeface="微軟正黑體" pitchFamily="34" charset="-120"/>
            </a:rPr>
            <a:t>3</a:t>
          </a:r>
          <a:r>
            <a:rPr lang="zh-TW" altLang="en-US" sz="2400" b="1" smtClean="0">
              <a:solidFill>
                <a:srgbClr val="663300"/>
              </a:solidFill>
              <a:latin typeface="微軟正黑體" pitchFamily="34" charset="-120"/>
              <a:ea typeface="微軟正黑體" pitchFamily="34" charset="-120"/>
            </a:rPr>
            <a:t>名：</a:t>
          </a:r>
          <a:r>
            <a:rPr lang="en-US" altLang="zh-TW" sz="2400" b="1" smtClean="0">
              <a:solidFill>
                <a:srgbClr val="663300"/>
              </a:solidFill>
              <a:latin typeface="微軟正黑體" pitchFamily="34" charset="-120"/>
              <a:ea typeface="微軟正黑體" pitchFamily="34" charset="-120"/>
            </a:rPr>
            <a:t>6</a:t>
          </a:r>
          <a:r>
            <a:rPr lang="zh-TW" altLang="en-US" sz="2400" b="1" smtClean="0">
              <a:solidFill>
                <a:srgbClr val="663300"/>
              </a:solidFill>
              <a:latin typeface="微軟正黑體" pitchFamily="34" charset="-120"/>
              <a:ea typeface="微軟正黑體" pitchFamily="34" charset="-120"/>
            </a:rPr>
            <a:t>分</a:t>
          </a:r>
          <a:endParaRPr lang="zh-TW" altLang="en-US" sz="2400" b="1" dirty="0">
            <a:solidFill>
              <a:srgbClr val="663300"/>
            </a:solidFill>
            <a:latin typeface="微軟正黑體" pitchFamily="34" charset="-120"/>
            <a:ea typeface="微軟正黑體" pitchFamily="34" charset="-120"/>
          </a:endParaRPr>
        </a:p>
      </dgm:t>
    </dgm:pt>
    <dgm:pt modelId="{6E49CEA8-5BFE-48F2-9977-FD6726483DFD}" type="parTrans" cxnId="{C78C2870-B3A9-4668-87A7-9CFE96D3C4D9}">
      <dgm:prSet/>
      <dgm:spPr/>
      <dgm:t>
        <a:bodyPr/>
        <a:lstStyle/>
        <a:p>
          <a:endParaRPr lang="zh-TW" altLang="en-US" b="1">
            <a:latin typeface="微軟正黑體" pitchFamily="34" charset="-120"/>
            <a:ea typeface="微軟正黑體" pitchFamily="34" charset="-120"/>
          </a:endParaRPr>
        </a:p>
      </dgm:t>
    </dgm:pt>
    <dgm:pt modelId="{58ADE978-9A54-4891-92FF-43172418082A}" type="sibTrans" cxnId="{C78C2870-B3A9-4668-87A7-9CFE96D3C4D9}">
      <dgm:prSet/>
      <dgm:spPr/>
      <dgm:t>
        <a:bodyPr/>
        <a:lstStyle/>
        <a:p>
          <a:endParaRPr lang="zh-TW" altLang="en-US" b="1">
            <a:latin typeface="微軟正黑體" pitchFamily="34" charset="-120"/>
            <a:ea typeface="微軟正黑體" pitchFamily="34" charset="-120"/>
          </a:endParaRPr>
        </a:p>
      </dgm:t>
    </dgm:pt>
    <dgm:pt modelId="{82D43A68-3DA6-49B3-BED7-AA5C9A6A9063}">
      <dgm:prSet custT="1"/>
      <dgm:spPr>
        <a:solidFill>
          <a:schemeClr val="accent5">
            <a:lumMod val="20000"/>
            <a:lumOff val="80000"/>
            <a:alpha val="90000"/>
          </a:schemeClr>
        </a:solidFill>
      </dgm:spPr>
      <dgm:t>
        <a:bodyPr/>
        <a:lstStyle/>
        <a:p>
          <a:pPr>
            <a:spcAft>
              <a:spcPts val="0"/>
            </a:spcAft>
          </a:pPr>
          <a:r>
            <a:rPr lang="zh-TW" altLang="en-US" sz="2400" b="1" smtClean="0">
              <a:solidFill>
                <a:srgbClr val="663300"/>
              </a:solidFill>
              <a:latin typeface="微軟正黑體" pitchFamily="34" charset="-120"/>
              <a:ea typeface="微軟正黑體" pitchFamily="34" charset="-120"/>
            </a:rPr>
            <a:t>區域性</a:t>
          </a:r>
          <a:r>
            <a:rPr lang="en-US" altLang="zh-TW" sz="2400" b="1" smtClean="0">
              <a:solidFill>
                <a:srgbClr val="663300"/>
              </a:solidFill>
              <a:latin typeface="微軟正黑體" pitchFamily="34" charset="-120"/>
              <a:ea typeface="微軟正黑體" pitchFamily="34" charset="-120"/>
            </a:rPr>
            <a:t>4-8</a:t>
          </a:r>
          <a:r>
            <a:rPr lang="zh-TW" altLang="en-US" sz="2400" b="1" smtClean="0">
              <a:solidFill>
                <a:srgbClr val="663300"/>
              </a:solidFill>
              <a:latin typeface="微軟正黑體" pitchFamily="34" charset="-120"/>
              <a:ea typeface="微軟正黑體" pitchFamily="34" charset="-120"/>
            </a:rPr>
            <a:t>名：</a:t>
          </a:r>
          <a:r>
            <a:rPr lang="en-US" altLang="zh-TW" sz="2400" b="1" smtClean="0">
              <a:solidFill>
                <a:srgbClr val="663300"/>
              </a:solidFill>
              <a:latin typeface="微軟正黑體" pitchFamily="34" charset="-120"/>
              <a:ea typeface="微軟正黑體" pitchFamily="34" charset="-120"/>
            </a:rPr>
            <a:t>3</a:t>
          </a:r>
          <a:r>
            <a:rPr lang="zh-TW" altLang="en-US" sz="2400" b="1" smtClean="0">
              <a:solidFill>
                <a:srgbClr val="663300"/>
              </a:solidFill>
              <a:latin typeface="微軟正黑體" pitchFamily="34" charset="-120"/>
              <a:ea typeface="微軟正黑體" pitchFamily="34" charset="-120"/>
            </a:rPr>
            <a:t>分</a:t>
          </a:r>
          <a:endParaRPr lang="zh-TW" altLang="en-US" sz="2400" b="1" dirty="0">
            <a:solidFill>
              <a:srgbClr val="663300"/>
            </a:solidFill>
            <a:latin typeface="微軟正黑體" pitchFamily="34" charset="-120"/>
            <a:ea typeface="微軟正黑體" pitchFamily="34" charset="-120"/>
          </a:endParaRPr>
        </a:p>
      </dgm:t>
    </dgm:pt>
    <dgm:pt modelId="{0ED33033-780D-4EE8-BC33-7B26A4465CFE}" type="parTrans" cxnId="{C58132D9-5E6C-45E4-986F-258D5300A20D}">
      <dgm:prSet/>
      <dgm:spPr/>
      <dgm:t>
        <a:bodyPr/>
        <a:lstStyle/>
        <a:p>
          <a:endParaRPr lang="zh-TW" altLang="en-US" b="1">
            <a:latin typeface="微軟正黑體" pitchFamily="34" charset="-120"/>
            <a:ea typeface="微軟正黑體" pitchFamily="34" charset="-120"/>
          </a:endParaRPr>
        </a:p>
      </dgm:t>
    </dgm:pt>
    <dgm:pt modelId="{455E00E2-0B3F-4FC1-B3F4-B48A34F33308}" type="sibTrans" cxnId="{C58132D9-5E6C-45E4-986F-258D5300A20D}">
      <dgm:prSet/>
      <dgm:spPr/>
      <dgm:t>
        <a:bodyPr/>
        <a:lstStyle/>
        <a:p>
          <a:endParaRPr lang="zh-TW" altLang="en-US" b="1">
            <a:latin typeface="微軟正黑體" pitchFamily="34" charset="-120"/>
            <a:ea typeface="微軟正黑體" pitchFamily="34" charset="-120"/>
          </a:endParaRPr>
        </a:p>
      </dgm:t>
    </dgm:pt>
    <dgm:pt modelId="{E2157C5C-6E98-4621-8811-6FD5DF08C941}">
      <dgm:prSet custT="1"/>
      <dgm:spPr>
        <a:solidFill>
          <a:schemeClr val="accent5">
            <a:lumMod val="20000"/>
            <a:lumOff val="80000"/>
            <a:alpha val="90000"/>
          </a:schemeClr>
        </a:solidFill>
      </dgm:spPr>
      <dgm:t>
        <a:bodyPr/>
        <a:lstStyle/>
        <a:p>
          <a:pPr>
            <a:spcAft>
              <a:spcPts val="0"/>
            </a:spcAft>
          </a:pPr>
          <a:r>
            <a:rPr lang="zh-TW" altLang="en-US" sz="2400" b="1" smtClean="0">
              <a:solidFill>
                <a:srgbClr val="663300"/>
              </a:solidFill>
              <a:latin typeface="微軟正黑體" pitchFamily="34" charset="-120"/>
              <a:ea typeface="微軟正黑體" pitchFamily="34" charset="-120"/>
            </a:rPr>
            <a:t>競賽項目含括國中學習七大領域</a:t>
          </a:r>
          <a:endParaRPr lang="zh-TW" altLang="en-US" sz="2400" b="1" dirty="0">
            <a:solidFill>
              <a:srgbClr val="663300"/>
            </a:solidFill>
            <a:latin typeface="微軟正黑體" pitchFamily="34" charset="-120"/>
            <a:ea typeface="微軟正黑體" pitchFamily="34" charset="-120"/>
          </a:endParaRPr>
        </a:p>
      </dgm:t>
    </dgm:pt>
    <dgm:pt modelId="{DDF2A89C-31BC-4122-9BA6-48B7593DA16B}" type="parTrans" cxnId="{C1B4CAE9-7E89-4F9D-95B2-70DDAC5BAD63}">
      <dgm:prSet/>
      <dgm:spPr/>
      <dgm:t>
        <a:bodyPr/>
        <a:lstStyle/>
        <a:p>
          <a:endParaRPr lang="zh-TW" altLang="en-US"/>
        </a:p>
      </dgm:t>
    </dgm:pt>
    <dgm:pt modelId="{949F0786-40C0-44B6-A5B1-E84D7761A92E}" type="sibTrans" cxnId="{C1B4CAE9-7E89-4F9D-95B2-70DDAC5BAD63}">
      <dgm:prSet/>
      <dgm:spPr/>
      <dgm:t>
        <a:bodyPr/>
        <a:lstStyle/>
        <a:p>
          <a:endParaRPr lang="zh-TW" altLang="en-US"/>
        </a:p>
      </dgm:t>
    </dgm:pt>
    <dgm:pt modelId="{4BFEED3A-864A-4C9E-9AE2-409624B7736F}">
      <dgm:prSet custT="1"/>
      <dgm:spPr>
        <a:solidFill>
          <a:schemeClr val="accent5">
            <a:lumMod val="20000"/>
            <a:lumOff val="80000"/>
            <a:alpha val="90000"/>
          </a:schemeClr>
        </a:solidFill>
      </dgm:spPr>
      <dgm:t>
        <a:bodyPr/>
        <a:lstStyle/>
        <a:p>
          <a:pPr>
            <a:spcAft>
              <a:spcPts val="0"/>
            </a:spcAft>
          </a:pPr>
          <a:r>
            <a:rPr lang="zh-TW" altLang="en-US" sz="2400" b="1" smtClean="0">
              <a:solidFill>
                <a:srgbClr val="663300"/>
              </a:solidFill>
              <a:latin typeface="微軟正黑體" pitchFamily="34" charset="-120"/>
              <a:ea typeface="微軟正黑體" pitchFamily="34" charset="-120"/>
            </a:rPr>
            <a:t>活化學生多元學習及學校社團活動</a:t>
          </a:r>
          <a:endParaRPr lang="zh-TW" altLang="en-US" sz="2400" b="1" dirty="0">
            <a:solidFill>
              <a:srgbClr val="663300"/>
            </a:solidFill>
            <a:latin typeface="微軟正黑體" pitchFamily="34" charset="-120"/>
            <a:ea typeface="微軟正黑體" pitchFamily="34" charset="-120"/>
          </a:endParaRPr>
        </a:p>
      </dgm:t>
    </dgm:pt>
    <dgm:pt modelId="{0055A09C-F3C3-415B-B2D9-0BA1CF58E00E}" type="parTrans" cxnId="{43EAD9C8-EF1C-460D-A69E-72903E6EBA7F}">
      <dgm:prSet/>
      <dgm:spPr/>
      <dgm:t>
        <a:bodyPr/>
        <a:lstStyle/>
        <a:p>
          <a:endParaRPr lang="zh-TW" altLang="en-US"/>
        </a:p>
      </dgm:t>
    </dgm:pt>
    <dgm:pt modelId="{D5E12443-1A27-468B-BCB4-1E8990172C68}" type="sibTrans" cxnId="{43EAD9C8-EF1C-460D-A69E-72903E6EBA7F}">
      <dgm:prSet/>
      <dgm:spPr/>
      <dgm:t>
        <a:bodyPr/>
        <a:lstStyle/>
        <a:p>
          <a:endParaRPr lang="zh-TW" altLang="en-US"/>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93189CC9-2870-4B0C-BC14-BE0844B1A5B8}" type="pres">
      <dgm:prSet presAssocID="{3ABC7923-6FCA-4F98-9577-45BB739CE8D7}" presName="linNode" presStyleCnt="0"/>
      <dgm:spPr/>
      <dgm:t>
        <a:bodyPr/>
        <a:lstStyle/>
        <a:p>
          <a:endParaRPr lang="zh-TW" altLang="en-US"/>
        </a:p>
      </dgm:t>
    </dgm:pt>
    <dgm:pt modelId="{325212F6-3176-4964-B4B0-3C6D23FCF7F2}" type="pres">
      <dgm:prSet presAssocID="{3ABC7923-6FCA-4F98-9577-45BB739CE8D7}" presName="parentText" presStyleLbl="node1" presStyleIdx="0" presStyleCnt="1" custScaleX="133068">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0" presStyleCnt="1" custScaleX="214913" custScaleY="115739" custLinFactNeighborX="-1783" custLinFactNeighborY="-1889">
        <dgm:presLayoutVars>
          <dgm:bulletEnabled val="1"/>
        </dgm:presLayoutVars>
      </dgm:prSet>
      <dgm:spPr/>
      <dgm:t>
        <a:bodyPr/>
        <a:lstStyle/>
        <a:p>
          <a:endParaRPr lang="zh-TW" altLang="en-US"/>
        </a:p>
      </dgm:t>
    </dgm:pt>
  </dgm:ptLst>
  <dgm:cxnLst>
    <dgm:cxn modelId="{FD55EADC-E3D2-4277-80AF-47AA31F885E7}" type="presOf" srcId="{79C4D88A-9FFE-4BCF-B30B-1C4C674C5ADF}" destId="{C725CA07-542D-43A3-B31D-F7D44A53874C}" srcOrd="0" destOrd="0" presId="urn:microsoft.com/office/officeart/2005/8/layout/vList5"/>
    <dgm:cxn modelId="{C58132D9-5E6C-45E4-986F-258D5300A20D}" srcId="{3ABC7923-6FCA-4F98-9577-45BB739CE8D7}" destId="{82D43A68-3DA6-49B3-BED7-AA5C9A6A9063}" srcOrd="2" destOrd="0" parTransId="{0ED33033-780D-4EE8-BC33-7B26A4465CFE}" sibTransId="{455E00E2-0B3F-4FC1-B3F4-B48A34F33308}"/>
    <dgm:cxn modelId="{99C70435-F2E1-4AA0-82FF-8651D63BBBAF}" srcId="{3ABC7923-6FCA-4F98-9577-45BB739CE8D7}" destId="{79C4D88A-9FFE-4BCF-B30B-1C4C674C5ADF}" srcOrd="0" destOrd="0" parTransId="{911DFA8A-5B59-4449-BFA1-E620ECCA54B7}" sibTransId="{6EFBE08F-5E9E-4744-AD55-14CEE0DD6936}"/>
    <dgm:cxn modelId="{65A32E28-5929-465A-B30D-DF8C1D2BDE17}" type="presOf" srcId="{82D43A68-3DA6-49B3-BED7-AA5C9A6A9063}" destId="{C725CA07-542D-43A3-B31D-F7D44A53874C}" srcOrd="0" destOrd="2" presId="urn:microsoft.com/office/officeart/2005/8/layout/vList5"/>
    <dgm:cxn modelId="{85803DFD-1172-4255-B9CD-6379CAAF6D2A}" type="presOf" srcId="{3ABC7923-6FCA-4F98-9577-45BB739CE8D7}" destId="{325212F6-3176-4964-B4B0-3C6D23FCF7F2}" srcOrd="0" destOrd="0" presId="urn:microsoft.com/office/officeart/2005/8/layout/vList5"/>
    <dgm:cxn modelId="{A9785594-FF25-49CC-AD09-18C50B5555AB}" type="presOf" srcId="{4BFEED3A-864A-4C9E-9AE2-409624B7736F}" destId="{C725CA07-542D-43A3-B31D-F7D44A53874C}" srcOrd="0" destOrd="4" presId="urn:microsoft.com/office/officeart/2005/8/layout/vList5"/>
    <dgm:cxn modelId="{F3914793-C9AF-4B90-B4F4-06A4BA1269F2}" type="presOf" srcId="{E2157C5C-6E98-4621-8811-6FD5DF08C941}" destId="{C725CA07-542D-43A3-B31D-F7D44A53874C}" srcOrd="0" destOrd="3" presId="urn:microsoft.com/office/officeart/2005/8/layout/vList5"/>
    <dgm:cxn modelId="{D5FD3353-5B87-4150-AC33-541D4B11F6EE}" type="presOf" srcId="{C62CB6A8-347C-4C66-B848-0290A50CA0DA}" destId="{43DE773F-FF14-47B5-BB42-D7B3D33BC52E}" srcOrd="0" destOrd="0" presId="urn:microsoft.com/office/officeart/2005/8/layout/vList5"/>
    <dgm:cxn modelId="{377E6E30-1493-4994-8709-EC762CC288C3}" type="presOf" srcId="{EBD4DC40-5BFE-4402-9331-378ED55EB995}" destId="{C725CA07-542D-43A3-B31D-F7D44A53874C}" srcOrd="0" destOrd="1" presId="urn:microsoft.com/office/officeart/2005/8/layout/vList5"/>
    <dgm:cxn modelId="{7094370B-3CA8-4F6D-9B2A-FFB3AA5AC778}" srcId="{C62CB6A8-347C-4C66-B848-0290A50CA0DA}" destId="{3ABC7923-6FCA-4F98-9577-45BB739CE8D7}" srcOrd="0" destOrd="0" parTransId="{8546E344-C7C4-40E7-9A0B-D8AE105BB860}" sibTransId="{6707096F-B01F-4844-B579-92BA9C71C219}"/>
    <dgm:cxn modelId="{C78C2870-B3A9-4668-87A7-9CFE96D3C4D9}" srcId="{3ABC7923-6FCA-4F98-9577-45BB739CE8D7}" destId="{EBD4DC40-5BFE-4402-9331-378ED55EB995}" srcOrd="1" destOrd="0" parTransId="{6E49CEA8-5BFE-48F2-9977-FD6726483DFD}" sibTransId="{58ADE978-9A54-4891-92FF-43172418082A}"/>
    <dgm:cxn modelId="{43EAD9C8-EF1C-460D-A69E-72903E6EBA7F}" srcId="{3ABC7923-6FCA-4F98-9577-45BB739CE8D7}" destId="{4BFEED3A-864A-4C9E-9AE2-409624B7736F}" srcOrd="4" destOrd="0" parTransId="{0055A09C-F3C3-415B-B2D9-0BA1CF58E00E}" sibTransId="{D5E12443-1A27-468B-BCB4-1E8990172C68}"/>
    <dgm:cxn modelId="{C1B4CAE9-7E89-4F9D-95B2-70DDAC5BAD63}" srcId="{3ABC7923-6FCA-4F98-9577-45BB739CE8D7}" destId="{E2157C5C-6E98-4621-8811-6FD5DF08C941}" srcOrd="3" destOrd="0" parTransId="{DDF2A89C-31BC-4122-9BA6-48B7593DA16B}" sibTransId="{949F0786-40C0-44B6-A5B1-E84D7761A92E}"/>
    <dgm:cxn modelId="{543D51C2-BE92-4934-9892-5EFB69363A43}" type="presParOf" srcId="{43DE773F-FF14-47B5-BB42-D7B3D33BC52E}" destId="{93189CC9-2870-4B0C-BC14-BE0844B1A5B8}" srcOrd="0" destOrd="0" presId="urn:microsoft.com/office/officeart/2005/8/layout/vList5"/>
    <dgm:cxn modelId="{0646EC55-5D7F-4512-A6AB-FF4EC470C396}" type="presParOf" srcId="{93189CC9-2870-4B0C-BC14-BE0844B1A5B8}" destId="{325212F6-3176-4964-B4B0-3C6D23FCF7F2}" srcOrd="0" destOrd="0" presId="urn:microsoft.com/office/officeart/2005/8/layout/vList5"/>
    <dgm:cxn modelId="{5A9A7F4E-F9D2-4F4D-B011-969B2A7F7AC8}" type="presParOf" srcId="{93189CC9-2870-4B0C-BC14-BE0844B1A5B8}" destId="{C725CA07-542D-43A3-B31D-F7D44A5387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CAC8610-767D-43E8-82A5-5AE3B25E4CCA}" type="doc">
      <dgm:prSet loTypeId="urn:microsoft.com/office/officeart/2005/8/layout/vList5" loCatId="list" qsTypeId="urn:microsoft.com/office/officeart/2005/8/quickstyle/3d1" qsCatId="3D" csTypeId="urn:microsoft.com/office/officeart/2005/8/colors/colorful2" csCatId="colorful" phldr="1"/>
      <dgm:spPr/>
      <dgm:t>
        <a:bodyPr/>
        <a:lstStyle/>
        <a:p>
          <a:endParaRPr lang="zh-TW" altLang="en-US"/>
        </a:p>
      </dgm:t>
    </dgm:pt>
    <dgm:pt modelId="{A71CD70C-98BA-4FF7-8FD1-7A29B76272D4}">
      <dgm:prSet phldrT="[文字]" custT="1"/>
      <dgm:spPr>
        <a:solidFill>
          <a:schemeClr val="accent2">
            <a:lumMod val="50000"/>
          </a:schemeClr>
        </a:solidFill>
      </dgm:spPr>
      <dgm:t>
        <a:bodyPr/>
        <a:lstStyle/>
        <a:p>
          <a:pPr algn="ctr" defTabSz="1333500">
            <a:lnSpc>
              <a:spcPct val="90000"/>
            </a:lnSpc>
            <a:spcAft>
              <a:spcPct val="35000"/>
            </a:spcAft>
            <a:defRPr/>
          </a:pPr>
          <a:r>
            <a:rPr lang="zh-TW" altLang="en-US" sz="2800" b="1" dirty="0" smtClean="0">
              <a:latin typeface="微軟正黑體" pitchFamily="34" charset="-120"/>
              <a:ea typeface="微軟正黑體" pitchFamily="34" charset="-120"/>
            </a:rPr>
            <a:t>檢定證照</a:t>
          </a:r>
          <a:endParaRPr lang="en-US" altLang="zh-TW" sz="2800" b="1" dirty="0" smtClean="0">
            <a:latin typeface="微軟正黑體" pitchFamily="34" charset="-120"/>
            <a:ea typeface="微軟正黑體" pitchFamily="34" charset="-120"/>
          </a:endParaRPr>
        </a:p>
        <a:p>
          <a:pPr algn="ctr" defTabSz="1333500">
            <a:lnSpc>
              <a:spcPct val="90000"/>
            </a:lnSpc>
            <a:spcAft>
              <a:spcPct val="35000"/>
            </a:spcAft>
            <a:defRPr/>
          </a:pPr>
          <a:r>
            <a:rPr lang="zh-TW" altLang="en-US" sz="2800" b="1" dirty="0" smtClean="0">
              <a:latin typeface="微軟正黑體" pitchFamily="34" charset="-120"/>
              <a:ea typeface="微軟正黑體" pitchFamily="34" charset="-120"/>
            </a:rPr>
            <a:t>上限</a:t>
          </a:r>
          <a:r>
            <a:rPr lang="en-US" altLang="zh-TW" sz="2800" b="1" dirty="0" smtClean="0">
              <a:latin typeface="微軟正黑體" pitchFamily="34" charset="-120"/>
              <a:ea typeface="微軟正黑體" pitchFamily="34" charset="-120"/>
            </a:rPr>
            <a:t>20</a:t>
          </a:r>
          <a:r>
            <a:rPr lang="zh-TW" altLang="en-US" sz="2800" b="1" dirty="0" smtClean="0">
              <a:latin typeface="微軟正黑體" pitchFamily="34" charset="-120"/>
              <a:ea typeface="微軟正黑體" pitchFamily="34" charset="-120"/>
            </a:rPr>
            <a:t>分</a:t>
          </a:r>
          <a:endParaRPr lang="zh-TW" altLang="en-US" sz="2800" dirty="0"/>
        </a:p>
      </dgm:t>
    </dgm:pt>
    <dgm:pt modelId="{3AE2E21A-7194-42DB-86E1-C204279D9AF2}" type="parTrans" cxnId="{0297D799-CCFD-4DA2-81CF-BD96934F1BB9}">
      <dgm:prSet/>
      <dgm:spPr/>
      <dgm:t>
        <a:bodyPr/>
        <a:lstStyle/>
        <a:p>
          <a:endParaRPr lang="zh-TW" altLang="en-US"/>
        </a:p>
      </dgm:t>
    </dgm:pt>
    <dgm:pt modelId="{5D818CD1-4827-4D17-90F2-264C8B9C7D81}" type="sibTrans" cxnId="{0297D799-CCFD-4DA2-81CF-BD96934F1BB9}">
      <dgm:prSet/>
      <dgm:spPr/>
      <dgm:t>
        <a:bodyPr/>
        <a:lstStyle/>
        <a:p>
          <a:endParaRPr lang="zh-TW" altLang="en-US"/>
        </a:p>
      </dgm:t>
    </dgm:pt>
    <dgm:pt modelId="{5F549F4F-168D-42CE-B874-0F3B14E33F05}">
      <dgm:prSet phldrT="[文字]" custT="1"/>
      <dgm:spPr/>
      <dgm:t>
        <a:bodyPr/>
        <a:lstStyle/>
        <a:p>
          <a:pPr marL="228600" lvl="1" indent="-228600" defTabSz="1066800">
            <a:lnSpc>
              <a:spcPct val="90000"/>
            </a:lnSpc>
            <a:spcAft>
              <a:spcPct val="15000"/>
            </a:spcAft>
            <a:buFontTx/>
            <a:buChar char="••"/>
            <a:defRPr/>
          </a:pPr>
          <a:r>
            <a:rPr lang="zh-TW" altLang="en-US" sz="2400" b="1" dirty="0" smtClean="0">
              <a:solidFill>
                <a:srgbClr val="660066"/>
              </a:solidFill>
              <a:latin typeface="微軟正黑體" pitchFamily="34" charset="-120"/>
              <a:ea typeface="微軟正黑體" pitchFamily="34" charset="-120"/>
            </a:rPr>
            <a:t>英語文檢定</a:t>
          </a:r>
        </a:p>
      </dgm:t>
    </dgm:pt>
    <dgm:pt modelId="{7CD856D3-8AC1-4DCE-A639-E4B8D5EE1BAF}" type="parTrans" cxnId="{364BF734-64DF-4B0C-AAD2-02D9EC7C5AEC}">
      <dgm:prSet/>
      <dgm:spPr/>
      <dgm:t>
        <a:bodyPr/>
        <a:lstStyle/>
        <a:p>
          <a:endParaRPr lang="zh-TW" altLang="en-US"/>
        </a:p>
      </dgm:t>
    </dgm:pt>
    <dgm:pt modelId="{072B339A-5F64-4F08-9AA5-66D025E8D18B}" type="sibTrans" cxnId="{364BF734-64DF-4B0C-AAD2-02D9EC7C5AEC}">
      <dgm:prSet/>
      <dgm:spPr/>
      <dgm:t>
        <a:bodyPr/>
        <a:lstStyle/>
        <a:p>
          <a:endParaRPr lang="zh-TW" altLang="en-US"/>
        </a:p>
      </dgm:t>
    </dgm:pt>
    <dgm:pt modelId="{900386A9-89DC-459B-BED5-A01C5D679E02}">
      <dgm:prSet phldrT="[文字]" custT="1"/>
      <dgm:spPr/>
      <dgm:t>
        <a:bodyPr/>
        <a:lstStyle/>
        <a:p>
          <a:pPr marL="228600" lvl="1" indent="-228600" defTabSz="1066800">
            <a:lnSpc>
              <a:spcPct val="90000"/>
            </a:lnSpc>
            <a:spcAft>
              <a:spcPct val="15000"/>
            </a:spcAft>
            <a:buFontTx/>
            <a:buChar char="••"/>
            <a:defRPr/>
          </a:pPr>
          <a:r>
            <a:rPr lang="zh-TW" altLang="en-US" sz="2400" b="1" dirty="0" smtClean="0">
              <a:solidFill>
                <a:srgbClr val="660066"/>
              </a:solidFill>
              <a:latin typeface="微軟正黑體" pitchFamily="34" charset="-120"/>
              <a:ea typeface="微軟正黑體" pitchFamily="34" charset="-120"/>
            </a:rPr>
            <a:t>閩南語檢定</a:t>
          </a:r>
        </a:p>
      </dgm:t>
    </dgm:pt>
    <dgm:pt modelId="{07E1552D-0C02-47F9-AB0F-7503E14715AB}" type="parTrans" cxnId="{0E45F3E4-8116-405F-8796-BB7FFEEDC1D2}">
      <dgm:prSet/>
      <dgm:spPr/>
      <dgm:t>
        <a:bodyPr/>
        <a:lstStyle/>
        <a:p>
          <a:endParaRPr lang="zh-TW" altLang="en-US"/>
        </a:p>
      </dgm:t>
    </dgm:pt>
    <dgm:pt modelId="{99C273A7-9356-4152-88EA-210961B91B8C}" type="sibTrans" cxnId="{0E45F3E4-8116-405F-8796-BB7FFEEDC1D2}">
      <dgm:prSet/>
      <dgm:spPr/>
      <dgm:t>
        <a:bodyPr/>
        <a:lstStyle/>
        <a:p>
          <a:endParaRPr lang="zh-TW" altLang="en-US"/>
        </a:p>
      </dgm:t>
    </dgm:pt>
    <dgm:pt modelId="{BA883F13-186F-41EF-9736-268BE70902F8}">
      <dgm:prSet phldrT="[文字]" custT="1"/>
      <dgm:spPr/>
      <dgm:t>
        <a:bodyPr/>
        <a:lstStyle/>
        <a:p>
          <a:pPr marL="228600" lvl="1" indent="-228600" defTabSz="1066800">
            <a:lnSpc>
              <a:spcPct val="90000"/>
            </a:lnSpc>
            <a:spcAft>
              <a:spcPct val="15000"/>
            </a:spcAft>
            <a:buFontTx/>
            <a:buChar char="••"/>
            <a:defRPr/>
          </a:pPr>
          <a:r>
            <a:rPr lang="zh-TW" altLang="en-US" sz="2400" b="1" dirty="0" smtClean="0">
              <a:solidFill>
                <a:srgbClr val="660066"/>
              </a:solidFill>
              <a:latin typeface="微軟正黑體" pitchFamily="34" charset="-120"/>
              <a:ea typeface="微軟正黑體" pitchFamily="34" charset="-120"/>
            </a:rPr>
            <a:t>客家語檢定</a:t>
          </a:r>
        </a:p>
      </dgm:t>
    </dgm:pt>
    <dgm:pt modelId="{056A00B3-C035-44D8-B5C0-AA53A9AFBF41}" type="parTrans" cxnId="{F01D3A62-2DEA-43C9-BDE4-F7EA92BCC580}">
      <dgm:prSet/>
      <dgm:spPr/>
      <dgm:t>
        <a:bodyPr/>
        <a:lstStyle/>
        <a:p>
          <a:endParaRPr lang="zh-TW" altLang="en-US"/>
        </a:p>
      </dgm:t>
    </dgm:pt>
    <dgm:pt modelId="{6153056B-684C-4E3D-BF1F-AE995EF2E4BB}" type="sibTrans" cxnId="{F01D3A62-2DEA-43C9-BDE4-F7EA92BCC580}">
      <dgm:prSet/>
      <dgm:spPr/>
      <dgm:t>
        <a:bodyPr/>
        <a:lstStyle/>
        <a:p>
          <a:endParaRPr lang="zh-TW" altLang="en-US"/>
        </a:p>
      </dgm:t>
    </dgm:pt>
    <dgm:pt modelId="{3C1AB5FC-6100-44E0-8B06-4F13E065A2BD}">
      <dgm:prSet phldrT="[文字]" custT="1"/>
      <dgm:spPr/>
      <dgm:t>
        <a:bodyPr/>
        <a:lstStyle/>
        <a:p>
          <a:pPr marL="228600" lvl="1" indent="-228600" defTabSz="1066800">
            <a:lnSpc>
              <a:spcPct val="90000"/>
            </a:lnSpc>
            <a:spcAft>
              <a:spcPct val="15000"/>
            </a:spcAft>
            <a:buFontTx/>
            <a:buChar char="••"/>
            <a:defRPr/>
          </a:pPr>
          <a:r>
            <a:rPr lang="zh-TW" altLang="en-US" sz="2400" b="1" dirty="0" smtClean="0">
              <a:solidFill>
                <a:srgbClr val="660066"/>
              </a:solidFill>
              <a:latin typeface="微軟正黑體" pitchFamily="34" charset="-120"/>
              <a:ea typeface="微軟正黑體" pitchFamily="34" charset="-120"/>
            </a:rPr>
            <a:t>技能檢定：丙級</a:t>
          </a:r>
          <a:r>
            <a:rPr lang="en-US" altLang="zh-TW" sz="2400" b="1" dirty="0" smtClean="0">
              <a:solidFill>
                <a:srgbClr val="660066"/>
              </a:solidFill>
              <a:latin typeface="微軟正黑體" pitchFamily="34" charset="-120"/>
              <a:ea typeface="微軟正黑體" pitchFamily="34" charset="-120"/>
            </a:rPr>
            <a:t>20</a:t>
          </a:r>
          <a:r>
            <a:rPr lang="zh-TW" altLang="en-US" sz="2400" b="1" dirty="0" smtClean="0">
              <a:solidFill>
                <a:srgbClr val="660066"/>
              </a:solidFill>
              <a:latin typeface="微軟正黑體" pitchFamily="34" charset="-120"/>
              <a:ea typeface="微軟正黑體" pitchFamily="34" charset="-120"/>
            </a:rPr>
            <a:t>分</a:t>
          </a:r>
          <a:r>
            <a:rPr lang="en-US" altLang="zh-TW" sz="2400" b="1" dirty="0" smtClean="0">
              <a:solidFill>
                <a:srgbClr val="660066"/>
              </a:solidFill>
              <a:latin typeface="微軟正黑體" pitchFamily="34" charset="-120"/>
              <a:ea typeface="微軟正黑體" pitchFamily="34" charset="-120"/>
            </a:rPr>
            <a:t>(</a:t>
          </a:r>
          <a:r>
            <a:rPr lang="zh-TW" altLang="en-US" sz="2400" b="1" dirty="0" smtClean="0">
              <a:solidFill>
                <a:srgbClr val="660066"/>
              </a:solidFill>
              <a:latin typeface="微軟正黑體" pitchFamily="34" charset="-120"/>
              <a:ea typeface="微軟正黑體" pitchFamily="34" charset="-120"/>
            </a:rPr>
            <a:t>限高職採計</a:t>
          </a:r>
          <a:r>
            <a:rPr lang="en-US" altLang="zh-TW" sz="2400" b="1" dirty="0" smtClean="0">
              <a:solidFill>
                <a:srgbClr val="660066"/>
              </a:solidFill>
              <a:latin typeface="微軟正黑體" pitchFamily="34" charset="-120"/>
              <a:ea typeface="微軟正黑體" pitchFamily="34" charset="-120"/>
            </a:rPr>
            <a:t>)</a:t>
          </a:r>
          <a:endParaRPr lang="zh-TW" altLang="en-US" sz="2400" b="1" dirty="0" smtClean="0">
            <a:solidFill>
              <a:srgbClr val="660066"/>
            </a:solidFill>
            <a:latin typeface="微軟正黑體" pitchFamily="34" charset="-120"/>
            <a:ea typeface="微軟正黑體" pitchFamily="34" charset="-120"/>
          </a:endParaRPr>
        </a:p>
      </dgm:t>
    </dgm:pt>
    <dgm:pt modelId="{75B2B990-36BC-4CD0-B5D6-DD1CD44590B0}" type="parTrans" cxnId="{53CE63AB-ADA2-462C-B1B1-02C205B195F5}">
      <dgm:prSet/>
      <dgm:spPr/>
      <dgm:t>
        <a:bodyPr/>
        <a:lstStyle/>
        <a:p>
          <a:endParaRPr lang="zh-TW" altLang="en-US"/>
        </a:p>
      </dgm:t>
    </dgm:pt>
    <dgm:pt modelId="{B0B1E03A-B4ED-4A97-80BF-78D8BA3D1993}" type="sibTrans" cxnId="{53CE63AB-ADA2-462C-B1B1-02C205B195F5}">
      <dgm:prSet/>
      <dgm:spPr/>
      <dgm:t>
        <a:bodyPr/>
        <a:lstStyle/>
        <a:p>
          <a:endParaRPr lang="zh-TW" altLang="en-US"/>
        </a:p>
      </dgm:t>
    </dgm:pt>
    <dgm:pt modelId="{906BF755-6274-4D5C-9309-014A6B2CF07D}" type="pres">
      <dgm:prSet presAssocID="{DCAC8610-767D-43E8-82A5-5AE3B25E4CCA}" presName="Name0" presStyleCnt="0">
        <dgm:presLayoutVars>
          <dgm:dir/>
          <dgm:animLvl val="lvl"/>
          <dgm:resizeHandles val="exact"/>
        </dgm:presLayoutVars>
      </dgm:prSet>
      <dgm:spPr/>
      <dgm:t>
        <a:bodyPr/>
        <a:lstStyle/>
        <a:p>
          <a:endParaRPr lang="zh-TW" altLang="en-US"/>
        </a:p>
      </dgm:t>
    </dgm:pt>
    <dgm:pt modelId="{36ED42D0-4B89-40F8-B21F-355BE7A1784D}" type="pres">
      <dgm:prSet presAssocID="{A71CD70C-98BA-4FF7-8FD1-7A29B76272D4}" presName="linNode" presStyleCnt="0"/>
      <dgm:spPr/>
    </dgm:pt>
    <dgm:pt modelId="{B76773FE-3B21-4E54-9A82-7960D47D2001}" type="pres">
      <dgm:prSet presAssocID="{A71CD70C-98BA-4FF7-8FD1-7A29B76272D4}" presName="parentText" presStyleLbl="node1" presStyleIdx="0" presStyleCnt="1" custScaleX="75703">
        <dgm:presLayoutVars>
          <dgm:chMax val="1"/>
          <dgm:bulletEnabled val="1"/>
        </dgm:presLayoutVars>
      </dgm:prSet>
      <dgm:spPr/>
      <dgm:t>
        <a:bodyPr/>
        <a:lstStyle/>
        <a:p>
          <a:endParaRPr lang="zh-TW" altLang="en-US"/>
        </a:p>
      </dgm:t>
    </dgm:pt>
    <dgm:pt modelId="{6B16BDC5-F3E0-40F6-A0EB-6A999603E409}" type="pres">
      <dgm:prSet presAssocID="{A71CD70C-98BA-4FF7-8FD1-7A29B76272D4}" presName="descendantText" presStyleLbl="alignAccFollowNode1" presStyleIdx="0" presStyleCnt="1" custScaleX="111785" custScaleY="111354">
        <dgm:presLayoutVars>
          <dgm:bulletEnabled val="1"/>
        </dgm:presLayoutVars>
      </dgm:prSet>
      <dgm:spPr/>
      <dgm:t>
        <a:bodyPr/>
        <a:lstStyle/>
        <a:p>
          <a:endParaRPr lang="zh-TW" altLang="en-US"/>
        </a:p>
      </dgm:t>
    </dgm:pt>
  </dgm:ptLst>
  <dgm:cxnLst>
    <dgm:cxn modelId="{0E45F3E4-8116-405F-8796-BB7FFEEDC1D2}" srcId="{A71CD70C-98BA-4FF7-8FD1-7A29B76272D4}" destId="{900386A9-89DC-459B-BED5-A01C5D679E02}" srcOrd="0" destOrd="0" parTransId="{07E1552D-0C02-47F9-AB0F-7503E14715AB}" sibTransId="{99C273A7-9356-4152-88EA-210961B91B8C}"/>
    <dgm:cxn modelId="{364BF734-64DF-4B0C-AAD2-02D9EC7C5AEC}" srcId="{A71CD70C-98BA-4FF7-8FD1-7A29B76272D4}" destId="{5F549F4F-168D-42CE-B874-0F3B14E33F05}" srcOrd="2" destOrd="0" parTransId="{7CD856D3-8AC1-4DCE-A639-E4B8D5EE1BAF}" sibTransId="{072B339A-5F64-4F08-9AA5-66D025E8D18B}"/>
    <dgm:cxn modelId="{DEFB52FE-9662-4FEA-9CEC-B09EA763CB1B}" type="presOf" srcId="{3C1AB5FC-6100-44E0-8B06-4F13E065A2BD}" destId="{6B16BDC5-F3E0-40F6-A0EB-6A999603E409}" srcOrd="0" destOrd="3" presId="urn:microsoft.com/office/officeart/2005/8/layout/vList5"/>
    <dgm:cxn modelId="{3447D8D3-ADE5-4F6A-9CAD-B76CE41699BF}" type="presOf" srcId="{5F549F4F-168D-42CE-B874-0F3B14E33F05}" destId="{6B16BDC5-F3E0-40F6-A0EB-6A999603E409}" srcOrd="0" destOrd="2" presId="urn:microsoft.com/office/officeart/2005/8/layout/vList5"/>
    <dgm:cxn modelId="{42C93305-770F-43F0-B12F-F5C5D589E98B}" type="presOf" srcId="{A71CD70C-98BA-4FF7-8FD1-7A29B76272D4}" destId="{B76773FE-3B21-4E54-9A82-7960D47D2001}" srcOrd="0" destOrd="0" presId="urn:microsoft.com/office/officeart/2005/8/layout/vList5"/>
    <dgm:cxn modelId="{BAC13BCE-1E40-4DD0-BC4D-7EE27628CD09}" type="presOf" srcId="{BA883F13-186F-41EF-9736-268BE70902F8}" destId="{6B16BDC5-F3E0-40F6-A0EB-6A999603E409}" srcOrd="0" destOrd="1" presId="urn:microsoft.com/office/officeart/2005/8/layout/vList5"/>
    <dgm:cxn modelId="{53CE63AB-ADA2-462C-B1B1-02C205B195F5}" srcId="{A71CD70C-98BA-4FF7-8FD1-7A29B76272D4}" destId="{3C1AB5FC-6100-44E0-8B06-4F13E065A2BD}" srcOrd="3" destOrd="0" parTransId="{75B2B990-36BC-4CD0-B5D6-DD1CD44590B0}" sibTransId="{B0B1E03A-B4ED-4A97-80BF-78D8BA3D1993}"/>
    <dgm:cxn modelId="{6FA8F323-C4D8-4912-BEF2-4AC0C3C2A9FE}" type="presOf" srcId="{900386A9-89DC-459B-BED5-A01C5D679E02}" destId="{6B16BDC5-F3E0-40F6-A0EB-6A999603E409}" srcOrd="0" destOrd="0" presId="urn:microsoft.com/office/officeart/2005/8/layout/vList5"/>
    <dgm:cxn modelId="{0297D799-CCFD-4DA2-81CF-BD96934F1BB9}" srcId="{DCAC8610-767D-43E8-82A5-5AE3B25E4CCA}" destId="{A71CD70C-98BA-4FF7-8FD1-7A29B76272D4}" srcOrd="0" destOrd="0" parTransId="{3AE2E21A-7194-42DB-86E1-C204279D9AF2}" sibTransId="{5D818CD1-4827-4D17-90F2-264C8B9C7D81}"/>
    <dgm:cxn modelId="{F01D3A62-2DEA-43C9-BDE4-F7EA92BCC580}" srcId="{A71CD70C-98BA-4FF7-8FD1-7A29B76272D4}" destId="{BA883F13-186F-41EF-9736-268BE70902F8}" srcOrd="1" destOrd="0" parTransId="{056A00B3-C035-44D8-B5C0-AA53A9AFBF41}" sibTransId="{6153056B-684C-4E3D-BF1F-AE995EF2E4BB}"/>
    <dgm:cxn modelId="{C9177652-263A-4310-BA0E-C852257B2B2B}" type="presOf" srcId="{DCAC8610-767D-43E8-82A5-5AE3B25E4CCA}" destId="{906BF755-6274-4D5C-9309-014A6B2CF07D}" srcOrd="0" destOrd="0" presId="urn:microsoft.com/office/officeart/2005/8/layout/vList5"/>
    <dgm:cxn modelId="{F57CAE99-7E4C-410C-8B5B-8A768A61C04C}" type="presParOf" srcId="{906BF755-6274-4D5C-9309-014A6B2CF07D}" destId="{36ED42D0-4B89-40F8-B21F-355BE7A1784D}" srcOrd="0" destOrd="0" presId="urn:microsoft.com/office/officeart/2005/8/layout/vList5"/>
    <dgm:cxn modelId="{AE9C4538-4C94-47D0-9C99-46BDE5874719}" type="presParOf" srcId="{36ED42D0-4B89-40F8-B21F-355BE7A1784D}" destId="{B76773FE-3B21-4E54-9A82-7960D47D2001}" srcOrd="0" destOrd="0" presId="urn:microsoft.com/office/officeart/2005/8/layout/vList5"/>
    <dgm:cxn modelId="{86616DEE-0358-4488-88B4-F120A1F87AB4}" type="presParOf" srcId="{36ED42D0-4B89-40F8-B21F-355BE7A1784D}" destId="{6B16BDC5-F3E0-40F6-A0EB-6A999603E40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12270D6-0FAE-419A-B1B3-E1163D6E30E5}" type="doc">
      <dgm:prSet loTypeId="urn:microsoft.com/office/officeart/2005/8/layout/hierarchy4" loCatId="list" qsTypeId="urn:microsoft.com/office/officeart/2005/8/quickstyle/3d1" qsCatId="3D" csTypeId="urn:microsoft.com/office/officeart/2005/8/colors/accent1_2" csCatId="accent1" phldr="1"/>
      <dgm:spPr/>
      <dgm:t>
        <a:bodyPr/>
        <a:lstStyle/>
        <a:p>
          <a:endParaRPr lang="zh-TW" altLang="en-US"/>
        </a:p>
      </dgm:t>
    </dgm:pt>
    <dgm:pt modelId="{2A97E9B3-7176-43A0-AA1D-F38713615C9F}">
      <dgm:prSet phldrT="[文字]" custT="1"/>
      <dgm:spPr>
        <a:solidFill>
          <a:srgbClr val="ABFFE3"/>
        </a:solidFill>
      </dgm:spPr>
      <dgm:t>
        <a:bodyPr/>
        <a:lstStyle/>
        <a:p>
          <a:pPr marL="0" marR="0" lvl="1" indent="0" algn="l" defTabSz="914400" eaLnBrk="1" fontAlgn="auto" latinLnBrk="0" hangingPunct="1">
            <a:lnSpc>
              <a:spcPct val="80000"/>
            </a:lnSpc>
            <a:spcBef>
              <a:spcPts val="0"/>
            </a:spcBef>
            <a:spcAft>
              <a:spcPts val="0"/>
            </a:spcAft>
            <a:buClrTx/>
            <a:buSzTx/>
            <a:buFontTx/>
            <a:buNone/>
            <a:tabLst/>
            <a:defRPr/>
          </a:pPr>
          <a:r>
            <a:rPr lang="zh-TW" altLang="en-US" sz="2200" b="1" dirty="0" smtClean="0">
              <a:solidFill>
                <a:srgbClr val="C00000"/>
              </a:solidFill>
              <a:latin typeface="微軟正黑體" pitchFamily="34" charset="-120"/>
              <a:ea typeface="微軟正黑體" pitchFamily="34" charset="-120"/>
            </a:rPr>
            <a:t>語言檢定說明：</a:t>
          </a:r>
          <a:r>
            <a:rPr lang="zh-TW" altLang="en-US" sz="2200" b="1" dirty="0" smtClean="0">
              <a:solidFill>
                <a:srgbClr val="660066"/>
              </a:solidFill>
              <a:latin typeface="微軟正黑體" pitchFamily="34" charset="-120"/>
              <a:ea typeface="微軟正黑體" pitchFamily="34" charset="-120"/>
            </a:rPr>
            <a:t>同一檢定工具計分方式為</a:t>
          </a:r>
          <a:endParaRPr lang="en-US" altLang="zh-TW" sz="2200" b="1" dirty="0" smtClean="0">
            <a:solidFill>
              <a:srgbClr val="660066"/>
            </a:solidFill>
            <a:latin typeface="微軟正黑體" pitchFamily="34" charset="-120"/>
            <a:ea typeface="微軟正黑體" pitchFamily="34" charset="-120"/>
          </a:endParaRPr>
        </a:p>
        <a:p>
          <a:pPr marL="0" marR="0" lvl="1" indent="0" algn="l" defTabSz="914400" eaLnBrk="1" fontAlgn="auto" latinLnBrk="0" hangingPunct="1">
            <a:lnSpc>
              <a:spcPct val="80000"/>
            </a:lnSpc>
            <a:spcBef>
              <a:spcPts val="0"/>
            </a:spcBef>
            <a:spcAft>
              <a:spcPts val="0"/>
            </a:spcAft>
            <a:buClrTx/>
            <a:buSzTx/>
            <a:buFontTx/>
            <a:buNone/>
            <a:tabLst/>
            <a:defRPr/>
          </a:pPr>
          <a:r>
            <a:rPr lang="zh-TW" altLang="en-US" sz="2200" b="1" dirty="0" smtClean="0">
              <a:solidFill>
                <a:srgbClr val="660066"/>
              </a:solidFill>
              <a:latin typeface="微軟正黑體" pitchFamily="34" charset="-120"/>
              <a:ea typeface="微軟正黑體" pitchFamily="34" charset="-120"/>
            </a:rPr>
            <a:t>        通過聽、讀能力者或通過說、寫能力者給</a:t>
          </a:r>
          <a:r>
            <a:rPr lang="en-US" altLang="zh-TW" sz="2200" b="1" dirty="0" smtClean="0">
              <a:solidFill>
                <a:srgbClr val="660066"/>
              </a:solidFill>
              <a:latin typeface="微軟正黑體" pitchFamily="34" charset="-120"/>
              <a:ea typeface="微軟正黑體" pitchFamily="34" charset="-120"/>
            </a:rPr>
            <a:t>10</a:t>
          </a:r>
          <a:r>
            <a:rPr lang="zh-TW" altLang="en-US" sz="2200" b="1" dirty="0" smtClean="0">
              <a:solidFill>
                <a:srgbClr val="660066"/>
              </a:solidFill>
              <a:latin typeface="微軟正黑體" pitchFamily="34" charset="-120"/>
              <a:ea typeface="微軟正黑體" pitchFamily="34" charset="-120"/>
            </a:rPr>
            <a:t>分</a:t>
          </a:r>
          <a:endParaRPr lang="en-US" altLang="zh-TW" sz="2200" b="1" dirty="0" smtClean="0">
            <a:solidFill>
              <a:srgbClr val="660066"/>
            </a:solidFill>
            <a:latin typeface="微軟正黑體" pitchFamily="34" charset="-120"/>
            <a:ea typeface="微軟正黑體" pitchFamily="34" charset="-120"/>
          </a:endParaRPr>
        </a:p>
        <a:p>
          <a:pPr marL="0" marR="0" lvl="1" indent="0" algn="l" defTabSz="914400" eaLnBrk="1" fontAlgn="auto" latinLnBrk="0" hangingPunct="1">
            <a:lnSpc>
              <a:spcPct val="80000"/>
            </a:lnSpc>
            <a:spcBef>
              <a:spcPts val="0"/>
            </a:spcBef>
            <a:spcAft>
              <a:spcPts val="0"/>
            </a:spcAft>
            <a:buClrTx/>
            <a:buSzTx/>
            <a:buFontTx/>
            <a:buNone/>
            <a:tabLst/>
            <a:defRPr/>
          </a:pPr>
          <a:r>
            <a:rPr lang="zh-TW" altLang="en-US" sz="2200" b="1" dirty="0" smtClean="0">
              <a:solidFill>
                <a:srgbClr val="660066"/>
              </a:solidFill>
              <a:latin typeface="微軟正黑體" pitchFamily="34" charset="-120"/>
              <a:ea typeface="微軟正黑體" pitchFamily="34" charset="-120"/>
            </a:rPr>
            <a:t>        聽、讀、說、寫四項能力皆通過者給</a:t>
          </a:r>
          <a:r>
            <a:rPr lang="en-US" altLang="zh-TW" sz="2200" b="1" dirty="0" smtClean="0">
              <a:solidFill>
                <a:srgbClr val="660066"/>
              </a:solidFill>
              <a:latin typeface="微軟正黑體" pitchFamily="34" charset="-120"/>
              <a:ea typeface="微軟正黑體" pitchFamily="34" charset="-120"/>
            </a:rPr>
            <a:t>20</a:t>
          </a:r>
          <a:r>
            <a:rPr lang="zh-TW" altLang="en-US" sz="2200" b="1" dirty="0" smtClean="0">
              <a:solidFill>
                <a:srgbClr val="660066"/>
              </a:solidFill>
              <a:latin typeface="微軟正黑體" pitchFamily="34" charset="-120"/>
              <a:ea typeface="微軟正黑體" pitchFamily="34" charset="-120"/>
            </a:rPr>
            <a:t>分</a:t>
          </a:r>
          <a:endParaRPr lang="zh-TW" altLang="en-US" sz="2400" dirty="0">
            <a:solidFill>
              <a:srgbClr val="660066"/>
            </a:solidFill>
          </a:endParaRPr>
        </a:p>
      </dgm:t>
    </dgm:pt>
    <dgm:pt modelId="{CA3FF77D-9D56-4F70-941C-26442BA10716}" type="parTrans" cxnId="{4D7DD7FD-91DD-4DA1-BC33-9AE7321ECE43}">
      <dgm:prSet/>
      <dgm:spPr/>
      <dgm:t>
        <a:bodyPr/>
        <a:lstStyle/>
        <a:p>
          <a:endParaRPr lang="zh-TW" altLang="en-US"/>
        </a:p>
      </dgm:t>
    </dgm:pt>
    <dgm:pt modelId="{51008234-D2F4-450E-BB6A-2BD524078961}" type="sibTrans" cxnId="{4D7DD7FD-91DD-4DA1-BC33-9AE7321ECE43}">
      <dgm:prSet/>
      <dgm:spPr/>
      <dgm:t>
        <a:bodyPr/>
        <a:lstStyle/>
        <a:p>
          <a:endParaRPr lang="zh-TW" altLang="en-US"/>
        </a:p>
      </dgm:t>
    </dgm:pt>
    <dgm:pt modelId="{5CE0AD89-3274-4FED-A214-C4EF54E849C8}" type="pres">
      <dgm:prSet presAssocID="{012270D6-0FAE-419A-B1B3-E1163D6E30E5}" presName="Name0" presStyleCnt="0">
        <dgm:presLayoutVars>
          <dgm:chPref val="1"/>
          <dgm:dir/>
          <dgm:animOne val="branch"/>
          <dgm:animLvl val="lvl"/>
          <dgm:resizeHandles/>
        </dgm:presLayoutVars>
      </dgm:prSet>
      <dgm:spPr/>
      <dgm:t>
        <a:bodyPr/>
        <a:lstStyle/>
        <a:p>
          <a:endParaRPr lang="zh-TW" altLang="en-US"/>
        </a:p>
      </dgm:t>
    </dgm:pt>
    <dgm:pt modelId="{4E72EC29-1695-45FD-966D-D82EE4D05E84}" type="pres">
      <dgm:prSet presAssocID="{2A97E9B3-7176-43A0-AA1D-F38713615C9F}" presName="vertOne" presStyleCnt="0"/>
      <dgm:spPr/>
    </dgm:pt>
    <dgm:pt modelId="{66530869-9808-4330-BE7A-6533AF9C74F5}" type="pres">
      <dgm:prSet presAssocID="{2A97E9B3-7176-43A0-AA1D-F38713615C9F}" presName="txOne" presStyleLbl="node0" presStyleIdx="0" presStyleCnt="1">
        <dgm:presLayoutVars>
          <dgm:chPref val="3"/>
        </dgm:presLayoutVars>
      </dgm:prSet>
      <dgm:spPr/>
      <dgm:t>
        <a:bodyPr/>
        <a:lstStyle/>
        <a:p>
          <a:endParaRPr lang="zh-TW" altLang="en-US"/>
        </a:p>
      </dgm:t>
    </dgm:pt>
    <dgm:pt modelId="{72D2F36B-9CD8-4271-A390-577D11E46340}" type="pres">
      <dgm:prSet presAssocID="{2A97E9B3-7176-43A0-AA1D-F38713615C9F}" presName="horzOne" presStyleCnt="0"/>
      <dgm:spPr/>
    </dgm:pt>
  </dgm:ptLst>
  <dgm:cxnLst>
    <dgm:cxn modelId="{8AD6D935-58F1-482F-8B95-41135B8BEAA0}" type="presOf" srcId="{012270D6-0FAE-419A-B1B3-E1163D6E30E5}" destId="{5CE0AD89-3274-4FED-A214-C4EF54E849C8}" srcOrd="0" destOrd="0" presId="urn:microsoft.com/office/officeart/2005/8/layout/hierarchy4"/>
    <dgm:cxn modelId="{45971F45-89A6-48D9-BC84-CB25F87E7072}" type="presOf" srcId="{2A97E9B3-7176-43A0-AA1D-F38713615C9F}" destId="{66530869-9808-4330-BE7A-6533AF9C74F5}" srcOrd="0" destOrd="0" presId="urn:microsoft.com/office/officeart/2005/8/layout/hierarchy4"/>
    <dgm:cxn modelId="{4D7DD7FD-91DD-4DA1-BC33-9AE7321ECE43}" srcId="{012270D6-0FAE-419A-B1B3-E1163D6E30E5}" destId="{2A97E9B3-7176-43A0-AA1D-F38713615C9F}" srcOrd="0" destOrd="0" parTransId="{CA3FF77D-9D56-4F70-941C-26442BA10716}" sibTransId="{51008234-D2F4-450E-BB6A-2BD524078961}"/>
    <dgm:cxn modelId="{4160E5E6-8110-4028-92DA-659176B20657}" type="presParOf" srcId="{5CE0AD89-3274-4FED-A214-C4EF54E849C8}" destId="{4E72EC29-1695-45FD-966D-D82EE4D05E84}" srcOrd="0" destOrd="0" presId="urn:microsoft.com/office/officeart/2005/8/layout/hierarchy4"/>
    <dgm:cxn modelId="{40D58868-177F-4044-B4F5-0570660F4D02}" type="presParOf" srcId="{4E72EC29-1695-45FD-966D-D82EE4D05E84}" destId="{66530869-9808-4330-BE7A-6533AF9C74F5}" srcOrd="0" destOrd="0" presId="urn:microsoft.com/office/officeart/2005/8/layout/hierarchy4"/>
    <dgm:cxn modelId="{6F8B2697-C799-4CC8-BB58-A7720D2DBB61}" type="presParOf" srcId="{4E72EC29-1695-45FD-966D-D82EE4D05E84}" destId="{72D2F36B-9CD8-4271-A390-577D11E46340}"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62CB6A8-347C-4C66-B848-0290A50CA0DA}" type="doc">
      <dgm:prSet loTypeId="urn:microsoft.com/office/officeart/2005/8/layout/vList5" loCatId="list" qsTypeId="urn:microsoft.com/office/officeart/2005/8/quickstyle/3d1" qsCatId="3D" csTypeId="urn:microsoft.com/office/officeart/2005/8/colors/colorful1#40" csCatId="colorful" phldr="1"/>
      <dgm:spPr/>
      <dgm:t>
        <a:bodyPr/>
        <a:lstStyle/>
        <a:p>
          <a:endParaRPr lang="zh-TW" altLang="en-US"/>
        </a:p>
      </dgm:t>
    </dgm:pt>
    <dgm:pt modelId="{3ABC7923-6FCA-4F98-9577-45BB739CE8D7}">
      <dgm:prSet phldrT="[文字]" custT="1"/>
      <dgm:spPr>
        <a:solidFill>
          <a:srgbClr val="003300"/>
        </a:solidFill>
      </dgm:spPr>
      <dgm:t>
        <a:bodyPr/>
        <a:lstStyle/>
        <a:p>
          <a:r>
            <a:rPr lang="zh-TW" altLang="en-US" sz="2800" b="1" u="none" smtClean="0">
              <a:latin typeface="微軟正黑體" pitchFamily="34" charset="-120"/>
              <a:ea typeface="微軟正黑體" pitchFamily="34" charset="-120"/>
            </a:rPr>
            <a:t>幹部任期</a:t>
          </a:r>
          <a:endParaRPr lang="en-US" altLang="zh-TW" sz="2800" b="1" u="none" smtClean="0">
            <a:latin typeface="微軟正黑體" pitchFamily="34" charset="-120"/>
            <a:ea typeface="微軟正黑體" pitchFamily="34" charset="-120"/>
          </a:endParaRPr>
        </a:p>
        <a:p>
          <a:r>
            <a:rPr lang="zh-TW" altLang="en-US" sz="2800" b="1" u="none" smtClean="0">
              <a:latin typeface="微軟正黑體" pitchFamily="34" charset="-120"/>
              <a:ea typeface="微軟正黑體" pitchFamily="34" charset="-120"/>
            </a:rPr>
            <a:t>上限</a:t>
          </a:r>
          <a:r>
            <a:rPr lang="en-US" altLang="zh-TW" sz="2800" b="1" u="none" smtClean="0">
              <a:latin typeface="微軟正黑體" pitchFamily="34" charset="-120"/>
              <a:ea typeface="微軟正黑體" pitchFamily="34" charset="-120"/>
            </a:rPr>
            <a:t>10</a:t>
          </a:r>
          <a:r>
            <a:rPr lang="zh-TW" altLang="en-US" sz="2800" b="1" u="none" smtClean="0">
              <a:latin typeface="微軟正黑體" pitchFamily="34" charset="-120"/>
              <a:ea typeface="微軟正黑體" pitchFamily="34" charset="-120"/>
            </a:rPr>
            <a:t>分</a:t>
          </a:r>
          <a:endParaRPr lang="zh-TW" altLang="en-US" sz="2800" b="1" dirty="0">
            <a:latin typeface="微軟正黑體" pitchFamily="34" charset="-120"/>
            <a:ea typeface="微軟正黑體" pitchFamily="34" charset="-120"/>
          </a:endParaRPr>
        </a:p>
      </dgm:t>
    </dgm:pt>
    <dgm:pt modelId="{8546E344-C7C4-40E7-9A0B-D8AE105BB860}" type="parTrans" cxnId="{7094370B-3CA8-4F6D-9B2A-FFB3AA5AC778}">
      <dgm:prSet/>
      <dgm:spPr/>
      <dgm:t>
        <a:bodyPr/>
        <a:lstStyle/>
        <a:p>
          <a:endParaRPr lang="zh-TW" altLang="en-US" b="1">
            <a:latin typeface="微軟正黑體" pitchFamily="34" charset="-120"/>
            <a:ea typeface="微軟正黑體" pitchFamily="34" charset="-120"/>
          </a:endParaRPr>
        </a:p>
      </dgm:t>
    </dgm:pt>
    <dgm:pt modelId="{6707096F-B01F-4844-B579-92BA9C71C219}" type="sibTrans" cxnId="{7094370B-3CA8-4F6D-9B2A-FFB3AA5AC778}">
      <dgm:prSet/>
      <dgm:spPr/>
      <dgm:t>
        <a:bodyPr/>
        <a:lstStyle/>
        <a:p>
          <a:endParaRPr lang="zh-TW" altLang="en-US" b="1">
            <a:latin typeface="微軟正黑體" pitchFamily="34" charset="-120"/>
            <a:ea typeface="微軟正黑體" pitchFamily="34" charset="-120"/>
          </a:endParaRPr>
        </a:p>
      </dgm:t>
    </dgm:pt>
    <dgm:pt modelId="{79C4D88A-9FFE-4BCF-B30B-1C4C674C5ADF}">
      <dgm:prSet phldrT="[文字]" custT="1"/>
      <dgm:spPr/>
      <dgm:t>
        <a:bodyPr/>
        <a:lstStyle/>
        <a:p>
          <a:pPr>
            <a:spcAft>
              <a:spcPts val="0"/>
            </a:spcAft>
          </a:pPr>
          <a:r>
            <a:rPr lang="zh-TW" altLang="en-US" sz="2400" b="1" dirty="0" smtClean="0">
              <a:solidFill>
                <a:srgbClr val="660066"/>
              </a:solidFill>
              <a:latin typeface="微軟正黑體" pitchFamily="34" charset="-120"/>
              <a:ea typeface="微軟正黑體" pitchFamily="34" charset="-120"/>
            </a:rPr>
            <a:t>班級幹部：須經由班級民主程序產生</a:t>
          </a:r>
          <a:endParaRPr lang="zh-TW" altLang="en-US" sz="2400" b="1" dirty="0">
            <a:solidFill>
              <a:srgbClr val="660066"/>
            </a:solidFill>
            <a:latin typeface="微軟正黑體" pitchFamily="34" charset="-120"/>
            <a:ea typeface="微軟正黑體" pitchFamily="34" charset="-120"/>
          </a:endParaRPr>
        </a:p>
      </dgm:t>
    </dgm:pt>
    <dgm:pt modelId="{911DFA8A-5B59-4449-BFA1-E620ECCA54B7}" type="parTrans" cxnId="{99C70435-F2E1-4AA0-82FF-8651D63BBBAF}">
      <dgm:prSet/>
      <dgm:spPr/>
      <dgm:t>
        <a:bodyPr/>
        <a:lstStyle/>
        <a:p>
          <a:endParaRPr lang="zh-TW" altLang="en-US" b="1">
            <a:latin typeface="微軟正黑體" pitchFamily="34" charset="-120"/>
            <a:ea typeface="微軟正黑體" pitchFamily="34" charset="-120"/>
          </a:endParaRPr>
        </a:p>
      </dgm:t>
    </dgm:pt>
    <dgm:pt modelId="{6EFBE08F-5E9E-4744-AD55-14CEE0DD6936}" type="sibTrans" cxnId="{99C70435-F2E1-4AA0-82FF-8651D63BBBAF}">
      <dgm:prSet/>
      <dgm:spPr/>
      <dgm:t>
        <a:bodyPr/>
        <a:lstStyle/>
        <a:p>
          <a:endParaRPr lang="zh-TW" altLang="en-US" b="1">
            <a:latin typeface="微軟正黑體" pitchFamily="34" charset="-120"/>
            <a:ea typeface="微軟正黑體" pitchFamily="34" charset="-120"/>
          </a:endParaRPr>
        </a:p>
      </dgm:t>
    </dgm:pt>
    <dgm:pt modelId="{A52A3AA6-78E7-4195-AEA3-E7C012C2B686}">
      <dgm:prSet phldrT="[文字]" custT="1"/>
      <dgm:spPr/>
      <dgm:t>
        <a:bodyPr/>
        <a:lstStyle/>
        <a:p>
          <a:pPr>
            <a:spcAft>
              <a:spcPct val="15000"/>
            </a:spcAft>
          </a:pPr>
          <a:r>
            <a:rPr lang="zh-TW" altLang="en-US" sz="2400" b="1" smtClean="0">
              <a:solidFill>
                <a:srgbClr val="660066"/>
              </a:solidFill>
              <a:latin typeface="微軟正黑體" pitchFamily="34" charset="-120"/>
              <a:ea typeface="微軟正黑體" pitchFamily="34" charset="-120"/>
            </a:rPr>
            <a:t>學校幹部：學校委員會代表及社團社長</a:t>
          </a:r>
          <a:endParaRPr lang="zh-TW" altLang="en-US" sz="2400" b="1" dirty="0">
            <a:solidFill>
              <a:srgbClr val="660066"/>
            </a:solidFill>
            <a:latin typeface="微軟正黑體" pitchFamily="34" charset="-120"/>
            <a:ea typeface="微軟正黑體" pitchFamily="34" charset="-120"/>
          </a:endParaRPr>
        </a:p>
      </dgm:t>
    </dgm:pt>
    <dgm:pt modelId="{911A0273-F03A-4DBE-8BDE-8438BD7DBA95}" type="parTrans" cxnId="{70425DD0-1249-4F1F-AB2E-1FA17305DCAE}">
      <dgm:prSet/>
      <dgm:spPr/>
      <dgm:t>
        <a:bodyPr/>
        <a:lstStyle/>
        <a:p>
          <a:endParaRPr lang="zh-TW" altLang="en-US" b="1">
            <a:latin typeface="微軟正黑體" pitchFamily="34" charset="-120"/>
            <a:ea typeface="微軟正黑體" pitchFamily="34" charset="-120"/>
          </a:endParaRPr>
        </a:p>
      </dgm:t>
    </dgm:pt>
    <dgm:pt modelId="{053043FC-F5E7-4C57-ABFF-78DADCC342FE}" type="sibTrans" cxnId="{70425DD0-1249-4F1F-AB2E-1FA17305DCAE}">
      <dgm:prSet/>
      <dgm:spPr/>
      <dgm:t>
        <a:bodyPr/>
        <a:lstStyle/>
        <a:p>
          <a:endParaRPr lang="zh-TW" altLang="en-US" b="1">
            <a:latin typeface="微軟正黑體" pitchFamily="34" charset="-120"/>
            <a:ea typeface="微軟正黑體" pitchFamily="34" charset="-120"/>
          </a:endParaRPr>
        </a:p>
      </dgm:t>
    </dgm:pt>
    <dgm:pt modelId="{E3BE81E1-E1B4-4F25-84B8-7F15ABD04B45}">
      <dgm:prSet phldrT="[文字]" custT="1"/>
      <dgm:spPr/>
      <dgm:t>
        <a:bodyPr/>
        <a:lstStyle/>
        <a:p>
          <a:pPr>
            <a:spcAft>
              <a:spcPct val="15000"/>
            </a:spcAft>
          </a:pPr>
          <a:r>
            <a:rPr lang="zh-TW" altLang="en-US" sz="2400" b="1" smtClean="0">
              <a:solidFill>
                <a:srgbClr val="660066"/>
              </a:solidFill>
              <a:latin typeface="微軟正黑體" pitchFamily="34" charset="-120"/>
              <a:ea typeface="微軟正黑體" pitchFamily="34" charset="-120"/>
            </a:rPr>
            <a:t>擔</a:t>
          </a:r>
          <a:r>
            <a:rPr lang="zh-TW" altLang="en-US" sz="2400" b="1" u="none" smtClean="0">
              <a:solidFill>
                <a:srgbClr val="660066"/>
              </a:solidFill>
              <a:latin typeface="微軟正黑體" pitchFamily="34" charset="-120"/>
              <a:ea typeface="微軟正黑體" pitchFamily="34" charset="-120"/>
            </a:rPr>
            <a:t>任學校或班級幹部：每滿</a:t>
          </a:r>
          <a:r>
            <a:rPr lang="en-US" altLang="zh-TW" sz="2400" b="1" u="none" smtClean="0">
              <a:solidFill>
                <a:srgbClr val="660066"/>
              </a:solidFill>
              <a:latin typeface="微軟正黑體" pitchFamily="34" charset="-120"/>
              <a:ea typeface="微軟正黑體" pitchFamily="34" charset="-120"/>
            </a:rPr>
            <a:t>1</a:t>
          </a:r>
          <a:r>
            <a:rPr lang="zh-TW" altLang="en-US" sz="2400" b="1" u="none" smtClean="0">
              <a:solidFill>
                <a:srgbClr val="660066"/>
              </a:solidFill>
              <a:latin typeface="微軟正黑體" pitchFamily="34" charset="-120"/>
              <a:ea typeface="微軟正黑體" pitchFamily="34" charset="-120"/>
            </a:rPr>
            <a:t>學期</a:t>
          </a:r>
          <a:r>
            <a:rPr lang="en-US" altLang="zh-TW" sz="2400" b="1" u="none" smtClean="0">
              <a:solidFill>
                <a:srgbClr val="660066"/>
              </a:solidFill>
              <a:latin typeface="微軟正黑體" pitchFamily="34" charset="-120"/>
              <a:ea typeface="微軟正黑體" pitchFamily="34" charset="-120"/>
            </a:rPr>
            <a:t>2</a:t>
          </a:r>
          <a:r>
            <a:rPr lang="zh-TW" altLang="en-US" sz="2400" b="1" u="none" smtClean="0">
              <a:solidFill>
                <a:srgbClr val="660066"/>
              </a:solidFill>
              <a:latin typeface="微軟正黑體" pitchFamily="34" charset="-120"/>
              <a:ea typeface="微軟正黑體" pitchFamily="34" charset="-120"/>
            </a:rPr>
            <a:t>分</a:t>
          </a:r>
          <a:endParaRPr lang="zh-TW" altLang="en-US" sz="2400" b="1" dirty="0">
            <a:solidFill>
              <a:srgbClr val="660066"/>
            </a:solidFill>
            <a:latin typeface="微軟正黑體" pitchFamily="34" charset="-120"/>
            <a:ea typeface="微軟正黑體" pitchFamily="34" charset="-120"/>
          </a:endParaRPr>
        </a:p>
      </dgm:t>
    </dgm:pt>
    <dgm:pt modelId="{FFFEC9B2-0425-4663-B65B-FE287894646C}" type="parTrans" cxnId="{464525FA-78CA-4643-9908-F5093298B24B}">
      <dgm:prSet/>
      <dgm:spPr/>
      <dgm:t>
        <a:bodyPr/>
        <a:lstStyle/>
        <a:p>
          <a:endParaRPr lang="zh-TW" altLang="en-US" b="1">
            <a:latin typeface="微軟正黑體" pitchFamily="34" charset="-120"/>
            <a:ea typeface="微軟正黑體" pitchFamily="34" charset="-120"/>
          </a:endParaRPr>
        </a:p>
      </dgm:t>
    </dgm:pt>
    <dgm:pt modelId="{7E2136DB-812C-4BE5-9E21-B1D263C47E15}" type="sibTrans" cxnId="{464525FA-78CA-4643-9908-F5093298B24B}">
      <dgm:prSet/>
      <dgm:spPr/>
      <dgm:t>
        <a:bodyPr/>
        <a:lstStyle/>
        <a:p>
          <a:endParaRPr lang="zh-TW" altLang="en-US" b="1">
            <a:latin typeface="微軟正黑體" pitchFamily="34" charset="-120"/>
            <a:ea typeface="微軟正黑體" pitchFamily="34" charset="-120"/>
          </a:endParaRPr>
        </a:p>
      </dgm:t>
    </dgm:pt>
    <dgm:pt modelId="{27F90DFD-C6C4-4579-B22E-D5DDE077DF06}">
      <dgm:prSet phldrT="[文字]" custT="1"/>
      <dgm:spPr>
        <a:solidFill>
          <a:srgbClr val="A50021"/>
        </a:solidFill>
      </dgm:spPr>
      <dgm:t>
        <a:bodyPr/>
        <a:lstStyle/>
        <a:p>
          <a:r>
            <a:rPr lang="zh-TW" altLang="en-US" sz="2800" b="1" smtClean="0">
              <a:solidFill>
                <a:srgbClr val="FFFFFF"/>
              </a:solidFill>
              <a:latin typeface="微軟正黑體" pitchFamily="34" charset="-120"/>
              <a:ea typeface="微軟正黑體" pitchFamily="34" charset="-120"/>
            </a:rPr>
            <a:t>獎勵紀錄</a:t>
          </a:r>
          <a:endParaRPr lang="en-US" altLang="zh-TW" sz="2800" b="1" smtClean="0">
            <a:solidFill>
              <a:srgbClr val="FFFFFF"/>
            </a:solidFill>
            <a:latin typeface="微軟正黑體" pitchFamily="34" charset="-120"/>
            <a:ea typeface="微軟正黑體" pitchFamily="34" charset="-120"/>
          </a:endParaRPr>
        </a:p>
        <a:p>
          <a:r>
            <a:rPr lang="zh-TW" altLang="en-US" sz="2800" b="1" smtClean="0">
              <a:solidFill>
                <a:srgbClr val="FFFFFF"/>
              </a:solidFill>
              <a:latin typeface="微軟正黑體" pitchFamily="34" charset="-120"/>
              <a:ea typeface="微軟正黑體" pitchFamily="34" charset="-120"/>
            </a:rPr>
            <a:t>上限</a:t>
          </a:r>
          <a:r>
            <a:rPr lang="en-US" altLang="zh-TW" sz="2800" b="1" smtClean="0">
              <a:solidFill>
                <a:srgbClr val="FFFFFF"/>
              </a:solidFill>
              <a:latin typeface="微軟正黑體" pitchFamily="34" charset="-120"/>
              <a:ea typeface="微軟正黑體" pitchFamily="34" charset="-120"/>
            </a:rPr>
            <a:t>10</a:t>
          </a:r>
          <a:r>
            <a:rPr lang="zh-TW" altLang="en-US" sz="2800" b="1" smtClean="0">
              <a:solidFill>
                <a:srgbClr val="FFFFFF"/>
              </a:solidFill>
              <a:latin typeface="微軟正黑體" pitchFamily="34" charset="-120"/>
              <a:ea typeface="微軟正黑體" pitchFamily="34" charset="-120"/>
            </a:rPr>
            <a:t>分</a:t>
          </a:r>
          <a:endParaRPr lang="zh-TW" altLang="en-US" sz="2800" b="1" dirty="0">
            <a:solidFill>
              <a:srgbClr val="FFFFFF"/>
            </a:solidFill>
            <a:latin typeface="微軟正黑體" pitchFamily="34" charset="-120"/>
            <a:ea typeface="微軟正黑體" pitchFamily="34" charset="-120"/>
          </a:endParaRPr>
        </a:p>
      </dgm:t>
    </dgm:pt>
    <dgm:pt modelId="{550D5363-DBF4-4C56-8130-A86B259D8E04}" type="parTrans" cxnId="{67B1FBBA-879E-4BEF-A893-2852706FB0BC}">
      <dgm:prSet/>
      <dgm:spPr/>
      <dgm:t>
        <a:bodyPr/>
        <a:lstStyle/>
        <a:p>
          <a:endParaRPr lang="zh-TW" altLang="en-US" b="1">
            <a:latin typeface="微軟正黑體" pitchFamily="34" charset="-120"/>
            <a:ea typeface="微軟正黑體" pitchFamily="34" charset="-120"/>
          </a:endParaRPr>
        </a:p>
      </dgm:t>
    </dgm:pt>
    <dgm:pt modelId="{5C6D0963-20B8-49B4-A20D-CD1E511A44AF}" type="sibTrans" cxnId="{67B1FBBA-879E-4BEF-A893-2852706FB0BC}">
      <dgm:prSet/>
      <dgm:spPr/>
      <dgm:t>
        <a:bodyPr/>
        <a:lstStyle/>
        <a:p>
          <a:endParaRPr lang="zh-TW" altLang="en-US" b="1">
            <a:latin typeface="微軟正黑體" pitchFamily="34" charset="-120"/>
            <a:ea typeface="微軟正黑體" pitchFamily="34" charset="-120"/>
          </a:endParaRPr>
        </a:p>
      </dgm:t>
    </dgm:pt>
    <dgm:pt modelId="{DB302CE4-1791-4327-9EF4-D964D0B5ECEE}">
      <dgm:prSet phldrT="[文字]" custT="1"/>
      <dgm:spPr/>
      <dgm:t>
        <a:bodyPr/>
        <a:lstStyle/>
        <a:p>
          <a:r>
            <a:rPr lang="zh-TW" altLang="en-US" sz="2400" b="1" dirty="0" smtClean="0">
              <a:solidFill>
                <a:srgbClr val="003366"/>
              </a:solidFill>
              <a:latin typeface="微軟正黑體" pitchFamily="34" charset="-120"/>
              <a:ea typeface="微軟正黑體" pitchFamily="34" charset="-120"/>
            </a:rPr>
            <a:t>大功</a:t>
          </a:r>
          <a:r>
            <a:rPr lang="en-US" altLang="zh-TW" sz="2400" b="1" dirty="0" smtClean="0">
              <a:solidFill>
                <a:srgbClr val="FF0000"/>
              </a:solidFill>
              <a:latin typeface="微軟正黑體" pitchFamily="34" charset="-120"/>
              <a:ea typeface="微軟正黑體" pitchFamily="34" charset="-120"/>
            </a:rPr>
            <a:t>4.5</a:t>
          </a:r>
          <a:r>
            <a:rPr lang="zh-TW" altLang="en-US" sz="2400" b="1" dirty="0" smtClean="0">
              <a:solidFill>
                <a:srgbClr val="003366"/>
              </a:solidFill>
              <a:latin typeface="微軟正黑體" pitchFamily="34" charset="-120"/>
              <a:ea typeface="微軟正黑體" pitchFamily="34" charset="-120"/>
            </a:rPr>
            <a:t>分、小功</a:t>
          </a:r>
          <a:r>
            <a:rPr lang="en-US" altLang="zh-TW" sz="2400" b="1" strike="noStrike" dirty="0" smtClean="0">
              <a:solidFill>
                <a:srgbClr val="FF0000"/>
              </a:solidFill>
              <a:latin typeface="微軟正黑體" pitchFamily="34" charset="-120"/>
              <a:ea typeface="微軟正黑體" pitchFamily="34" charset="-120"/>
            </a:rPr>
            <a:t>1.5</a:t>
          </a:r>
          <a:r>
            <a:rPr lang="zh-TW" altLang="en-US" sz="2400" b="1" dirty="0" smtClean="0">
              <a:solidFill>
                <a:srgbClr val="003366"/>
              </a:solidFill>
              <a:latin typeface="微軟正黑體" pitchFamily="34" charset="-120"/>
              <a:ea typeface="微軟正黑體" pitchFamily="34" charset="-120"/>
            </a:rPr>
            <a:t>分、嘉獎</a:t>
          </a:r>
          <a:r>
            <a:rPr lang="en-US" altLang="zh-TW" sz="2400" b="1" strike="noStrike" dirty="0" smtClean="0">
              <a:solidFill>
                <a:srgbClr val="FF0000"/>
              </a:solidFill>
              <a:latin typeface="微軟正黑體" pitchFamily="34" charset="-120"/>
              <a:ea typeface="微軟正黑體" pitchFamily="34" charset="-120"/>
            </a:rPr>
            <a:t>0.5</a:t>
          </a:r>
          <a:r>
            <a:rPr lang="zh-TW" altLang="en-US" sz="2400" b="1" dirty="0" smtClean="0">
              <a:solidFill>
                <a:srgbClr val="003366"/>
              </a:solidFill>
              <a:latin typeface="微軟正黑體" pitchFamily="34" charset="-120"/>
              <a:ea typeface="微軟正黑體" pitchFamily="34" charset="-120"/>
            </a:rPr>
            <a:t>分</a:t>
          </a:r>
          <a:endParaRPr lang="zh-TW" altLang="en-US" sz="2400" b="1" dirty="0">
            <a:solidFill>
              <a:srgbClr val="003366"/>
            </a:solidFill>
            <a:latin typeface="微軟正黑體" pitchFamily="34" charset="-120"/>
            <a:ea typeface="微軟正黑體" pitchFamily="34" charset="-120"/>
          </a:endParaRPr>
        </a:p>
      </dgm:t>
    </dgm:pt>
    <dgm:pt modelId="{9CB13711-11F8-44EB-9D23-AF6002755F14}" type="parTrans" cxnId="{AFD8EAEE-6E32-4E4B-AD38-FC99FEE65B44}">
      <dgm:prSet/>
      <dgm:spPr/>
      <dgm:t>
        <a:bodyPr/>
        <a:lstStyle/>
        <a:p>
          <a:endParaRPr lang="zh-TW" altLang="en-US" b="1">
            <a:latin typeface="微軟正黑體" pitchFamily="34" charset="-120"/>
            <a:ea typeface="微軟正黑體" pitchFamily="34" charset="-120"/>
          </a:endParaRPr>
        </a:p>
      </dgm:t>
    </dgm:pt>
    <dgm:pt modelId="{1FA26304-39DD-44D2-A4BE-995B706BD85D}" type="sibTrans" cxnId="{AFD8EAEE-6E32-4E4B-AD38-FC99FEE65B44}">
      <dgm:prSet/>
      <dgm:spPr/>
      <dgm:t>
        <a:bodyPr/>
        <a:lstStyle/>
        <a:p>
          <a:endParaRPr lang="zh-TW" altLang="en-US" b="1">
            <a:latin typeface="微軟正黑體" pitchFamily="34" charset="-120"/>
            <a:ea typeface="微軟正黑體" pitchFamily="34" charset="-120"/>
          </a:endParaRPr>
        </a:p>
      </dgm:t>
    </dgm:pt>
    <dgm:pt modelId="{BA170B26-FF4D-4A0B-A9D1-1B788EA008E8}">
      <dgm:prSet phldrT="[文字]" custT="1"/>
      <dgm:spPr/>
      <dgm:t>
        <a:bodyPr/>
        <a:lstStyle/>
        <a:p>
          <a:r>
            <a:rPr lang="zh-TW" altLang="en-US" sz="2400" b="1" dirty="0" smtClean="0">
              <a:solidFill>
                <a:srgbClr val="003366"/>
              </a:solidFill>
              <a:latin typeface="微軟正黑體" pitchFamily="34" charset="-120"/>
              <a:ea typeface="微軟正黑體" pitchFamily="34" charset="-120"/>
            </a:rPr>
            <a:t>各項優良事蹟僅能擇一多元發展項目採計，不得重複計分</a:t>
          </a:r>
          <a:endParaRPr lang="zh-TW" altLang="en-US" sz="2400" b="1" dirty="0">
            <a:solidFill>
              <a:srgbClr val="003366"/>
            </a:solidFill>
            <a:latin typeface="微軟正黑體" pitchFamily="34" charset="-120"/>
            <a:ea typeface="微軟正黑體" pitchFamily="34" charset="-120"/>
          </a:endParaRPr>
        </a:p>
      </dgm:t>
    </dgm:pt>
    <dgm:pt modelId="{7F05DA09-18F4-4E3C-9FC7-B1DA94336BE7}" type="parTrans" cxnId="{09127830-6B44-411A-AC9E-01A681CDF43C}">
      <dgm:prSet/>
      <dgm:spPr/>
      <dgm:t>
        <a:bodyPr/>
        <a:lstStyle/>
        <a:p>
          <a:endParaRPr lang="zh-TW" altLang="en-US" b="1">
            <a:latin typeface="微軟正黑體" pitchFamily="34" charset="-120"/>
            <a:ea typeface="微軟正黑體" pitchFamily="34" charset="-120"/>
          </a:endParaRPr>
        </a:p>
      </dgm:t>
    </dgm:pt>
    <dgm:pt modelId="{8AC91AE2-F73F-4C16-89C3-47AAA71B9BA5}" type="sibTrans" cxnId="{09127830-6B44-411A-AC9E-01A681CDF43C}">
      <dgm:prSet/>
      <dgm:spPr/>
      <dgm:t>
        <a:bodyPr/>
        <a:lstStyle/>
        <a:p>
          <a:endParaRPr lang="zh-TW" altLang="en-US" b="1">
            <a:latin typeface="微軟正黑體" pitchFamily="34" charset="-120"/>
            <a:ea typeface="微軟正黑體" pitchFamily="34" charset="-120"/>
          </a:endParaRPr>
        </a:p>
      </dgm:t>
    </dgm:pt>
    <dgm:pt modelId="{43DE773F-FF14-47B5-BB42-D7B3D33BC52E}" type="pres">
      <dgm:prSet presAssocID="{C62CB6A8-347C-4C66-B848-0290A50CA0DA}" presName="Name0" presStyleCnt="0">
        <dgm:presLayoutVars>
          <dgm:dir/>
          <dgm:animLvl val="lvl"/>
          <dgm:resizeHandles val="exact"/>
        </dgm:presLayoutVars>
      </dgm:prSet>
      <dgm:spPr/>
      <dgm:t>
        <a:bodyPr/>
        <a:lstStyle/>
        <a:p>
          <a:endParaRPr lang="zh-TW" altLang="en-US"/>
        </a:p>
      </dgm:t>
    </dgm:pt>
    <dgm:pt modelId="{B9FC7074-60A9-4F3F-8633-61C58AE7D623}" type="pres">
      <dgm:prSet presAssocID="{27F90DFD-C6C4-4579-B22E-D5DDE077DF06}" presName="linNode" presStyleCnt="0"/>
      <dgm:spPr/>
      <dgm:t>
        <a:bodyPr/>
        <a:lstStyle/>
        <a:p>
          <a:endParaRPr lang="zh-TW" altLang="en-US"/>
        </a:p>
      </dgm:t>
    </dgm:pt>
    <dgm:pt modelId="{1C481A69-2BDD-41F1-AEC5-CD8E5921A2C8}" type="pres">
      <dgm:prSet presAssocID="{27F90DFD-C6C4-4579-B22E-D5DDE077DF06}" presName="parentText" presStyleLbl="node1" presStyleIdx="0" presStyleCnt="2" custScaleY="45977">
        <dgm:presLayoutVars>
          <dgm:chMax val="1"/>
          <dgm:bulletEnabled val="1"/>
        </dgm:presLayoutVars>
      </dgm:prSet>
      <dgm:spPr/>
      <dgm:t>
        <a:bodyPr/>
        <a:lstStyle/>
        <a:p>
          <a:endParaRPr lang="zh-TW" altLang="en-US"/>
        </a:p>
      </dgm:t>
    </dgm:pt>
    <dgm:pt modelId="{BD5D0C4F-E368-4377-923C-CF5EE41AECE6}" type="pres">
      <dgm:prSet presAssocID="{27F90DFD-C6C4-4579-B22E-D5DDE077DF06}" presName="descendantText" presStyleLbl="alignAccFollowNode1" presStyleIdx="0" presStyleCnt="2" custScaleX="170355" custScaleY="48332" custLinFactNeighborX="-4332">
        <dgm:presLayoutVars>
          <dgm:bulletEnabled val="1"/>
        </dgm:presLayoutVars>
      </dgm:prSet>
      <dgm:spPr/>
      <dgm:t>
        <a:bodyPr/>
        <a:lstStyle/>
        <a:p>
          <a:endParaRPr lang="zh-TW" altLang="en-US"/>
        </a:p>
      </dgm:t>
    </dgm:pt>
    <dgm:pt modelId="{DFA40060-F381-4E90-9B6C-B2D2876ABF47}" type="pres">
      <dgm:prSet presAssocID="{5C6D0963-20B8-49B4-A20D-CD1E511A44AF}" presName="sp" presStyleCnt="0"/>
      <dgm:spPr/>
      <dgm:t>
        <a:bodyPr/>
        <a:lstStyle/>
        <a:p>
          <a:endParaRPr lang="zh-TW" altLang="en-US"/>
        </a:p>
      </dgm:t>
    </dgm:pt>
    <dgm:pt modelId="{93189CC9-2870-4B0C-BC14-BE0844B1A5B8}" type="pres">
      <dgm:prSet presAssocID="{3ABC7923-6FCA-4F98-9577-45BB739CE8D7}" presName="linNode" presStyleCnt="0"/>
      <dgm:spPr/>
      <dgm:t>
        <a:bodyPr/>
        <a:lstStyle/>
        <a:p>
          <a:endParaRPr lang="zh-TW" altLang="en-US"/>
        </a:p>
      </dgm:t>
    </dgm:pt>
    <dgm:pt modelId="{325212F6-3176-4964-B4B0-3C6D23FCF7F2}" type="pres">
      <dgm:prSet presAssocID="{3ABC7923-6FCA-4F98-9577-45BB739CE8D7}" presName="parentText" presStyleLbl="node1" presStyleIdx="1" presStyleCnt="2" custScaleY="57031" custLinFactNeighborY="-2695">
        <dgm:presLayoutVars>
          <dgm:chMax val="1"/>
          <dgm:bulletEnabled val="1"/>
        </dgm:presLayoutVars>
      </dgm:prSet>
      <dgm:spPr/>
      <dgm:t>
        <a:bodyPr/>
        <a:lstStyle/>
        <a:p>
          <a:endParaRPr lang="zh-TW" altLang="en-US"/>
        </a:p>
      </dgm:t>
    </dgm:pt>
    <dgm:pt modelId="{C725CA07-542D-43A3-B31D-F7D44A53874C}" type="pres">
      <dgm:prSet presAssocID="{3ABC7923-6FCA-4F98-9577-45BB739CE8D7}" presName="descendantText" presStyleLbl="alignAccFollowNode1" presStyleIdx="1" presStyleCnt="2" custScaleX="169693" custScaleY="64891" custLinFactNeighborX="-3960" custLinFactNeighborY="-3871">
        <dgm:presLayoutVars>
          <dgm:bulletEnabled val="1"/>
        </dgm:presLayoutVars>
      </dgm:prSet>
      <dgm:spPr/>
      <dgm:t>
        <a:bodyPr/>
        <a:lstStyle/>
        <a:p>
          <a:endParaRPr lang="zh-TW" altLang="en-US"/>
        </a:p>
      </dgm:t>
    </dgm:pt>
  </dgm:ptLst>
  <dgm:cxnLst>
    <dgm:cxn modelId="{6D36AAE1-E057-4A7A-B411-18A11A5510BD}" type="presOf" srcId="{79C4D88A-9FFE-4BCF-B30B-1C4C674C5ADF}" destId="{C725CA07-542D-43A3-B31D-F7D44A53874C}" srcOrd="0" destOrd="0" presId="urn:microsoft.com/office/officeart/2005/8/layout/vList5"/>
    <dgm:cxn modelId="{99C70435-F2E1-4AA0-82FF-8651D63BBBAF}" srcId="{3ABC7923-6FCA-4F98-9577-45BB739CE8D7}" destId="{79C4D88A-9FFE-4BCF-B30B-1C4C674C5ADF}" srcOrd="0" destOrd="0" parTransId="{911DFA8A-5B59-4449-BFA1-E620ECCA54B7}" sibTransId="{6EFBE08F-5E9E-4744-AD55-14CEE0DD6936}"/>
    <dgm:cxn modelId="{130097F3-C784-4369-B4BE-4A1E1D9512EE}" type="presOf" srcId="{E3BE81E1-E1B4-4F25-84B8-7F15ABD04B45}" destId="{C725CA07-542D-43A3-B31D-F7D44A53874C}" srcOrd="0" destOrd="2" presId="urn:microsoft.com/office/officeart/2005/8/layout/vList5"/>
    <dgm:cxn modelId="{AFD8EAEE-6E32-4E4B-AD38-FC99FEE65B44}" srcId="{27F90DFD-C6C4-4579-B22E-D5DDE077DF06}" destId="{DB302CE4-1791-4327-9EF4-D964D0B5ECEE}" srcOrd="0" destOrd="0" parTransId="{9CB13711-11F8-44EB-9D23-AF6002755F14}" sibTransId="{1FA26304-39DD-44D2-A4BE-995B706BD85D}"/>
    <dgm:cxn modelId="{F5CD59FE-FB94-44F3-9832-ED4705691EF1}" type="presOf" srcId="{A52A3AA6-78E7-4195-AEA3-E7C012C2B686}" destId="{C725CA07-542D-43A3-B31D-F7D44A53874C}" srcOrd="0" destOrd="1" presId="urn:microsoft.com/office/officeart/2005/8/layout/vList5"/>
    <dgm:cxn modelId="{73A89FBE-3C48-4122-B529-02BCF1624288}" type="presOf" srcId="{BA170B26-FF4D-4A0B-A9D1-1B788EA008E8}" destId="{BD5D0C4F-E368-4377-923C-CF5EE41AECE6}" srcOrd="0" destOrd="1" presId="urn:microsoft.com/office/officeart/2005/8/layout/vList5"/>
    <dgm:cxn modelId="{67B95B15-CA82-4A5E-9F6A-436451EE7897}" type="presOf" srcId="{27F90DFD-C6C4-4579-B22E-D5DDE077DF06}" destId="{1C481A69-2BDD-41F1-AEC5-CD8E5921A2C8}" srcOrd="0" destOrd="0" presId="urn:microsoft.com/office/officeart/2005/8/layout/vList5"/>
    <dgm:cxn modelId="{464525FA-78CA-4643-9908-F5093298B24B}" srcId="{3ABC7923-6FCA-4F98-9577-45BB739CE8D7}" destId="{E3BE81E1-E1B4-4F25-84B8-7F15ABD04B45}" srcOrd="2" destOrd="0" parTransId="{FFFEC9B2-0425-4663-B65B-FE287894646C}" sibTransId="{7E2136DB-812C-4BE5-9E21-B1D263C47E15}"/>
    <dgm:cxn modelId="{09127830-6B44-411A-AC9E-01A681CDF43C}" srcId="{27F90DFD-C6C4-4579-B22E-D5DDE077DF06}" destId="{BA170B26-FF4D-4A0B-A9D1-1B788EA008E8}" srcOrd="1" destOrd="0" parTransId="{7F05DA09-18F4-4E3C-9FC7-B1DA94336BE7}" sibTransId="{8AC91AE2-F73F-4C16-89C3-47AAA71B9BA5}"/>
    <dgm:cxn modelId="{7094370B-3CA8-4F6D-9B2A-FFB3AA5AC778}" srcId="{C62CB6A8-347C-4C66-B848-0290A50CA0DA}" destId="{3ABC7923-6FCA-4F98-9577-45BB739CE8D7}" srcOrd="1" destOrd="0" parTransId="{8546E344-C7C4-40E7-9A0B-D8AE105BB860}" sibTransId="{6707096F-B01F-4844-B579-92BA9C71C219}"/>
    <dgm:cxn modelId="{68D7A3F1-8EAB-42CE-A12C-09DBE5680BB7}" type="presOf" srcId="{3ABC7923-6FCA-4F98-9577-45BB739CE8D7}" destId="{325212F6-3176-4964-B4B0-3C6D23FCF7F2}" srcOrd="0" destOrd="0" presId="urn:microsoft.com/office/officeart/2005/8/layout/vList5"/>
    <dgm:cxn modelId="{70425DD0-1249-4F1F-AB2E-1FA17305DCAE}" srcId="{3ABC7923-6FCA-4F98-9577-45BB739CE8D7}" destId="{A52A3AA6-78E7-4195-AEA3-E7C012C2B686}" srcOrd="1" destOrd="0" parTransId="{911A0273-F03A-4DBE-8BDE-8438BD7DBA95}" sibTransId="{053043FC-F5E7-4C57-ABFF-78DADCC342FE}"/>
    <dgm:cxn modelId="{176CA9D7-70F0-4748-A67D-58CF1C83A2AE}" type="presOf" srcId="{DB302CE4-1791-4327-9EF4-D964D0B5ECEE}" destId="{BD5D0C4F-E368-4377-923C-CF5EE41AECE6}" srcOrd="0" destOrd="0" presId="urn:microsoft.com/office/officeart/2005/8/layout/vList5"/>
    <dgm:cxn modelId="{867891BE-6272-42EE-A32F-8B6B380606E4}" type="presOf" srcId="{C62CB6A8-347C-4C66-B848-0290A50CA0DA}" destId="{43DE773F-FF14-47B5-BB42-D7B3D33BC52E}" srcOrd="0" destOrd="0" presId="urn:microsoft.com/office/officeart/2005/8/layout/vList5"/>
    <dgm:cxn modelId="{67B1FBBA-879E-4BEF-A893-2852706FB0BC}" srcId="{C62CB6A8-347C-4C66-B848-0290A50CA0DA}" destId="{27F90DFD-C6C4-4579-B22E-D5DDE077DF06}" srcOrd="0" destOrd="0" parTransId="{550D5363-DBF4-4C56-8130-A86B259D8E04}" sibTransId="{5C6D0963-20B8-49B4-A20D-CD1E511A44AF}"/>
    <dgm:cxn modelId="{B20B0143-E742-4954-8C3D-422D77348CAE}" type="presParOf" srcId="{43DE773F-FF14-47B5-BB42-D7B3D33BC52E}" destId="{B9FC7074-60A9-4F3F-8633-61C58AE7D623}" srcOrd="0" destOrd="0" presId="urn:microsoft.com/office/officeart/2005/8/layout/vList5"/>
    <dgm:cxn modelId="{10DF2E8A-DCC5-4660-912A-A9603DDEF84E}" type="presParOf" srcId="{B9FC7074-60A9-4F3F-8633-61C58AE7D623}" destId="{1C481A69-2BDD-41F1-AEC5-CD8E5921A2C8}" srcOrd="0" destOrd="0" presId="urn:microsoft.com/office/officeart/2005/8/layout/vList5"/>
    <dgm:cxn modelId="{A15CB2C8-C866-45EC-BC4B-01208FEC2928}" type="presParOf" srcId="{B9FC7074-60A9-4F3F-8633-61C58AE7D623}" destId="{BD5D0C4F-E368-4377-923C-CF5EE41AECE6}" srcOrd="1" destOrd="0" presId="urn:microsoft.com/office/officeart/2005/8/layout/vList5"/>
    <dgm:cxn modelId="{5304E52C-9A94-4841-9E29-99EE7867B664}" type="presParOf" srcId="{43DE773F-FF14-47B5-BB42-D7B3D33BC52E}" destId="{DFA40060-F381-4E90-9B6C-B2D2876ABF47}" srcOrd="1" destOrd="0" presId="urn:microsoft.com/office/officeart/2005/8/layout/vList5"/>
    <dgm:cxn modelId="{7E3B1A33-7701-4027-AD08-079FEAAE5DA6}" type="presParOf" srcId="{43DE773F-FF14-47B5-BB42-D7B3D33BC52E}" destId="{93189CC9-2870-4B0C-BC14-BE0844B1A5B8}" srcOrd="2" destOrd="0" presId="urn:microsoft.com/office/officeart/2005/8/layout/vList5"/>
    <dgm:cxn modelId="{B27537B9-CF00-4983-AB59-8FB8CA56B1CF}" type="presParOf" srcId="{93189CC9-2870-4B0C-BC14-BE0844B1A5B8}" destId="{325212F6-3176-4964-B4B0-3C6D23FCF7F2}" srcOrd="0" destOrd="0" presId="urn:microsoft.com/office/officeart/2005/8/layout/vList5"/>
    <dgm:cxn modelId="{879D5357-8B4E-4C9A-9D07-8F2EBEDCA355}" type="presParOf" srcId="{93189CC9-2870-4B0C-BC14-BE0844B1A5B8}" destId="{C725CA07-542D-43A3-B31D-F7D44A53874C}" srcOrd="1" destOrd="0" presId="urn:microsoft.com/office/officeart/2005/8/layout/vList5"/>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F1A7E5-086B-43E4-81A6-B3513B2FBC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226B67DC-24D2-43F0-AE29-AE02569C1504}">
      <dgm:prSet phldrT="[文字]">
        <dgm:style>
          <a:lnRef idx="2">
            <a:schemeClr val="accent5"/>
          </a:lnRef>
          <a:fillRef idx="1">
            <a:schemeClr val="lt1"/>
          </a:fillRef>
          <a:effectRef idx="0">
            <a:schemeClr val="accent5"/>
          </a:effectRef>
          <a:fontRef idx="minor">
            <a:schemeClr val="dk1"/>
          </a:fontRef>
        </dgm:style>
      </dgm:prSet>
      <dgm:spPr>
        <a:solidFill>
          <a:srgbClr val="92D050"/>
        </a:solidFill>
      </dgm:spPr>
      <dgm:t>
        <a:bodyPr/>
        <a:lstStyle/>
        <a:p>
          <a:r>
            <a:rPr lang="zh-TW" altLang="en-US" b="1" dirty="0" smtClean="0">
              <a:latin typeface="微軟正黑體" pitchFamily="34" charset="-120"/>
              <a:ea typeface="微軟正黑體" pitchFamily="34" charset="-120"/>
            </a:rPr>
            <a:t>報名方式</a:t>
          </a:r>
          <a:endParaRPr lang="zh-TW" altLang="en-US" dirty="0"/>
        </a:p>
      </dgm:t>
    </dgm:pt>
    <dgm:pt modelId="{F25F391F-A231-4144-A4FA-25326395CBDF}" type="parTrans" cxnId="{F09FFA07-8828-49D4-A4BF-01B4C217B113}">
      <dgm:prSet/>
      <dgm:spPr/>
      <dgm:t>
        <a:bodyPr/>
        <a:lstStyle/>
        <a:p>
          <a:endParaRPr lang="zh-TW" altLang="en-US"/>
        </a:p>
      </dgm:t>
    </dgm:pt>
    <dgm:pt modelId="{4428F9E8-3E39-4268-AA3A-F765275543AF}" type="sibTrans" cxnId="{F09FFA07-8828-49D4-A4BF-01B4C217B113}">
      <dgm:prSet/>
      <dgm:spPr/>
      <dgm:t>
        <a:bodyPr/>
        <a:lstStyle/>
        <a:p>
          <a:endParaRPr lang="zh-TW" altLang="en-US"/>
        </a:p>
      </dgm:t>
    </dgm:pt>
    <dgm:pt modelId="{FAA58150-7ABD-4193-A2EC-861D117FCE7F}">
      <dgm:prSet phldrT="[文字]" custT="1"/>
      <dgm:spPr>
        <a:solidFill>
          <a:srgbClr val="A5FDAF">
            <a:alpha val="89804"/>
          </a:srgbClr>
        </a:solidFill>
      </dgm:spPr>
      <dgm:t>
        <a:bodyPr/>
        <a:lstStyle/>
        <a:p>
          <a:r>
            <a:rPr lang="zh-TW" altLang="en-US" sz="2400" b="1" dirty="0" smtClean="0">
              <a:solidFill>
                <a:srgbClr val="663300"/>
              </a:solidFill>
              <a:latin typeface="微軟正黑體" pitchFamily="34" charset="-120"/>
              <a:ea typeface="微軟正黑體" pitchFamily="34" charset="-120"/>
            </a:rPr>
            <a:t>國中應屆畢業生，由就讀學校辦理集體報名</a:t>
          </a:r>
          <a:endParaRPr lang="zh-TW" altLang="en-US" sz="2400" dirty="0">
            <a:solidFill>
              <a:srgbClr val="663300"/>
            </a:solidFill>
          </a:endParaRPr>
        </a:p>
      </dgm:t>
    </dgm:pt>
    <dgm:pt modelId="{B9B6EDC2-D4F6-4FB9-B043-AF7BF336D84F}" type="parTrans" cxnId="{1530DFE2-9E0B-4771-BF36-AE461AB2F744}">
      <dgm:prSet/>
      <dgm:spPr/>
      <dgm:t>
        <a:bodyPr/>
        <a:lstStyle/>
        <a:p>
          <a:endParaRPr lang="zh-TW" altLang="en-US"/>
        </a:p>
      </dgm:t>
    </dgm:pt>
    <dgm:pt modelId="{26310EF2-10AB-4FBF-ABC3-2A5E38BBB771}" type="sibTrans" cxnId="{1530DFE2-9E0B-4771-BF36-AE461AB2F744}">
      <dgm:prSet/>
      <dgm:spPr/>
      <dgm:t>
        <a:bodyPr/>
        <a:lstStyle/>
        <a:p>
          <a:endParaRPr lang="zh-TW" altLang="en-US"/>
        </a:p>
      </dgm:t>
    </dgm:pt>
    <dgm:pt modelId="{2C790032-DD61-4FF7-8D70-DEF26953BBF6}">
      <dgm:prSet phldrT="[文字]">
        <dgm:style>
          <a:lnRef idx="2">
            <a:schemeClr val="accent3"/>
          </a:lnRef>
          <a:fillRef idx="1">
            <a:schemeClr val="lt1"/>
          </a:fillRef>
          <a:effectRef idx="0">
            <a:schemeClr val="accent3"/>
          </a:effectRef>
          <a:fontRef idx="minor">
            <a:schemeClr val="dk1"/>
          </a:fontRef>
        </dgm:style>
      </dgm:prSet>
      <dgm:spPr>
        <a:solidFill>
          <a:schemeClr val="accent5">
            <a:lumMod val="40000"/>
            <a:lumOff val="60000"/>
          </a:schemeClr>
        </a:solidFill>
      </dgm:spPr>
      <dgm:t>
        <a:bodyPr/>
        <a:lstStyle/>
        <a:p>
          <a:r>
            <a:rPr lang="zh-TW" altLang="en-US" b="1" dirty="0" smtClean="0">
              <a:latin typeface="微軟正黑體" pitchFamily="34" charset="-120"/>
              <a:ea typeface="微軟正黑體" pitchFamily="34" charset="-120"/>
            </a:rPr>
            <a:t>報名費</a:t>
          </a:r>
          <a:endParaRPr lang="zh-TW" altLang="en-US" dirty="0"/>
        </a:p>
      </dgm:t>
    </dgm:pt>
    <dgm:pt modelId="{6857A93A-28BA-4744-90EC-84C3FC579278}" type="parTrans" cxnId="{A4C55F51-1FEA-4161-996C-82CC2976F4E1}">
      <dgm:prSet/>
      <dgm:spPr/>
      <dgm:t>
        <a:bodyPr/>
        <a:lstStyle/>
        <a:p>
          <a:endParaRPr lang="zh-TW" altLang="en-US"/>
        </a:p>
      </dgm:t>
    </dgm:pt>
    <dgm:pt modelId="{B556D565-BE4B-4C73-B84C-4F13F6688E56}" type="sibTrans" cxnId="{A4C55F51-1FEA-4161-996C-82CC2976F4E1}">
      <dgm:prSet/>
      <dgm:spPr/>
      <dgm:t>
        <a:bodyPr/>
        <a:lstStyle/>
        <a:p>
          <a:endParaRPr lang="zh-TW" altLang="en-US"/>
        </a:p>
      </dgm:t>
    </dgm:pt>
    <dgm:pt modelId="{C14E95CB-73C0-403C-9759-4410A7693FEB}">
      <dgm:prSet phldrT="[文字]" custT="1"/>
      <dgm:spPr>
        <a:solidFill>
          <a:schemeClr val="accent5">
            <a:lumMod val="20000"/>
            <a:lumOff val="80000"/>
            <a:alpha val="90000"/>
          </a:schemeClr>
        </a:solidFill>
      </dgm:spPr>
      <dgm:t>
        <a:bodyPr/>
        <a:lstStyle/>
        <a:p>
          <a:r>
            <a:rPr lang="zh-TW" altLang="en-US" sz="2400" b="1" dirty="0" smtClean="0">
              <a:solidFill>
                <a:srgbClr val="000066"/>
              </a:solidFill>
              <a:latin typeface="微軟正黑體" pitchFamily="34" charset="-120"/>
              <a:ea typeface="微軟正黑體" pitchFamily="34" charset="-120"/>
            </a:rPr>
            <a:t>國中應屆畢業生：免收報名費</a:t>
          </a:r>
          <a:endParaRPr lang="zh-TW" altLang="en-US" sz="2400" dirty="0">
            <a:solidFill>
              <a:srgbClr val="000066"/>
            </a:solidFill>
          </a:endParaRPr>
        </a:p>
      </dgm:t>
    </dgm:pt>
    <dgm:pt modelId="{FCD9DD96-5B75-4004-87D0-A22234B8FB98}" type="parTrans" cxnId="{331E782E-072B-4C63-AE71-2E5A384F1DE6}">
      <dgm:prSet/>
      <dgm:spPr/>
      <dgm:t>
        <a:bodyPr/>
        <a:lstStyle/>
        <a:p>
          <a:endParaRPr lang="zh-TW" altLang="en-US"/>
        </a:p>
      </dgm:t>
    </dgm:pt>
    <dgm:pt modelId="{A0410F93-5251-478B-BC74-51B5E72F76F2}" type="sibTrans" cxnId="{331E782E-072B-4C63-AE71-2E5A384F1DE6}">
      <dgm:prSet/>
      <dgm:spPr/>
      <dgm:t>
        <a:bodyPr/>
        <a:lstStyle/>
        <a:p>
          <a:endParaRPr lang="zh-TW" altLang="en-US"/>
        </a:p>
      </dgm:t>
    </dgm:pt>
    <dgm:pt modelId="{358D0025-80FF-4181-AB0F-DDC85170EFAE}">
      <dgm:prSet phldrT="[文字]" custT="1"/>
      <dgm:spPr>
        <a:solidFill>
          <a:srgbClr val="A5FDAF">
            <a:alpha val="89804"/>
          </a:srgbClr>
        </a:solidFill>
      </dgm:spPr>
      <dgm:t>
        <a:bodyPr/>
        <a:lstStyle/>
        <a:p>
          <a:r>
            <a:rPr lang="zh-TW" altLang="en-US" sz="2400" b="1" dirty="0" smtClean="0">
              <a:solidFill>
                <a:srgbClr val="663300"/>
              </a:solidFill>
              <a:latin typeface="微軟正黑體" pitchFamily="34" charset="-120"/>
              <a:ea typeface="微軟正黑體" pitchFamily="34" charset="-120"/>
            </a:rPr>
            <a:t>其他考生請至承辦學校三民高中辦理個別報名</a:t>
          </a:r>
          <a:endParaRPr lang="zh-TW" altLang="en-US" sz="2400" dirty="0">
            <a:solidFill>
              <a:srgbClr val="663300"/>
            </a:solidFill>
          </a:endParaRPr>
        </a:p>
      </dgm:t>
    </dgm:pt>
    <dgm:pt modelId="{DA4B4BF1-1E46-4437-B472-2057569690CC}" type="parTrans" cxnId="{39AB20DC-170D-48FB-940C-3695E0F48799}">
      <dgm:prSet/>
      <dgm:spPr/>
      <dgm:t>
        <a:bodyPr/>
        <a:lstStyle/>
        <a:p>
          <a:endParaRPr lang="zh-TW" altLang="en-US"/>
        </a:p>
      </dgm:t>
    </dgm:pt>
    <dgm:pt modelId="{D0774A24-109D-434D-97E2-9FE4149A46C6}" type="sibTrans" cxnId="{39AB20DC-170D-48FB-940C-3695E0F48799}">
      <dgm:prSet/>
      <dgm:spPr/>
      <dgm:t>
        <a:bodyPr/>
        <a:lstStyle/>
        <a:p>
          <a:endParaRPr lang="zh-TW" altLang="en-US"/>
        </a:p>
      </dgm:t>
    </dgm:pt>
    <dgm:pt modelId="{A76B328C-10BF-44F8-A153-F187EE350608}">
      <dgm:prSet custT="1"/>
      <dgm:spPr>
        <a:solidFill>
          <a:schemeClr val="accent5">
            <a:lumMod val="20000"/>
            <a:lumOff val="80000"/>
            <a:alpha val="90000"/>
          </a:schemeClr>
        </a:solidFill>
      </dgm:spPr>
      <dgm:t>
        <a:bodyPr/>
        <a:lstStyle/>
        <a:p>
          <a:r>
            <a:rPr lang="zh-TW" altLang="en-US" sz="2400" b="1" dirty="0" smtClean="0">
              <a:solidFill>
                <a:srgbClr val="000066"/>
              </a:solidFill>
              <a:latin typeface="微軟正黑體" pitchFamily="34" charset="-120"/>
              <a:ea typeface="微軟正黑體" pitchFamily="34" charset="-120"/>
            </a:rPr>
            <a:t>其他考生：</a:t>
          </a:r>
          <a:r>
            <a:rPr lang="en-US" altLang="zh-TW" sz="2400" b="1" dirty="0" smtClean="0">
              <a:solidFill>
                <a:srgbClr val="000066"/>
              </a:solidFill>
              <a:latin typeface="微軟正黑體" pitchFamily="34" charset="-120"/>
              <a:ea typeface="微軟正黑體" pitchFamily="34" charset="-120"/>
            </a:rPr>
            <a:t>500</a:t>
          </a:r>
          <a:r>
            <a:rPr lang="zh-TW" altLang="en-US" sz="2400" b="1" dirty="0" smtClean="0">
              <a:solidFill>
                <a:srgbClr val="000066"/>
              </a:solidFill>
              <a:latin typeface="微軟正黑體" pitchFamily="34" charset="-120"/>
              <a:ea typeface="微軟正黑體" pitchFamily="34" charset="-120"/>
            </a:rPr>
            <a:t>元</a:t>
          </a:r>
          <a:endParaRPr lang="zh-TW" altLang="en-US" sz="2400" b="1" dirty="0">
            <a:solidFill>
              <a:srgbClr val="000066"/>
            </a:solidFill>
            <a:latin typeface="微軟正黑體" pitchFamily="34" charset="-120"/>
            <a:ea typeface="微軟正黑體" pitchFamily="34" charset="-120"/>
          </a:endParaRPr>
        </a:p>
      </dgm:t>
    </dgm:pt>
    <dgm:pt modelId="{5F78FD3D-101C-4BE7-9B7D-3E4CAA956737}" type="parTrans" cxnId="{EF7D2648-3DE5-4A43-986B-9F9475F63430}">
      <dgm:prSet/>
      <dgm:spPr/>
      <dgm:t>
        <a:bodyPr/>
        <a:lstStyle/>
        <a:p>
          <a:endParaRPr lang="zh-TW" altLang="en-US"/>
        </a:p>
      </dgm:t>
    </dgm:pt>
    <dgm:pt modelId="{07CE2E0C-4AAD-4B08-8BC8-BCDAEBED2A50}" type="sibTrans" cxnId="{EF7D2648-3DE5-4A43-986B-9F9475F63430}">
      <dgm:prSet/>
      <dgm:spPr/>
      <dgm:t>
        <a:bodyPr/>
        <a:lstStyle/>
        <a:p>
          <a:endParaRPr lang="zh-TW" altLang="en-US"/>
        </a:p>
      </dgm:t>
    </dgm:pt>
    <dgm:pt modelId="{16D3D461-10C6-4DA7-8938-11D9E2F7B6F3}">
      <dgm:prSet phldrT="[文字]" custT="1"/>
      <dgm:spPr>
        <a:solidFill>
          <a:srgbClr val="A5FDAF">
            <a:alpha val="89804"/>
          </a:srgbClr>
        </a:solidFill>
      </dgm:spPr>
      <dgm:t>
        <a:bodyPr/>
        <a:lstStyle/>
        <a:p>
          <a:r>
            <a:rPr lang="zh-TW" altLang="en-US" sz="2400" b="1" dirty="0" smtClean="0">
              <a:solidFill>
                <a:srgbClr val="663300"/>
              </a:solidFill>
              <a:latin typeface="微軟正黑體" pitchFamily="34" charset="-120"/>
              <a:ea typeface="微軟正黑體" pitchFamily="34" charset="-120"/>
            </a:rPr>
            <a:t>報名日期：</a:t>
          </a:r>
          <a:r>
            <a:rPr lang="en-US" altLang="zh-TW" sz="2400" b="1" dirty="0" smtClean="0">
              <a:solidFill>
                <a:srgbClr val="663300"/>
              </a:solidFill>
              <a:latin typeface="微軟正黑體" pitchFamily="34" charset="-120"/>
              <a:ea typeface="微軟正黑體" pitchFamily="34" charset="-120"/>
            </a:rPr>
            <a:t>3</a:t>
          </a:r>
          <a:r>
            <a:rPr lang="zh-TW" altLang="en-US" sz="2400" b="1" dirty="0" smtClean="0">
              <a:solidFill>
                <a:srgbClr val="663300"/>
              </a:solidFill>
              <a:latin typeface="微軟正黑體" pitchFamily="34" charset="-120"/>
              <a:ea typeface="微軟正黑體" pitchFamily="34" charset="-120"/>
            </a:rPr>
            <a:t>月</a:t>
          </a:r>
          <a:r>
            <a:rPr lang="en-US" altLang="zh-TW" sz="2400" b="1" dirty="0" smtClean="0">
              <a:solidFill>
                <a:srgbClr val="663300"/>
              </a:solidFill>
              <a:latin typeface="微軟正黑體" pitchFamily="34" charset="-120"/>
              <a:ea typeface="微軟正黑體" pitchFamily="34" charset="-120"/>
            </a:rPr>
            <a:t>15-17</a:t>
          </a:r>
          <a:r>
            <a:rPr lang="zh-TW" altLang="en-US" sz="2400" b="1" dirty="0" smtClean="0">
              <a:solidFill>
                <a:srgbClr val="663300"/>
              </a:solidFill>
              <a:latin typeface="微軟正黑體" pitchFamily="34" charset="-120"/>
              <a:ea typeface="微軟正黑體" pitchFamily="34" charset="-120"/>
            </a:rPr>
            <a:t>日</a:t>
          </a:r>
          <a:endParaRPr lang="zh-TW" altLang="en-US" sz="2400" b="1" dirty="0">
            <a:solidFill>
              <a:srgbClr val="663300"/>
            </a:solidFill>
            <a:latin typeface="微軟正黑體" pitchFamily="34" charset="-120"/>
            <a:ea typeface="微軟正黑體" pitchFamily="34" charset="-120"/>
          </a:endParaRPr>
        </a:p>
      </dgm:t>
    </dgm:pt>
    <dgm:pt modelId="{4E319AA0-8DD6-4897-9C33-845F7DD86AB3}" type="parTrans" cxnId="{52F8A412-0E61-49F1-A035-2AD00BD31D4F}">
      <dgm:prSet/>
      <dgm:spPr/>
      <dgm:t>
        <a:bodyPr/>
        <a:lstStyle/>
        <a:p>
          <a:endParaRPr lang="zh-TW" altLang="en-US"/>
        </a:p>
      </dgm:t>
    </dgm:pt>
    <dgm:pt modelId="{9069A913-CE4F-48AB-94A3-811B383C4A0E}" type="sibTrans" cxnId="{52F8A412-0E61-49F1-A035-2AD00BD31D4F}">
      <dgm:prSet/>
      <dgm:spPr/>
      <dgm:t>
        <a:bodyPr/>
        <a:lstStyle/>
        <a:p>
          <a:endParaRPr lang="zh-TW" altLang="en-US"/>
        </a:p>
      </dgm:t>
    </dgm:pt>
    <dgm:pt modelId="{2B1294FD-D9D1-4E80-8B4D-7B83715E6793}" type="pres">
      <dgm:prSet presAssocID="{62F1A7E5-086B-43E4-81A6-B3513B2FBC27}" presName="Name0" presStyleCnt="0">
        <dgm:presLayoutVars>
          <dgm:dir/>
          <dgm:animLvl val="lvl"/>
          <dgm:resizeHandles val="exact"/>
        </dgm:presLayoutVars>
      </dgm:prSet>
      <dgm:spPr/>
      <dgm:t>
        <a:bodyPr/>
        <a:lstStyle/>
        <a:p>
          <a:endParaRPr lang="zh-TW" altLang="en-US"/>
        </a:p>
      </dgm:t>
    </dgm:pt>
    <dgm:pt modelId="{DE351BD0-DDB5-459B-8FB6-19A6B3ED3C79}" type="pres">
      <dgm:prSet presAssocID="{226B67DC-24D2-43F0-AE29-AE02569C1504}" presName="linNode" presStyleCnt="0"/>
      <dgm:spPr/>
    </dgm:pt>
    <dgm:pt modelId="{F9F94A4C-83FA-4287-A495-FF6DCA178E91}" type="pres">
      <dgm:prSet presAssocID="{226B67DC-24D2-43F0-AE29-AE02569C1504}" presName="parentText" presStyleLbl="node1" presStyleIdx="0" presStyleCnt="2" custScaleX="66115" custScaleY="116941">
        <dgm:presLayoutVars>
          <dgm:chMax val="1"/>
          <dgm:bulletEnabled val="1"/>
        </dgm:presLayoutVars>
      </dgm:prSet>
      <dgm:spPr/>
      <dgm:t>
        <a:bodyPr/>
        <a:lstStyle/>
        <a:p>
          <a:endParaRPr lang="zh-TW" altLang="en-US"/>
        </a:p>
      </dgm:t>
    </dgm:pt>
    <dgm:pt modelId="{C0AE5B84-D4BC-4343-9425-D7AEFAE678A1}" type="pres">
      <dgm:prSet presAssocID="{226B67DC-24D2-43F0-AE29-AE02569C1504}" presName="descendantText" presStyleLbl="alignAccFollowNode1" presStyleIdx="0" presStyleCnt="2" custScaleX="112070" custScaleY="140836" custLinFactNeighborX="218" custLinFactNeighborY="-8432">
        <dgm:presLayoutVars>
          <dgm:bulletEnabled val="1"/>
        </dgm:presLayoutVars>
      </dgm:prSet>
      <dgm:spPr/>
      <dgm:t>
        <a:bodyPr/>
        <a:lstStyle/>
        <a:p>
          <a:endParaRPr lang="zh-TW" altLang="en-US"/>
        </a:p>
      </dgm:t>
    </dgm:pt>
    <dgm:pt modelId="{77BE011E-A796-47C1-A25E-E4D9BF3E964C}" type="pres">
      <dgm:prSet presAssocID="{4428F9E8-3E39-4268-AA3A-F765275543AF}" presName="sp" presStyleCnt="0"/>
      <dgm:spPr/>
    </dgm:pt>
    <dgm:pt modelId="{480E0499-F938-4217-BDA0-BBBDB6BD6907}" type="pres">
      <dgm:prSet presAssocID="{2C790032-DD61-4FF7-8D70-DEF26953BBF6}" presName="linNode" presStyleCnt="0"/>
      <dgm:spPr/>
    </dgm:pt>
    <dgm:pt modelId="{C1B55AA5-3153-4B35-951B-FF166AF067D7}" type="pres">
      <dgm:prSet presAssocID="{2C790032-DD61-4FF7-8D70-DEF26953BBF6}" presName="parentText" presStyleLbl="node1" presStyleIdx="1" presStyleCnt="2" custScaleX="82737" custScaleY="76970" custLinFactNeighborX="-1488" custLinFactNeighborY="-13485">
        <dgm:presLayoutVars>
          <dgm:chMax val="1"/>
          <dgm:bulletEnabled val="1"/>
        </dgm:presLayoutVars>
      </dgm:prSet>
      <dgm:spPr/>
      <dgm:t>
        <a:bodyPr/>
        <a:lstStyle/>
        <a:p>
          <a:endParaRPr lang="zh-TW" altLang="en-US"/>
        </a:p>
      </dgm:t>
    </dgm:pt>
    <dgm:pt modelId="{263F81E9-2367-45CE-A5B6-B33693D59DB1}" type="pres">
      <dgm:prSet presAssocID="{2C790032-DD61-4FF7-8D70-DEF26953BBF6}" presName="descendantText" presStyleLbl="alignAccFollowNode1" presStyleIdx="1" presStyleCnt="2" custScaleX="96135" custLinFactNeighborX="546" custLinFactNeighborY="-10774">
        <dgm:presLayoutVars>
          <dgm:bulletEnabled val="1"/>
        </dgm:presLayoutVars>
      </dgm:prSet>
      <dgm:spPr/>
      <dgm:t>
        <a:bodyPr/>
        <a:lstStyle/>
        <a:p>
          <a:endParaRPr lang="zh-TW" altLang="en-US"/>
        </a:p>
      </dgm:t>
    </dgm:pt>
  </dgm:ptLst>
  <dgm:cxnLst>
    <dgm:cxn modelId="{D7560856-14F7-4269-BBA6-0DBCD16C9144}" type="presOf" srcId="{62F1A7E5-086B-43E4-81A6-B3513B2FBC27}" destId="{2B1294FD-D9D1-4E80-8B4D-7B83715E6793}" srcOrd="0" destOrd="0" presId="urn:microsoft.com/office/officeart/2005/8/layout/vList5"/>
    <dgm:cxn modelId="{1530DFE2-9E0B-4771-BF36-AE461AB2F744}" srcId="{226B67DC-24D2-43F0-AE29-AE02569C1504}" destId="{FAA58150-7ABD-4193-A2EC-861D117FCE7F}" srcOrd="0" destOrd="0" parTransId="{B9B6EDC2-D4F6-4FB9-B043-AF7BF336D84F}" sibTransId="{26310EF2-10AB-4FBF-ABC3-2A5E38BBB771}"/>
    <dgm:cxn modelId="{A4C55F51-1FEA-4161-996C-82CC2976F4E1}" srcId="{62F1A7E5-086B-43E4-81A6-B3513B2FBC27}" destId="{2C790032-DD61-4FF7-8D70-DEF26953BBF6}" srcOrd="1" destOrd="0" parTransId="{6857A93A-28BA-4744-90EC-84C3FC579278}" sibTransId="{B556D565-BE4B-4C73-B84C-4F13F6688E56}"/>
    <dgm:cxn modelId="{7F7352C5-49AE-4D25-A7CF-BF15FFF524D1}" type="presOf" srcId="{358D0025-80FF-4181-AB0F-DDC85170EFAE}" destId="{C0AE5B84-D4BC-4343-9425-D7AEFAE678A1}" srcOrd="0" destOrd="1" presId="urn:microsoft.com/office/officeart/2005/8/layout/vList5"/>
    <dgm:cxn modelId="{D18DA3C5-917B-486C-ABA6-79BAE8C6A82A}" type="presOf" srcId="{226B67DC-24D2-43F0-AE29-AE02569C1504}" destId="{F9F94A4C-83FA-4287-A495-FF6DCA178E91}" srcOrd="0" destOrd="0" presId="urn:microsoft.com/office/officeart/2005/8/layout/vList5"/>
    <dgm:cxn modelId="{BF0049D4-F6A1-4781-BED4-FDB6D1BF48AF}" type="presOf" srcId="{C14E95CB-73C0-403C-9759-4410A7693FEB}" destId="{263F81E9-2367-45CE-A5B6-B33693D59DB1}" srcOrd="0" destOrd="0" presId="urn:microsoft.com/office/officeart/2005/8/layout/vList5"/>
    <dgm:cxn modelId="{EF7D2648-3DE5-4A43-986B-9F9475F63430}" srcId="{2C790032-DD61-4FF7-8D70-DEF26953BBF6}" destId="{A76B328C-10BF-44F8-A153-F187EE350608}" srcOrd="1" destOrd="0" parTransId="{5F78FD3D-101C-4BE7-9B7D-3E4CAA956737}" sibTransId="{07CE2E0C-4AAD-4B08-8BC8-BCDAEBED2A50}"/>
    <dgm:cxn modelId="{3975DBB2-2EFF-41D9-9D17-02B8CF2DC65A}" type="presOf" srcId="{A76B328C-10BF-44F8-A153-F187EE350608}" destId="{263F81E9-2367-45CE-A5B6-B33693D59DB1}" srcOrd="0" destOrd="1" presId="urn:microsoft.com/office/officeart/2005/8/layout/vList5"/>
    <dgm:cxn modelId="{893D248A-54E1-456B-ACB1-30B0C116089E}" type="presOf" srcId="{FAA58150-7ABD-4193-A2EC-861D117FCE7F}" destId="{C0AE5B84-D4BC-4343-9425-D7AEFAE678A1}" srcOrd="0" destOrd="0" presId="urn:microsoft.com/office/officeart/2005/8/layout/vList5"/>
    <dgm:cxn modelId="{52F8A412-0E61-49F1-A035-2AD00BD31D4F}" srcId="{226B67DC-24D2-43F0-AE29-AE02569C1504}" destId="{16D3D461-10C6-4DA7-8938-11D9E2F7B6F3}" srcOrd="2" destOrd="0" parTransId="{4E319AA0-8DD6-4897-9C33-845F7DD86AB3}" sibTransId="{9069A913-CE4F-48AB-94A3-811B383C4A0E}"/>
    <dgm:cxn modelId="{F09FFA07-8828-49D4-A4BF-01B4C217B113}" srcId="{62F1A7E5-086B-43E4-81A6-B3513B2FBC27}" destId="{226B67DC-24D2-43F0-AE29-AE02569C1504}" srcOrd="0" destOrd="0" parTransId="{F25F391F-A231-4144-A4FA-25326395CBDF}" sibTransId="{4428F9E8-3E39-4268-AA3A-F765275543AF}"/>
    <dgm:cxn modelId="{8A78CFE2-48EB-44C5-A51D-91EDBA4F0FCB}" type="presOf" srcId="{2C790032-DD61-4FF7-8D70-DEF26953BBF6}" destId="{C1B55AA5-3153-4B35-951B-FF166AF067D7}" srcOrd="0" destOrd="0" presId="urn:microsoft.com/office/officeart/2005/8/layout/vList5"/>
    <dgm:cxn modelId="{39AB20DC-170D-48FB-940C-3695E0F48799}" srcId="{226B67DC-24D2-43F0-AE29-AE02569C1504}" destId="{358D0025-80FF-4181-AB0F-DDC85170EFAE}" srcOrd="1" destOrd="0" parTransId="{DA4B4BF1-1E46-4437-B472-2057569690CC}" sibTransId="{D0774A24-109D-434D-97E2-9FE4149A46C6}"/>
    <dgm:cxn modelId="{F5147366-97A2-4BE1-B51F-7D8381F67FA8}" type="presOf" srcId="{16D3D461-10C6-4DA7-8938-11D9E2F7B6F3}" destId="{C0AE5B84-D4BC-4343-9425-D7AEFAE678A1}" srcOrd="0" destOrd="2" presId="urn:microsoft.com/office/officeart/2005/8/layout/vList5"/>
    <dgm:cxn modelId="{331E782E-072B-4C63-AE71-2E5A384F1DE6}" srcId="{2C790032-DD61-4FF7-8D70-DEF26953BBF6}" destId="{C14E95CB-73C0-403C-9759-4410A7693FEB}" srcOrd="0" destOrd="0" parTransId="{FCD9DD96-5B75-4004-87D0-A22234B8FB98}" sibTransId="{A0410F93-5251-478B-BC74-51B5E72F76F2}"/>
    <dgm:cxn modelId="{DFCD15DA-299D-4FDA-84AF-B5E359D55610}" type="presParOf" srcId="{2B1294FD-D9D1-4E80-8B4D-7B83715E6793}" destId="{DE351BD0-DDB5-459B-8FB6-19A6B3ED3C79}" srcOrd="0" destOrd="0" presId="urn:microsoft.com/office/officeart/2005/8/layout/vList5"/>
    <dgm:cxn modelId="{8842E6B1-2DDB-46EF-8A51-0C19B0EE0707}" type="presParOf" srcId="{DE351BD0-DDB5-459B-8FB6-19A6B3ED3C79}" destId="{F9F94A4C-83FA-4287-A495-FF6DCA178E91}" srcOrd="0" destOrd="0" presId="urn:microsoft.com/office/officeart/2005/8/layout/vList5"/>
    <dgm:cxn modelId="{8F9BBCB7-F581-41AC-A0E1-8612DE6B6084}" type="presParOf" srcId="{DE351BD0-DDB5-459B-8FB6-19A6B3ED3C79}" destId="{C0AE5B84-D4BC-4343-9425-D7AEFAE678A1}" srcOrd="1" destOrd="0" presId="urn:microsoft.com/office/officeart/2005/8/layout/vList5"/>
    <dgm:cxn modelId="{D0CE9E58-FF2E-4C09-B137-4A75084DC9DA}" type="presParOf" srcId="{2B1294FD-D9D1-4E80-8B4D-7B83715E6793}" destId="{77BE011E-A796-47C1-A25E-E4D9BF3E964C}" srcOrd="1" destOrd="0" presId="urn:microsoft.com/office/officeart/2005/8/layout/vList5"/>
    <dgm:cxn modelId="{523B4317-C613-47EE-A473-0374862814A4}" type="presParOf" srcId="{2B1294FD-D9D1-4E80-8B4D-7B83715E6793}" destId="{480E0499-F938-4217-BDA0-BBBDB6BD6907}" srcOrd="2" destOrd="0" presId="urn:microsoft.com/office/officeart/2005/8/layout/vList5"/>
    <dgm:cxn modelId="{3CAEAA2C-6B22-46A1-B2DD-BE95DB67B1A0}" type="presParOf" srcId="{480E0499-F938-4217-BDA0-BBBDB6BD6907}" destId="{C1B55AA5-3153-4B35-951B-FF166AF067D7}" srcOrd="0" destOrd="0" presId="urn:microsoft.com/office/officeart/2005/8/layout/vList5"/>
    <dgm:cxn modelId="{BA8802B7-228E-4968-981E-267545D40E2C}" type="presParOf" srcId="{480E0499-F938-4217-BDA0-BBBDB6BD6907}" destId="{263F81E9-2367-45CE-A5B6-B33693D59DB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7BBE8CE-7C92-4893-AF79-7A33DB8B374F}" type="doc">
      <dgm:prSet loTypeId="urn:microsoft.com/office/officeart/2005/8/layout/vList5" loCatId="list" qsTypeId="urn:microsoft.com/office/officeart/2005/8/quickstyle/simple5" qsCatId="simple" csTypeId="urn:microsoft.com/office/officeart/2005/8/colors/colorful4" csCatId="colorful" phldr="1"/>
      <dgm:spPr/>
      <dgm:t>
        <a:bodyPr/>
        <a:lstStyle/>
        <a:p>
          <a:endParaRPr lang="zh-TW" altLang="en-US"/>
        </a:p>
      </dgm:t>
    </dgm:pt>
    <dgm:pt modelId="{73A93E70-5966-4D4A-A7BC-3EDE5C5FD2F6}">
      <dgm:prSet phldrT="[文字]" custT="1"/>
      <dgm:spPr>
        <a:solidFill>
          <a:srgbClr val="660066"/>
        </a:solidFill>
      </dgm:spPr>
      <dgm:t>
        <a:bodyPr/>
        <a:lstStyle/>
        <a:p>
          <a:pPr marL="0" marR="0" indent="0" defTabSz="914400" eaLnBrk="1" fontAlgn="auto" latinLnBrk="0" hangingPunct="1">
            <a:lnSpc>
              <a:spcPct val="80000"/>
            </a:lnSpc>
            <a:spcBef>
              <a:spcPts val="0"/>
            </a:spcBef>
            <a:spcAft>
              <a:spcPts val="0"/>
            </a:spcAft>
            <a:buClrTx/>
            <a:buSzTx/>
            <a:buFontTx/>
            <a:buNone/>
            <a:tabLst/>
            <a:defRPr/>
          </a:pPr>
          <a:r>
            <a:rPr lang="zh-TW" altLang="zh-TW" sz="2400" b="1" dirty="0" smtClean="0">
              <a:latin typeface="微軟正黑體" pitchFamily="34" charset="-120"/>
              <a:ea typeface="微軟正黑體" pitchFamily="34" charset="-120"/>
            </a:rPr>
            <a:t>轉學生</a:t>
          </a:r>
          <a:r>
            <a:rPr lang="zh-TW" altLang="en-US" sz="2400" b="1" dirty="0" smtClean="0">
              <a:latin typeface="微軟正黑體" pitchFamily="34" charset="-120"/>
              <a:ea typeface="微軟正黑體" pitchFamily="34" charset="-120"/>
            </a:rPr>
            <a:t>、</a:t>
          </a:r>
          <a:r>
            <a:rPr lang="zh-TW" altLang="zh-TW" sz="2400" b="1" dirty="0" smtClean="0">
              <a:latin typeface="微軟正黑體" pitchFamily="34" charset="-120"/>
              <a:ea typeface="微軟正黑體" pitchFamily="34" charset="-120"/>
            </a:rPr>
            <a:t>非學校型態實驗教育學生</a:t>
          </a:r>
          <a:r>
            <a:rPr lang="zh-TW" altLang="en-US" sz="2400" b="1" dirty="0" smtClean="0">
              <a:latin typeface="微軟正黑體" pitchFamily="34" charset="-120"/>
              <a:ea typeface="微軟正黑體" pitchFamily="34" charset="-120"/>
            </a:rPr>
            <a:t>、</a:t>
          </a:r>
          <a:r>
            <a:rPr lang="zh-TW" altLang="zh-TW" sz="2400" b="1" dirty="0" smtClean="0">
              <a:latin typeface="微軟正黑體" pitchFamily="34" charset="-120"/>
              <a:ea typeface="微軟正黑體" pitchFamily="34" charset="-120"/>
            </a:rPr>
            <a:t>非應屆國中畢業生</a:t>
          </a:r>
          <a:endParaRPr lang="zh-TW" altLang="en-US" sz="2400" b="1" dirty="0"/>
        </a:p>
      </dgm:t>
    </dgm:pt>
    <dgm:pt modelId="{CD89B1D4-B332-4E09-ADAD-D72031CA7CF3}" type="parTrans" cxnId="{95AAFDF5-9BB1-4C60-9C06-9D604329FB69}">
      <dgm:prSet/>
      <dgm:spPr/>
      <dgm:t>
        <a:bodyPr/>
        <a:lstStyle/>
        <a:p>
          <a:endParaRPr lang="zh-TW" altLang="en-US"/>
        </a:p>
      </dgm:t>
    </dgm:pt>
    <dgm:pt modelId="{7C42581E-E333-425E-A715-DF4890C3B891}" type="sibTrans" cxnId="{95AAFDF5-9BB1-4C60-9C06-9D604329FB69}">
      <dgm:prSet/>
      <dgm:spPr/>
      <dgm:t>
        <a:bodyPr/>
        <a:lstStyle/>
        <a:p>
          <a:endParaRPr lang="zh-TW" altLang="en-US"/>
        </a:p>
      </dgm:t>
    </dgm:pt>
    <dgm:pt modelId="{438C244B-DF33-440A-8416-10A2C89C8141}">
      <dgm:prSet phldrT="[文字]" custT="1"/>
      <dgm:spPr/>
      <dgm:t>
        <a:bodyPr lIns="72000" rIns="72000"/>
        <a:lstStyle/>
        <a:p>
          <a:pPr marL="71438" lvl="1" indent="-71438">
            <a:lnSpc>
              <a:spcPct val="80000"/>
            </a:lnSpc>
            <a:spcBef>
              <a:spcPts val="0"/>
            </a:spcBef>
            <a:spcAft>
              <a:spcPts val="0"/>
            </a:spcAft>
          </a:pPr>
          <a:r>
            <a:rPr lang="zh-TW" altLang="en-US" sz="2400" b="1" dirty="0" smtClean="0">
              <a:solidFill>
                <a:srgbClr val="003300"/>
              </a:solidFill>
              <a:latin typeface="微軟正黑體" pitchFamily="34" charset="-120"/>
              <a:ea typeface="微軟正黑體" pitchFamily="34" charset="-120"/>
            </a:rPr>
            <a:t>採計國中就學期間之多元發展項目表現</a:t>
          </a:r>
          <a:endParaRPr lang="zh-TW" altLang="en-US" sz="2400" b="1" dirty="0">
            <a:solidFill>
              <a:srgbClr val="003300"/>
            </a:solidFill>
          </a:endParaRPr>
        </a:p>
      </dgm:t>
    </dgm:pt>
    <dgm:pt modelId="{BFA91789-DAB7-4E90-9F0A-4BDD8481CCF0}" type="parTrans" cxnId="{0F6BDBFC-3865-4DB6-9941-31823FE6E050}">
      <dgm:prSet/>
      <dgm:spPr/>
      <dgm:t>
        <a:bodyPr/>
        <a:lstStyle/>
        <a:p>
          <a:endParaRPr lang="zh-TW" altLang="en-US"/>
        </a:p>
      </dgm:t>
    </dgm:pt>
    <dgm:pt modelId="{46C91709-0B3A-47B5-979F-8E68C87C8D3F}" type="sibTrans" cxnId="{0F6BDBFC-3865-4DB6-9941-31823FE6E050}">
      <dgm:prSet/>
      <dgm:spPr/>
      <dgm:t>
        <a:bodyPr/>
        <a:lstStyle/>
        <a:p>
          <a:endParaRPr lang="zh-TW" altLang="en-US"/>
        </a:p>
      </dgm:t>
    </dgm:pt>
    <dgm:pt modelId="{AF560FF4-7C8E-4D28-B32F-2022191B61AD}">
      <dgm:prSet phldrT="[文字]" custT="1"/>
      <dgm:spPr>
        <a:solidFill>
          <a:srgbClr val="003366"/>
        </a:solidFill>
      </dgm:spPr>
      <dgm:t>
        <a:bodyPr/>
        <a:lstStyle/>
        <a:p>
          <a:pPr marL="72000" marR="0" lvl="1" indent="-72000" eaLnBrk="1" fontAlgn="auto" latinLnBrk="0" hangingPunct="1">
            <a:lnSpc>
              <a:spcPct val="80000"/>
            </a:lnSpc>
            <a:spcBef>
              <a:spcPts val="0"/>
            </a:spcBef>
            <a:spcAft>
              <a:spcPts val="0"/>
            </a:spcAft>
            <a:buClrTx/>
            <a:buSzTx/>
            <a:buFontTx/>
            <a:tabLst/>
            <a:defRPr/>
          </a:pPr>
          <a:r>
            <a:rPr lang="zh-TW" altLang="zh-TW" sz="2400" b="1" dirty="0" smtClean="0">
              <a:latin typeface="微軟正黑體" pitchFamily="34" charset="-120"/>
              <a:ea typeface="微軟正黑體" pitchFamily="34" charset="-120"/>
            </a:rPr>
            <a:t>資賦優異縮短修業年限學生</a:t>
          </a:r>
          <a:endParaRPr lang="zh-TW" altLang="en-US" sz="2400" b="1" dirty="0">
            <a:solidFill>
              <a:srgbClr val="660066"/>
            </a:solidFill>
          </a:endParaRPr>
        </a:p>
      </dgm:t>
    </dgm:pt>
    <dgm:pt modelId="{09129951-C5CA-4DB2-85D8-E3E1C0B30C4A}" type="parTrans" cxnId="{E24093AF-975B-4CEA-8B89-F38010E447BF}">
      <dgm:prSet/>
      <dgm:spPr/>
      <dgm:t>
        <a:bodyPr/>
        <a:lstStyle/>
        <a:p>
          <a:endParaRPr lang="zh-TW" altLang="en-US"/>
        </a:p>
      </dgm:t>
    </dgm:pt>
    <dgm:pt modelId="{850B5DDB-5B04-4CF6-A690-B4896EB1F356}" type="sibTrans" cxnId="{E24093AF-975B-4CEA-8B89-F38010E447BF}">
      <dgm:prSet/>
      <dgm:spPr/>
      <dgm:t>
        <a:bodyPr/>
        <a:lstStyle/>
        <a:p>
          <a:endParaRPr lang="zh-TW" altLang="en-US"/>
        </a:p>
      </dgm:t>
    </dgm:pt>
    <dgm:pt modelId="{EF626796-9B65-4D9C-B249-8A52D88F84B4}">
      <dgm:prSet phldrT="[文字]" custT="1"/>
      <dgm:spPr/>
      <dgm:t>
        <a:bodyPr/>
        <a:lstStyle/>
        <a:p>
          <a:r>
            <a:rPr lang="zh-TW" altLang="zh-TW" sz="2400" b="1" dirty="0" smtClean="0">
              <a:solidFill>
                <a:srgbClr val="A50021"/>
              </a:solidFill>
              <a:latin typeface="微軟正黑體" pitchFamily="34" charset="-120"/>
              <a:ea typeface="微軟正黑體" pitchFamily="34" charset="-120"/>
            </a:rPr>
            <a:t>多元發展項目</a:t>
          </a:r>
          <a:r>
            <a:rPr lang="zh-TW" altLang="en-US" sz="2400" b="1" dirty="0" smtClean="0">
              <a:solidFill>
                <a:srgbClr val="A50021"/>
              </a:solidFill>
              <a:latin typeface="微軟正黑體" pitchFamily="34" charset="-120"/>
              <a:ea typeface="微軟正黑體" pitchFamily="34" charset="-120"/>
            </a:rPr>
            <a:t>之</a:t>
          </a:r>
          <a:r>
            <a:rPr lang="zh-TW" altLang="zh-TW" sz="2400" b="1" dirty="0" smtClean="0">
              <a:solidFill>
                <a:srgbClr val="A50021"/>
              </a:solidFill>
              <a:latin typeface="微軟正黑體" pitchFamily="34" charset="-120"/>
              <a:ea typeface="微軟正黑體" pitchFamily="34" charset="-120"/>
            </a:rPr>
            <a:t>競賽表現及檢定證照依實際取得分數採計</a:t>
          </a:r>
          <a:endParaRPr lang="zh-TW" altLang="en-US" sz="2400" b="1" dirty="0">
            <a:solidFill>
              <a:srgbClr val="A50021"/>
            </a:solidFill>
            <a:latin typeface="微軟正黑體" pitchFamily="34" charset="-120"/>
            <a:ea typeface="微軟正黑體" pitchFamily="34" charset="-120"/>
          </a:endParaRPr>
        </a:p>
      </dgm:t>
    </dgm:pt>
    <dgm:pt modelId="{50A7A5C0-12BE-4941-9A95-B02A41767D27}" type="parTrans" cxnId="{3BFD779B-2BBC-47A6-9D59-63AB2AC03A79}">
      <dgm:prSet/>
      <dgm:spPr/>
      <dgm:t>
        <a:bodyPr/>
        <a:lstStyle/>
        <a:p>
          <a:endParaRPr lang="zh-TW" altLang="en-US"/>
        </a:p>
      </dgm:t>
    </dgm:pt>
    <dgm:pt modelId="{0D6E2E25-0F95-4A84-9571-589C88D86A91}" type="sibTrans" cxnId="{3BFD779B-2BBC-47A6-9D59-63AB2AC03A79}">
      <dgm:prSet/>
      <dgm:spPr/>
      <dgm:t>
        <a:bodyPr/>
        <a:lstStyle/>
        <a:p>
          <a:endParaRPr lang="zh-TW" altLang="en-US"/>
        </a:p>
      </dgm:t>
    </dgm:pt>
    <dgm:pt modelId="{13E7B696-B750-4435-A822-3D26CC988A8B}">
      <dgm:prSet phldrT="[文字]" custT="1"/>
      <dgm:spPr/>
      <dgm:t>
        <a:bodyPr lIns="72000" rIns="72000"/>
        <a:lstStyle/>
        <a:p>
          <a:pPr marL="71438" lvl="1" indent="-71438">
            <a:lnSpc>
              <a:spcPct val="80000"/>
            </a:lnSpc>
            <a:spcBef>
              <a:spcPts val="0"/>
            </a:spcBef>
            <a:spcAft>
              <a:spcPts val="0"/>
            </a:spcAft>
          </a:pPr>
          <a:r>
            <a:rPr lang="zh-TW" altLang="en-US" sz="2400" b="1" dirty="0" smtClean="0">
              <a:solidFill>
                <a:srgbClr val="003300"/>
              </a:solidFill>
              <a:latin typeface="微軟正黑體" pitchFamily="34" charset="-120"/>
              <a:ea typeface="微軟正黑體" pitchFamily="34" charset="-120"/>
            </a:rPr>
            <a:t>採計分數由免試入學招生委員會審查小組審查認定</a:t>
          </a:r>
          <a:endParaRPr lang="zh-TW" altLang="en-US" sz="2400" b="1" dirty="0">
            <a:solidFill>
              <a:srgbClr val="003300"/>
            </a:solidFill>
          </a:endParaRPr>
        </a:p>
      </dgm:t>
    </dgm:pt>
    <dgm:pt modelId="{A0FF77F4-6488-43D4-8878-B9008827DBA4}" type="parTrans" cxnId="{79A64CC0-D933-48DE-B44B-3B478BEE84EE}">
      <dgm:prSet/>
      <dgm:spPr/>
      <dgm:t>
        <a:bodyPr/>
        <a:lstStyle/>
        <a:p>
          <a:endParaRPr lang="zh-TW" altLang="en-US"/>
        </a:p>
      </dgm:t>
    </dgm:pt>
    <dgm:pt modelId="{AE2679C2-F96C-4E93-8BF0-282E03A5034C}" type="sibTrans" cxnId="{79A64CC0-D933-48DE-B44B-3B478BEE84EE}">
      <dgm:prSet/>
      <dgm:spPr/>
      <dgm:t>
        <a:bodyPr/>
        <a:lstStyle/>
        <a:p>
          <a:endParaRPr lang="zh-TW" altLang="en-US"/>
        </a:p>
      </dgm:t>
    </dgm:pt>
    <dgm:pt modelId="{D4D1301A-69A3-475B-AF76-51BEDBD6E982}">
      <dgm:prSet phldrT="[文字]" custT="1"/>
      <dgm:spPr/>
      <dgm:t>
        <a:bodyPr/>
        <a:lstStyle/>
        <a:p>
          <a:r>
            <a:rPr lang="zh-TW" altLang="zh-TW" sz="2400" b="1" dirty="0" smtClean="0">
              <a:solidFill>
                <a:srgbClr val="A50021"/>
              </a:solidFill>
              <a:latin typeface="微軟正黑體" pitchFamily="34" charset="-120"/>
              <a:ea typeface="微軟正黑體" pitchFamily="34" charset="-120"/>
            </a:rPr>
            <a:t>均衡學習、服務學習、體適能、獎勵紀錄及幹部，依就讀學期採比例</a:t>
          </a:r>
          <a:r>
            <a:rPr lang="zh-TW" altLang="en-US" sz="2400" b="1" dirty="0" smtClean="0">
              <a:solidFill>
                <a:srgbClr val="A50021"/>
              </a:solidFill>
              <a:latin typeface="微軟正黑體" pitchFamily="34" charset="-120"/>
              <a:ea typeface="微軟正黑體" pitchFamily="34" charset="-120"/>
            </a:rPr>
            <a:t>加權</a:t>
          </a:r>
          <a:r>
            <a:rPr lang="zh-TW" altLang="zh-TW" sz="2400" b="1" dirty="0" smtClean="0">
              <a:solidFill>
                <a:srgbClr val="A50021"/>
              </a:solidFill>
              <a:latin typeface="微軟正黑體" pitchFamily="34" charset="-120"/>
              <a:ea typeface="微軟正黑體" pitchFamily="34" charset="-120"/>
            </a:rPr>
            <a:t>計算</a:t>
          </a:r>
          <a:endParaRPr lang="zh-TW" altLang="en-US" sz="2400" b="1" dirty="0">
            <a:solidFill>
              <a:srgbClr val="A50021"/>
            </a:solidFill>
            <a:latin typeface="微軟正黑體" pitchFamily="34" charset="-120"/>
            <a:ea typeface="微軟正黑體" pitchFamily="34" charset="-120"/>
          </a:endParaRPr>
        </a:p>
      </dgm:t>
    </dgm:pt>
    <dgm:pt modelId="{AC5B52B7-AFCB-4A39-9363-6BBB381B2226}" type="parTrans" cxnId="{2C39ECBE-A8B0-44FD-AEAF-10AE7E662E2D}">
      <dgm:prSet/>
      <dgm:spPr/>
      <dgm:t>
        <a:bodyPr/>
        <a:lstStyle/>
        <a:p>
          <a:endParaRPr lang="zh-TW" altLang="en-US"/>
        </a:p>
      </dgm:t>
    </dgm:pt>
    <dgm:pt modelId="{4AFC8A32-9AE1-4598-98B2-A1F063BCF261}" type="sibTrans" cxnId="{2C39ECBE-A8B0-44FD-AEAF-10AE7E662E2D}">
      <dgm:prSet/>
      <dgm:spPr/>
      <dgm:t>
        <a:bodyPr/>
        <a:lstStyle/>
        <a:p>
          <a:endParaRPr lang="zh-TW" altLang="en-US"/>
        </a:p>
      </dgm:t>
    </dgm:pt>
    <dgm:pt modelId="{F911AA27-0EE7-454C-BF20-1AEE8CECD3AB}" type="pres">
      <dgm:prSet presAssocID="{C7BBE8CE-7C92-4893-AF79-7A33DB8B374F}" presName="Name0" presStyleCnt="0">
        <dgm:presLayoutVars>
          <dgm:dir/>
          <dgm:animLvl val="lvl"/>
          <dgm:resizeHandles val="exact"/>
        </dgm:presLayoutVars>
      </dgm:prSet>
      <dgm:spPr/>
      <dgm:t>
        <a:bodyPr/>
        <a:lstStyle/>
        <a:p>
          <a:endParaRPr lang="zh-TW" altLang="en-US"/>
        </a:p>
      </dgm:t>
    </dgm:pt>
    <dgm:pt modelId="{5B3CC958-F5BE-48AB-8246-54AB2F278946}" type="pres">
      <dgm:prSet presAssocID="{73A93E70-5966-4D4A-A7BC-3EDE5C5FD2F6}" presName="linNode" presStyleCnt="0"/>
      <dgm:spPr/>
      <dgm:t>
        <a:bodyPr/>
        <a:lstStyle/>
        <a:p>
          <a:endParaRPr lang="zh-TW" altLang="en-US"/>
        </a:p>
      </dgm:t>
    </dgm:pt>
    <dgm:pt modelId="{F30A417D-AD6B-4518-8D3E-2E22F57DFCFF}" type="pres">
      <dgm:prSet presAssocID="{73A93E70-5966-4D4A-A7BC-3EDE5C5FD2F6}" presName="parentText" presStyleLbl="node1" presStyleIdx="0" presStyleCnt="2" custScaleX="79386" custScaleY="78239" custLinFactNeighborX="-1395">
        <dgm:presLayoutVars>
          <dgm:chMax val="1"/>
          <dgm:bulletEnabled val="1"/>
        </dgm:presLayoutVars>
      </dgm:prSet>
      <dgm:spPr/>
      <dgm:t>
        <a:bodyPr/>
        <a:lstStyle/>
        <a:p>
          <a:endParaRPr lang="zh-TW" altLang="en-US"/>
        </a:p>
      </dgm:t>
    </dgm:pt>
    <dgm:pt modelId="{5CA626EF-9B7C-4019-8493-2042B1745766}" type="pres">
      <dgm:prSet presAssocID="{73A93E70-5966-4D4A-A7BC-3EDE5C5FD2F6}" presName="descendantText" presStyleLbl="alignAccFollowNode1" presStyleIdx="0" presStyleCnt="2" custScaleX="116798" custScaleY="83904">
        <dgm:presLayoutVars>
          <dgm:bulletEnabled val="1"/>
        </dgm:presLayoutVars>
      </dgm:prSet>
      <dgm:spPr/>
      <dgm:t>
        <a:bodyPr/>
        <a:lstStyle/>
        <a:p>
          <a:endParaRPr lang="zh-TW" altLang="en-US"/>
        </a:p>
      </dgm:t>
    </dgm:pt>
    <dgm:pt modelId="{44B1B824-85AF-4FF5-924D-0BF2DBA126B3}" type="pres">
      <dgm:prSet presAssocID="{7C42581E-E333-425E-A715-DF4890C3B891}" presName="sp" presStyleCnt="0"/>
      <dgm:spPr/>
      <dgm:t>
        <a:bodyPr/>
        <a:lstStyle/>
        <a:p>
          <a:endParaRPr lang="zh-TW" altLang="en-US"/>
        </a:p>
      </dgm:t>
    </dgm:pt>
    <dgm:pt modelId="{11E337FC-7C3A-4A70-8B7F-1227A46878B1}" type="pres">
      <dgm:prSet presAssocID="{AF560FF4-7C8E-4D28-B32F-2022191B61AD}" presName="linNode" presStyleCnt="0"/>
      <dgm:spPr/>
    </dgm:pt>
    <dgm:pt modelId="{A7426ECE-CD8E-42DF-940F-0ACF9CB48AFE}" type="pres">
      <dgm:prSet presAssocID="{AF560FF4-7C8E-4D28-B32F-2022191B61AD}" presName="parentText" presStyleLbl="node1" presStyleIdx="1" presStyleCnt="2" custScaleX="91197" custScaleY="85717">
        <dgm:presLayoutVars>
          <dgm:chMax val="1"/>
          <dgm:bulletEnabled val="1"/>
        </dgm:presLayoutVars>
      </dgm:prSet>
      <dgm:spPr/>
      <dgm:t>
        <a:bodyPr/>
        <a:lstStyle/>
        <a:p>
          <a:endParaRPr lang="zh-TW" altLang="en-US"/>
        </a:p>
      </dgm:t>
    </dgm:pt>
    <dgm:pt modelId="{08729BA7-D4CD-4FE0-A206-6DFDD08EF3A1}" type="pres">
      <dgm:prSet presAssocID="{AF560FF4-7C8E-4D28-B32F-2022191B61AD}" presName="descendantText" presStyleLbl="alignAccFollowNode1" presStyleIdx="1" presStyleCnt="2" custScaleX="134626" custScaleY="94967" custLinFactNeighborX="-4695" custLinFactNeighborY="278">
        <dgm:presLayoutVars>
          <dgm:bulletEnabled val="1"/>
        </dgm:presLayoutVars>
      </dgm:prSet>
      <dgm:spPr/>
      <dgm:t>
        <a:bodyPr/>
        <a:lstStyle/>
        <a:p>
          <a:endParaRPr lang="zh-TW" altLang="en-US"/>
        </a:p>
      </dgm:t>
    </dgm:pt>
  </dgm:ptLst>
  <dgm:cxnLst>
    <dgm:cxn modelId="{95AAFDF5-9BB1-4C60-9C06-9D604329FB69}" srcId="{C7BBE8CE-7C92-4893-AF79-7A33DB8B374F}" destId="{73A93E70-5966-4D4A-A7BC-3EDE5C5FD2F6}" srcOrd="0" destOrd="0" parTransId="{CD89B1D4-B332-4E09-ADAD-D72031CA7CF3}" sibTransId="{7C42581E-E333-425E-A715-DF4890C3B891}"/>
    <dgm:cxn modelId="{61CAF97D-CB38-44FC-B826-6988F3BE5F87}" type="presOf" srcId="{13E7B696-B750-4435-A822-3D26CC988A8B}" destId="{5CA626EF-9B7C-4019-8493-2042B1745766}" srcOrd="0" destOrd="1" presId="urn:microsoft.com/office/officeart/2005/8/layout/vList5"/>
    <dgm:cxn modelId="{E24093AF-975B-4CEA-8B89-F38010E447BF}" srcId="{C7BBE8CE-7C92-4893-AF79-7A33DB8B374F}" destId="{AF560FF4-7C8E-4D28-B32F-2022191B61AD}" srcOrd="1" destOrd="0" parTransId="{09129951-C5CA-4DB2-85D8-E3E1C0B30C4A}" sibTransId="{850B5DDB-5B04-4CF6-A690-B4896EB1F356}"/>
    <dgm:cxn modelId="{5A41B9CA-8C1C-4EC0-B56D-3835D09D3C43}" type="presOf" srcId="{C7BBE8CE-7C92-4893-AF79-7A33DB8B374F}" destId="{F911AA27-0EE7-454C-BF20-1AEE8CECD3AB}" srcOrd="0" destOrd="0" presId="urn:microsoft.com/office/officeart/2005/8/layout/vList5"/>
    <dgm:cxn modelId="{2C39ECBE-A8B0-44FD-AEAF-10AE7E662E2D}" srcId="{AF560FF4-7C8E-4D28-B32F-2022191B61AD}" destId="{D4D1301A-69A3-475B-AF76-51BEDBD6E982}" srcOrd="1" destOrd="0" parTransId="{AC5B52B7-AFCB-4A39-9363-6BBB381B2226}" sibTransId="{4AFC8A32-9AE1-4598-98B2-A1F063BCF261}"/>
    <dgm:cxn modelId="{9AE38D73-296F-418B-841A-83D08107465E}" type="presOf" srcId="{438C244B-DF33-440A-8416-10A2C89C8141}" destId="{5CA626EF-9B7C-4019-8493-2042B1745766}" srcOrd="0" destOrd="0" presId="urn:microsoft.com/office/officeart/2005/8/layout/vList5"/>
    <dgm:cxn modelId="{7517BCAB-1202-4A7F-9067-A7ACC2C88206}" type="presOf" srcId="{AF560FF4-7C8E-4D28-B32F-2022191B61AD}" destId="{A7426ECE-CD8E-42DF-940F-0ACF9CB48AFE}" srcOrd="0" destOrd="0" presId="urn:microsoft.com/office/officeart/2005/8/layout/vList5"/>
    <dgm:cxn modelId="{3BCF7CB0-98D4-4629-B404-867E8809270E}" type="presOf" srcId="{73A93E70-5966-4D4A-A7BC-3EDE5C5FD2F6}" destId="{F30A417D-AD6B-4518-8D3E-2E22F57DFCFF}" srcOrd="0" destOrd="0" presId="urn:microsoft.com/office/officeart/2005/8/layout/vList5"/>
    <dgm:cxn modelId="{3BFD779B-2BBC-47A6-9D59-63AB2AC03A79}" srcId="{AF560FF4-7C8E-4D28-B32F-2022191B61AD}" destId="{EF626796-9B65-4D9C-B249-8A52D88F84B4}" srcOrd="0" destOrd="0" parTransId="{50A7A5C0-12BE-4941-9A95-B02A41767D27}" sibTransId="{0D6E2E25-0F95-4A84-9571-589C88D86A91}"/>
    <dgm:cxn modelId="{FC99DA12-305D-488F-99B0-07570BF29DAD}" type="presOf" srcId="{D4D1301A-69A3-475B-AF76-51BEDBD6E982}" destId="{08729BA7-D4CD-4FE0-A206-6DFDD08EF3A1}" srcOrd="0" destOrd="1" presId="urn:microsoft.com/office/officeart/2005/8/layout/vList5"/>
    <dgm:cxn modelId="{676F3B35-2233-4A68-A420-0D79D3E1B99C}" type="presOf" srcId="{EF626796-9B65-4D9C-B249-8A52D88F84B4}" destId="{08729BA7-D4CD-4FE0-A206-6DFDD08EF3A1}" srcOrd="0" destOrd="0" presId="urn:microsoft.com/office/officeart/2005/8/layout/vList5"/>
    <dgm:cxn modelId="{0F6BDBFC-3865-4DB6-9941-31823FE6E050}" srcId="{73A93E70-5966-4D4A-A7BC-3EDE5C5FD2F6}" destId="{438C244B-DF33-440A-8416-10A2C89C8141}" srcOrd="0" destOrd="0" parTransId="{BFA91789-DAB7-4E90-9F0A-4BDD8481CCF0}" sibTransId="{46C91709-0B3A-47B5-979F-8E68C87C8D3F}"/>
    <dgm:cxn modelId="{79A64CC0-D933-48DE-B44B-3B478BEE84EE}" srcId="{73A93E70-5966-4D4A-A7BC-3EDE5C5FD2F6}" destId="{13E7B696-B750-4435-A822-3D26CC988A8B}" srcOrd="1" destOrd="0" parTransId="{A0FF77F4-6488-43D4-8878-B9008827DBA4}" sibTransId="{AE2679C2-F96C-4E93-8BF0-282E03A5034C}"/>
    <dgm:cxn modelId="{9592B9AF-7C44-4AB6-985C-D258D5EDD430}" type="presParOf" srcId="{F911AA27-0EE7-454C-BF20-1AEE8CECD3AB}" destId="{5B3CC958-F5BE-48AB-8246-54AB2F278946}" srcOrd="0" destOrd="0" presId="urn:microsoft.com/office/officeart/2005/8/layout/vList5"/>
    <dgm:cxn modelId="{070616D0-B52D-4E78-99F5-1B8E3A06D599}" type="presParOf" srcId="{5B3CC958-F5BE-48AB-8246-54AB2F278946}" destId="{F30A417D-AD6B-4518-8D3E-2E22F57DFCFF}" srcOrd="0" destOrd="0" presId="urn:microsoft.com/office/officeart/2005/8/layout/vList5"/>
    <dgm:cxn modelId="{552348B9-DD0C-4354-8774-76C39F6CC508}" type="presParOf" srcId="{5B3CC958-F5BE-48AB-8246-54AB2F278946}" destId="{5CA626EF-9B7C-4019-8493-2042B1745766}" srcOrd="1" destOrd="0" presId="urn:microsoft.com/office/officeart/2005/8/layout/vList5"/>
    <dgm:cxn modelId="{9B7FA5A2-7508-471F-B369-C809EA49F0EC}" type="presParOf" srcId="{F911AA27-0EE7-454C-BF20-1AEE8CECD3AB}" destId="{44B1B824-85AF-4FF5-924D-0BF2DBA126B3}" srcOrd="1" destOrd="0" presId="urn:microsoft.com/office/officeart/2005/8/layout/vList5"/>
    <dgm:cxn modelId="{392D8439-DDB3-40E0-A187-C9A54AB9DAF3}" type="presParOf" srcId="{F911AA27-0EE7-454C-BF20-1AEE8CECD3AB}" destId="{11E337FC-7C3A-4A70-8B7F-1227A46878B1}" srcOrd="2" destOrd="0" presId="urn:microsoft.com/office/officeart/2005/8/layout/vList5"/>
    <dgm:cxn modelId="{8D4F43DD-7C9F-4862-AACD-074171BB650C}" type="presParOf" srcId="{11E337FC-7C3A-4A70-8B7F-1227A46878B1}" destId="{A7426ECE-CD8E-42DF-940F-0ACF9CB48AFE}" srcOrd="0" destOrd="0" presId="urn:microsoft.com/office/officeart/2005/8/layout/vList5"/>
    <dgm:cxn modelId="{32E4157A-65B7-498C-9546-4C6FB1105E8E}" type="presParOf" srcId="{11E337FC-7C3A-4A70-8B7F-1227A46878B1}" destId="{08729BA7-D4CD-4FE0-A206-6DFDD08EF3A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zh-TW" altLang="en-US"/>
        </a:p>
      </dgm:t>
    </dgm:pt>
    <dgm:pt modelId="{36EF0EC0-60A4-4C1A-9356-01B0251FFD65}">
      <dgm:prSet phldrT="[文字]" custT="1"/>
      <dgm:spPr>
        <a:solidFill>
          <a:srgbClr val="CCFFFF"/>
        </a:solidFill>
        <a:ln>
          <a:solidFill>
            <a:schemeClr val="tx2">
              <a:lumMod val="60000"/>
              <a:lumOff val="40000"/>
            </a:schemeClr>
          </a:solidFill>
        </a:ln>
      </dgm:spPr>
      <dgm:t>
        <a:bodyPr/>
        <a:lstStyle/>
        <a:p>
          <a:r>
            <a:rPr lang="zh-TW" altLang="en-US" sz="2400" b="1" dirty="0" smtClean="0">
              <a:solidFill>
                <a:srgbClr val="A50021"/>
              </a:solidFill>
              <a:latin typeface="微軟正黑體" pitchFamily="34" charset="-120"/>
              <a:ea typeface="微軟正黑體" pitchFamily="34" charset="-120"/>
            </a:rPr>
            <a:t>總積分</a:t>
          </a:r>
          <a:r>
            <a:rPr lang="en-US" altLang="zh-TW" sz="2400" b="1" dirty="0" smtClean="0">
              <a:solidFill>
                <a:srgbClr val="A50021"/>
              </a:solidFill>
              <a:latin typeface="微軟正黑體" pitchFamily="34" charset="-120"/>
              <a:ea typeface="微軟正黑體" pitchFamily="34" charset="-120"/>
            </a:rPr>
            <a:t>100</a:t>
          </a:r>
          <a:r>
            <a:rPr lang="zh-TW" altLang="en-US" sz="2400" b="1" dirty="0" smtClean="0">
              <a:solidFill>
                <a:srgbClr val="A50021"/>
              </a:solidFill>
              <a:latin typeface="微軟正黑體" pitchFamily="34" charset="-120"/>
              <a:ea typeface="微軟正黑體" pitchFamily="34" charset="-120"/>
            </a:rPr>
            <a:t>分</a:t>
          </a:r>
          <a:endParaRPr lang="zh-TW" altLang="en-US" sz="2400" b="1" dirty="0">
            <a:solidFill>
              <a:srgbClr val="A50021"/>
            </a:solidFill>
            <a:latin typeface="微軟正黑體" pitchFamily="34" charset="-120"/>
            <a:ea typeface="微軟正黑體" pitchFamily="34" charset="-120"/>
          </a:endParaRPr>
        </a:p>
      </dgm:t>
    </dgm:pt>
    <dgm:pt modelId="{63B15F2D-0DE7-49B5-BA24-46DB5A1E0C74}" type="parTrans" cxnId="{14059885-84DD-4F1E-9ED5-F996EEE8ACA8}">
      <dgm:prSet/>
      <dgm:spPr/>
      <dgm:t>
        <a:bodyPr/>
        <a:lstStyle/>
        <a:p>
          <a:endParaRPr lang="zh-TW" altLang="en-US" sz="24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400" b="1">
            <a:latin typeface="微軟正黑體" pitchFamily="34" charset="-120"/>
            <a:ea typeface="微軟正黑體" pitchFamily="34" charset="-120"/>
          </a:endParaRPr>
        </a:p>
      </dgm:t>
    </dgm:pt>
    <dgm:pt modelId="{25F19F90-8D69-404C-9A9D-7BDB7EB7260B}">
      <dgm:prSet phldrT="[文字]" custT="1"/>
      <dgm:spPr>
        <a:solidFill>
          <a:srgbClr val="FFFFCC"/>
        </a:solidFill>
        <a:ln>
          <a:solidFill>
            <a:srgbClr val="FFC000"/>
          </a:solidFill>
        </a:ln>
      </dgm:spPr>
      <dgm:t>
        <a:bodyPr/>
        <a:lstStyle/>
        <a:p>
          <a:r>
            <a:rPr lang="zh-TW" altLang="en-US" sz="2400" b="1" dirty="0" smtClean="0">
              <a:solidFill>
                <a:schemeClr val="bg1">
                  <a:lumMod val="65000"/>
                </a:schemeClr>
              </a:solidFill>
              <a:latin typeface="微軟正黑體" pitchFamily="34" charset="-120"/>
              <a:ea typeface="微軟正黑體" pitchFamily="34" charset="-120"/>
            </a:rPr>
            <a:t>多元發展項目上限</a:t>
          </a:r>
          <a:r>
            <a:rPr lang="en-US" altLang="zh-TW" sz="2400" b="1" dirty="0" smtClean="0">
              <a:solidFill>
                <a:schemeClr val="bg1">
                  <a:lumMod val="65000"/>
                </a:schemeClr>
              </a:solidFill>
              <a:latin typeface="微軟正黑體" pitchFamily="34" charset="-120"/>
              <a:ea typeface="微軟正黑體" pitchFamily="34" charset="-120"/>
            </a:rPr>
            <a:t>40</a:t>
          </a:r>
          <a:r>
            <a:rPr lang="zh-TW" altLang="en-US" sz="2400" b="1" dirty="0" smtClean="0">
              <a:solidFill>
                <a:schemeClr val="bg1">
                  <a:lumMod val="65000"/>
                </a:schemeClr>
              </a:solidFill>
              <a:latin typeface="微軟正黑體" pitchFamily="34" charset="-120"/>
              <a:ea typeface="微軟正黑體" pitchFamily="34" charset="-120"/>
            </a:rPr>
            <a:t>分</a:t>
          </a:r>
          <a:endParaRPr lang="zh-TW" altLang="en-US" sz="2400" b="1" dirty="0">
            <a:solidFill>
              <a:schemeClr val="bg1">
                <a:lumMod val="65000"/>
              </a:schemeClr>
            </a:solidFill>
            <a:latin typeface="微軟正黑體" pitchFamily="34" charset="-120"/>
            <a:ea typeface="微軟正黑體" pitchFamily="34" charset="-120"/>
          </a:endParaRPr>
        </a:p>
      </dgm:t>
    </dgm:pt>
    <dgm:pt modelId="{A566D270-584A-4F8C-94B5-1FBBC6385D9F}" type="parTrans" cxnId="{C4971AB5-BB5F-4714-A171-BEDFAA800483}">
      <dgm:prSet custT="1"/>
      <dgm:spPr>
        <a:solidFill>
          <a:srgbClr val="FFFFCC"/>
        </a:solidFill>
        <a:ln w="38100">
          <a:solidFill>
            <a:schemeClr val="accent5">
              <a:lumMod val="75000"/>
            </a:schemeClr>
          </a:solidFill>
        </a:ln>
      </dgm:spPr>
      <dgm:t>
        <a:bodyPr/>
        <a:lstStyle/>
        <a:p>
          <a:endParaRPr lang="zh-TW" altLang="en-US" sz="24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endParaRPr lang="zh-TW" altLang="en-US" sz="2400" b="1">
            <a:latin typeface="微軟正黑體" pitchFamily="34" charset="-120"/>
            <a:ea typeface="微軟正黑體" pitchFamily="34" charset="-120"/>
          </a:endParaRPr>
        </a:p>
      </dgm:t>
    </dgm:pt>
    <dgm:pt modelId="{ABF2B30D-A8A7-4653-9DF9-7166AF4EF21F}">
      <dgm:prSet phldrT="[文字]" custT="1"/>
      <dgm:spPr>
        <a:solidFill>
          <a:srgbClr val="FFCCCC"/>
        </a:solidFill>
        <a:ln>
          <a:solidFill>
            <a:schemeClr val="tx2">
              <a:lumMod val="40000"/>
              <a:lumOff val="60000"/>
            </a:schemeClr>
          </a:solidFill>
        </a:ln>
      </dgm:spPr>
      <dgm:t>
        <a:bodyPr/>
        <a:lstStyle/>
        <a:p>
          <a:r>
            <a:rPr lang="zh-TW" altLang="en-US" sz="2400" b="1" dirty="0" smtClean="0">
              <a:solidFill>
                <a:srgbClr val="002060"/>
              </a:solidFill>
              <a:latin typeface="微軟正黑體" pitchFamily="34" charset="-120"/>
              <a:ea typeface="微軟正黑體" pitchFamily="34" charset="-120"/>
            </a:rPr>
            <a:t>國中會考</a:t>
          </a:r>
          <a:r>
            <a:rPr lang="en-US" altLang="zh-TW" sz="2400" b="1" dirty="0" smtClean="0">
              <a:solidFill>
                <a:srgbClr val="002060"/>
              </a:solidFill>
              <a:latin typeface="微軟正黑體" pitchFamily="34" charset="-120"/>
              <a:ea typeface="微軟正黑體" pitchFamily="34" charset="-120"/>
            </a:rPr>
            <a:t>30</a:t>
          </a:r>
          <a:r>
            <a:rPr lang="zh-TW" altLang="en-US" sz="2400" b="1" dirty="0" smtClean="0">
              <a:solidFill>
                <a:srgbClr val="002060"/>
              </a:solidFill>
              <a:latin typeface="微軟正黑體" pitchFamily="34" charset="-120"/>
              <a:ea typeface="微軟正黑體" pitchFamily="34" charset="-120"/>
            </a:rPr>
            <a:t>分</a:t>
          </a:r>
          <a:endParaRPr lang="zh-TW" altLang="en-US" sz="2400" b="1" dirty="0">
            <a:solidFill>
              <a:srgbClr val="002060"/>
            </a:solidFill>
            <a:latin typeface="微軟正黑體" pitchFamily="34" charset="-120"/>
            <a:ea typeface="微軟正黑體" pitchFamily="34" charset="-120"/>
          </a:endParaRPr>
        </a:p>
      </dgm:t>
    </dgm:pt>
    <dgm:pt modelId="{F4CB143E-5537-4CFA-9D27-C78EE9CB0B6F}" type="sibTrans" cxnId="{A8364DFD-4FCC-49EC-9111-6DC4F5EE2675}">
      <dgm:prSet/>
      <dgm:spPr/>
      <dgm:t>
        <a:bodyPr/>
        <a:lstStyle/>
        <a:p>
          <a:endParaRPr lang="zh-TW" altLang="en-US" sz="2400" b="1">
            <a:latin typeface="微軟正黑體" pitchFamily="34" charset="-120"/>
            <a:ea typeface="微軟正黑體" pitchFamily="34" charset="-120"/>
          </a:endParaRPr>
        </a:p>
      </dgm:t>
    </dgm:pt>
    <dgm:pt modelId="{80BA10E6-5AE9-485A-92E2-9343B21C232B}" type="parTrans" cxnId="{A8364DFD-4FCC-49EC-9111-6DC4F5EE2675}">
      <dgm:prSet custT="1"/>
      <dgm:spPr>
        <a:solidFill>
          <a:srgbClr val="FFFFCC"/>
        </a:solidFill>
        <a:ln w="38100">
          <a:solidFill>
            <a:schemeClr val="tx2">
              <a:lumMod val="40000"/>
              <a:lumOff val="60000"/>
            </a:schemeClr>
          </a:solidFill>
        </a:ln>
      </dgm:spPr>
      <dgm:t>
        <a:bodyPr/>
        <a:lstStyle/>
        <a:p>
          <a:endParaRPr lang="zh-TW" altLang="en-US" sz="2400" b="1">
            <a:latin typeface="微軟正黑體" pitchFamily="34" charset="-120"/>
            <a:ea typeface="微軟正黑體" pitchFamily="34" charset="-120"/>
          </a:endParaRPr>
        </a:p>
      </dgm:t>
    </dgm:pt>
    <dgm:pt modelId="{D7EA8D52-BDF6-43B1-84C5-1EC16340A9A6}">
      <dgm:prSet phldrT="[文字]" custT="1"/>
      <dgm:spPr>
        <a:solidFill>
          <a:srgbClr val="FFFFCC"/>
        </a:solidFill>
        <a:ln>
          <a:solidFill>
            <a:srgbClr val="FFC000"/>
          </a:solidFill>
        </a:ln>
      </dgm:spPr>
      <dgm:t>
        <a:bodyPr/>
        <a:lstStyle/>
        <a:p>
          <a:r>
            <a:rPr lang="zh-TW" altLang="en-US" sz="2400" b="1" dirty="0" smtClean="0">
              <a:solidFill>
                <a:schemeClr val="bg1">
                  <a:lumMod val="65000"/>
                </a:schemeClr>
              </a:solidFill>
              <a:latin typeface="微軟正黑體" pitchFamily="34" charset="-120"/>
              <a:ea typeface="微軟正黑體" pitchFamily="34" charset="-120"/>
            </a:rPr>
            <a:t>志願序</a:t>
          </a:r>
          <a:r>
            <a:rPr lang="en-US" altLang="zh-TW" sz="2400" b="1" dirty="0" smtClean="0">
              <a:solidFill>
                <a:schemeClr val="bg1">
                  <a:lumMod val="65000"/>
                </a:schemeClr>
              </a:solidFill>
              <a:latin typeface="微軟正黑體" pitchFamily="34" charset="-120"/>
              <a:ea typeface="微軟正黑體" pitchFamily="34" charset="-120"/>
            </a:rPr>
            <a:t>30</a:t>
          </a:r>
          <a:r>
            <a:rPr lang="zh-TW" altLang="en-US" sz="2400" b="1" dirty="0" smtClean="0">
              <a:solidFill>
                <a:schemeClr val="bg1">
                  <a:lumMod val="65000"/>
                </a:schemeClr>
              </a:solidFill>
              <a:latin typeface="微軟正黑體" pitchFamily="34" charset="-120"/>
              <a:ea typeface="微軟正黑體" pitchFamily="34" charset="-120"/>
            </a:rPr>
            <a:t>分</a:t>
          </a:r>
          <a:endParaRPr lang="zh-TW" altLang="en-US" sz="2400" b="1" dirty="0">
            <a:solidFill>
              <a:schemeClr val="bg1">
                <a:lumMod val="65000"/>
              </a:schemeClr>
            </a:solidFill>
            <a:latin typeface="微軟正黑體" pitchFamily="34" charset="-120"/>
            <a:ea typeface="微軟正黑體" pitchFamily="34" charset="-120"/>
          </a:endParaRPr>
        </a:p>
      </dgm:t>
    </dgm:pt>
    <dgm:pt modelId="{B43E5D1B-1022-42D5-83CA-63075565F571}" type="sibTrans" cxnId="{AA982DCD-A850-47A5-BB2F-CAAF104824BB}">
      <dgm:prSet/>
      <dgm:spPr/>
      <dgm:t>
        <a:bodyPr/>
        <a:lstStyle/>
        <a:p>
          <a:endParaRPr lang="zh-TW" altLang="en-US" sz="2400" b="1">
            <a:latin typeface="微軟正黑體" pitchFamily="34" charset="-120"/>
            <a:ea typeface="微軟正黑體" pitchFamily="34" charset="-120"/>
          </a:endParaRPr>
        </a:p>
      </dgm:t>
    </dgm:pt>
    <dgm:pt modelId="{22D7088E-D333-4845-ACAA-08D92F6B0330}" type="parTrans" cxnId="{AA982DCD-A850-47A5-BB2F-CAAF104824BB}">
      <dgm:prSet custT="1"/>
      <dgm:spPr>
        <a:solidFill>
          <a:srgbClr val="FFFFCC"/>
        </a:solidFill>
      </dgm:spPr>
      <dgm:t>
        <a:bodyPr/>
        <a:lstStyle/>
        <a:p>
          <a:endParaRPr lang="zh-TW" altLang="en-US" sz="2400" b="1">
            <a:latin typeface="微軟正黑體" pitchFamily="34" charset="-120"/>
            <a:ea typeface="微軟正黑體" pitchFamily="34" charset="-120"/>
          </a:endParaRPr>
        </a:p>
      </dgm:t>
    </dgm:pt>
    <dgm:pt modelId="{EA192C9D-F4AB-414D-9D6B-9F1CA23F2F55}">
      <dgm:prSet phldrT="[文字]" custT="1"/>
      <dgm:spPr>
        <a:solidFill>
          <a:srgbClr val="FFCCFF"/>
        </a:solidFill>
        <a:ln w="38100">
          <a:solidFill>
            <a:schemeClr val="tx2">
              <a:lumMod val="60000"/>
              <a:lumOff val="40000"/>
            </a:schemeClr>
          </a:solidFill>
        </a:ln>
      </dgm:spPr>
      <dgm:t>
        <a:bodyPr/>
        <a:lstStyle/>
        <a:p>
          <a:pPr>
            <a:lnSpc>
              <a:spcPct val="100000"/>
            </a:lnSpc>
            <a:spcAft>
              <a:spcPts val="0"/>
            </a:spcAft>
          </a:pPr>
          <a:r>
            <a:rPr lang="zh-TW" altLang="en-US" sz="2400" b="1" dirty="0" smtClean="0">
              <a:solidFill>
                <a:srgbClr val="000066"/>
              </a:solidFill>
              <a:latin typeface="微軟正黑體" pitchFamily="34" charset="-120"/>
              <a:ea typeface="微軟正黑體" pitchFamily="34" charset="-120"/>
            </a:rPr>
            <a:t>精    熟：每科</a:t>
          </a:r>
          <a:r>
            <a:rPr lang="en-US" altLang="zh-TW" sz="2400" b="1" dirty="0" smtClean="0">
              <a:solidFill>
                <a:srgbClr val="000066"/>
              </a:solidFill>
              <a:latin typeface="微軟正黑體" pitchFamily="34" charset="-120"/>
              <a:ea typeface="微軟正黑體" pitchFamily="34" charset="-120"/>
            </a:rPr>
            <a:t>6</a:t>
          </a:r>
          <a:r>
            <a:rPr lang="zh-TW" altLang="en-US" sz="2400" b="1" dirty="0" smtClean="0">
              <a:solidFill>
                <a:srgbClr val="000066"/>
              </a:solidFill>
              <a:latin typeface="微軟正黑體" pitchFamily="34" charset="-120"/>
              <a:ea typeface="微軟正黑體" pitchFamily="34" charset="-120"/>
            </a:rPr>
            <a:t>分</a:t>
          </a:r>
        </a:p>
        <a:p>
          <a:pPr>
            <a:lnSpc>
              <a:spcPct val="100000"/>
            </a:lnSpc>
            <a:spcAft>
              <a:spcPts val="0"/>
            </a:spcAft>
          </a:pPr>
          <a:r>
            <a:rPr lang="zh-TW" altLang="en-US" sz="2400" b="1" dirty="0" smtClean="0">
              <a:solidFill>
                <a:srgbClr val="000066"/>
              </a:solidFill>
              <a:latin typeface="微軟正黑體" pitchFamily="34" charset="-120"/>
              <a:ea typeface="微軟正黑體" pitchFamily="34" charset="-120"/>
            </a:rPr>
            <a:t>基    礎：每科</a:t>
          </a:r>
          <a:r>
            <a:rPr lang="en-US" altLang="zh-TW" sz="2400" b="1" dirty="0" smtClean="0">
              <a:solidFill>
                <a:srgbClr val="000066"/>
              </a:solidFill>
              <a:latin typeface="微軟正黑體" pitchFamily="34" charset="-120"/>
              <a:ea typeface="微軟正黑體" pitchFamily="34" charset="-120"/>
            </a:rPr>
            <a:t>4</a:t>
          </a:r>
          <a:r>
            <a:rPr lang="zh-TW" altLang="en-US" sz="2400" b="1" dirty="0" smtClean="0">
              <a:solidFill>
                <a:srgbClr val="000066"/>
              </a:solidFill>
              <a:latin typeface="微軟正黑體" pitchFamily="34" charset="-120"/>
              <a:ea typeface="微軟正黑體" pitchFamily="34" charset="-120"/>
            </a:rPr>
            <a:t>分</a:t>
          </a:r>
        </a:p>
        <a:p>
          <a:pPr>
            <a:lnSpc>
              <a:spcPct val="100000"/>
            </a:lnSpc>
            <a:spcAft>
              <a:spcPts val="0"/>
            </a:spcAft>
          </a:pPr>
          <a:r>
            <a:rPr lang="zh-TW" altLang="en-US" sz="2400" b="1" dirty="0" smtClean="0">
              <a:solidFill>
                <a:srgbClr val="000066"/>
              </a:solidFill>
              <a:latin typeface="微軟正黑體" pitchFamily="34" charset="-120"/>
              <a:ea typeface="微軟正黑體" pitchFamily="34" charset="-120"/>
            </a:rPr>
            <a:t>待加強：每科</a:t>
          </a:r>
          <a:r>
            <a:rPr lang="en-US" altLang="zh-TW" sz="2400" b="1" dirty="0" smtClean="0">
              <a:solidFill>
                <a:srgbClr val="000066"/>
              </a:solidFill>
              <a:latin typeface="微軟正黑體" pitchFamily="34" charset="-120"/>
              <a:ea typeface="微軟正黑體" pitchFamily="34" charset="-120"/>
            </a:rPr>
            <a:t>2</a:t>
          </a:r>
          <a:r>
            <a:rPr lang="zh-TW" altLang="en-US" sz="2400" b="1" dirty="0" smtClean="0">
              <a:solidFill>
                <a:srgbClr val="000066"/>
              </a:solidFill>
              <a:latin typeface="微軟正黑體" pitchFamily="34" charset="-120"/>
              <a:ea typeface="微軟正黑體" pitchFamily="34" charset="-120"/>
            </a:rPr>
            <a:t>分</a:t>
          </a:r>
          <a:endParaRPr lang="zh-TW" altLang="en-US" sz="2400" b="1" dirty="0">
            <a:solidFill>
              <a:srgbClr val="002060"/>
            </a:solidFill>
            <a:latin typeface="微軟正黑體" pitchFamily="34" charset="-120"/>
            <a:ea typeface="微軟正黑體" pitchFamily="34" charset="-120"/>
          </a:endParaRPr>
        </a:p>
      </dgm:t>
    </dgm:pt>
    <dgm:pt modelId="{2F985219-FE88-464C-8486-C1BB86EA313B}" type="parTrans" cxnId="{369E4E96-1D82-4E0C-8BC2-FE6650DDD12E}">
      <dgm:prSet custT="1"/>
      <dgm:spPr>
        <a:ln w="38100">
          <a:solidFill>
            <a:schemeClr val="tx2">
              <a:lumMod val="40000"/>
              <a:lumOff val="60000"/>
            </a:schemeClr>
          </a:solidFill>
        </a:ln>
      </dgm:spPr>
      <dgm:t>
        <a:bodyPr/>
        <a:lstStyle/>
        <a:p>
          <a:endParaRPr lang="zh-TW" altLang="en-US" sz="2400"/>
        </a:p>
      </dgm:t>
    </dgm:pt>
    <dgm:pt modelId="{DFD7AE78-9D83-4976-A62D-0286858D8227}" type="sibTrans" cxnId="{369E4E96-1D82-4E0C-8BC2-FE6650DDD12E}">
      <dgm:prSet/>
      <dgm:spPr/>
      <dgm:t>
        <a:bodyPr/>
        <a:lstStyle/>
        <a:p>
          <a:endParaRPr lang="zh-TW" altLang="en-US" sz="2400"/>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t>
        <a:bodyPr/>
        <a:lstStyle/>
        <a:p>
          <a:endParaRPr lang="zh-TW" altLang="en-US"/>
        </a:p>
      </dgm:t>
    </dgm:pt>
    <dgm:pt modelId="{51860751-2F77-4F7C-9BBC-65742AF08721}" type="pres">
      <dgm:prSet presAssocID="{36EF0EC0-60A4-4C1A-9356-01B0251FFD65}" presName="LevelOneTextNode" presStyleLbl="node0" presStyleIdx="0" presStyleCnt="1" custScaleX="82873" custScaleY="123474" custLinFactNeighborX="-231" custLinFactNeighborY="-31473">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t>
        <a:bodyPr/>
        <a:lstStyle/>
        <a:p>
          <a:endParaRPr lang="zh-TW" altLang="en-US"/>
        </a:p>
      </dgm:t>
    </dgm:pt>
    <dgm:pt modelId="{4F783F26-B092-4B74-9314-D48043979B1B}" type="pres">
      <dgm:prSet presAssocID="{A566D270-584A-4F8C-94B5-1FBBC6385D9F}" presName="conn2-1" presStyleLbl="parChTrans1D2" presStyleIdx="0" presStyleCnt="3"/>
      <dgm:spPr/>
      <dgm:t>
        <a:bodyPr/>
        <a:lstStyle/>
        <a:p>
          <a:endParaRPr lang="zh-TW" altLang="en-US"/>
        </a:p>
      </dgm:t>
    </dgm:pt>
    <dgm:pt modelId="{CFD1DBAD-8EAA-4C5A-A826-53AFF53B0D8D}" type="pres">
      <dgm:prSet presAssocID="{A566D270-584A-4F8C-94B5-1FBBC6385D9F}" presName="connTx" presStyleLbl="parChTrans1D2" presStyleIdx="0" presStyleCnt="3"/>
      <dgm:spPr/>
      <dgm:t>
        <a:bodyPr/>
        <a:lstStyle/>
        <a:p>
          <a:endParaRPr lang="zh-TW" altLang="en-US"/>
        </a:p>
      </dgm:t>
    </dgm:pt>
    <dgm:pt modelId="{F6298DF0-5CC5-48A4-98C8-6187AB028DE0}" type="pres">
      <dgm:prSet presAssocID="{25F19F90-8D69-404C-9A9D-7BDB7EB7260B}" presName="root2" presStyleCnt="0"/>
      <dgm:spPr/>
      <dgm:t>
        <a:bodyPr/>
        <a:lstStyle/>
        <a:p>
          <a:endParaRPr lang="zh-TW" altLang="en-US"/>
        </a:p>
      </dgm:t>
    </dgm:pt>
    <dgm:pt modelId="{8687AD84-380B-4640-9D34-724E0B43051A}" type="pres">
      <dgm:prSet presAssocID="{25F19F90-8D69-404C-9A9D-7BDB7EB7260B}" presName="LevelTwoTextNode" presStyleLbl="node2" presStyleIdx="0" presStyleCnt="3" custScaleX="135394" custScaleY="141161" custLinFactNeighborX="-9131" custLinFactNeighborY="43920">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t>
        <a:bodyPr/>
        <a:lstStyle/>
        <a:p>
          <a:endParaRPr lang="zh-TW" altLang="en-US"/>
        </a:p>
      </dgm:t>
    </dgm:pt>
    <dgm:pt modelId="{8A81567E-0942-4B96-9ED5-35B53ACFE826}" type="pres">
      <dgm:prSet presAssocID="{22D7088E-D333-4845-ACAA-08D92F6B0330}" presName="conn2-1" presStyleLbl="parChTrans1D2" presStyleIdx="1" presStyleCnt="3"/>
      <dgm:spPr/>
      <dgm:t>
        <a:bodyPr/>
        <a:lstStyle/>
        <a:p>
          <a:endParaRPr lang="zh-TW" altLang="en-US"/>
        </a:p>
      </dgm:t>
    </dgm:pt>
    <dgm:pt modelId="{ACD0EDE8-919B-4A6E-B5EF-CAD46791B058}" type="pres">
      <dgm:prSet presAssocID="{22D7088E-D333-4845-ACAA-08D92F6B0330}" presName="connTx" presStyleLbl="parChTrans1D2" presStyleIdx="1" presStyleCnt="3"/>
      <dgm:spPr/>
      <dgm:t>
        <a:bodyPr/>
        <a:lstStyle/>
        <a:p>
          <a:endParaRPr lang="zh-TW" altLang="en-US"/>
        </a:p>
      </dgm:t>
    </dgm:pt>
    <dgm:pt modelId="{47CEDAF8-B166-4E87-943D-1F880936D0EB}" type="pres">
      <dgm:prSet presAssocID="{D7EA8D52-BDF6-43B1-84C5-1EC16340A9A6}" presName="root2" presStyleCnt="0"/>
      <dgm:spPr/>
      <dgm:t>
        <a:bodyPr/>
        <a:lstStyle/>
        <a:p>
          <a:endParaRPr lang="zh-TW" altLang="en-US"/>
        </a:p>
      </dgm:t>
    </dgm:pt>
    <dgm:pt modelId="{89E66A01-90B6-4C50-9F92-CBFEC40CF37D}" type="pres">
      <dgm:prSet presAssocID="{D7EA8D52-BDF6-43B1-84C5-1EC16340A9A6}" presName="LevelTwoTextNode" presStyleLbl="node2" presStyleIdx="1" presStyleCnt="3" custScaleX="130627" custScaleY="63554" custLinFactY="-90089" custLinFactNeighborX="-4550" custLinFactNeighborY="-100000">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t>
        <a:bodyPr/>
        <a:lstStyle/>
        <a:p>
          <a:endParaRPr lang="zh-TW" altLang="en-US"/>
        </a:p>
      </dgm:t>
    </dgm:pt>
    <dgm:pt modelId="{612946E0-0E57-4640-9AAC-5AC7496AA260}" type="pres">
      <dgm:prSet presAssocID="{80BA10E6-5AE9-485A-92E2-9343B21C232B}" presName="conn2-1" presStyleLbl="parChTrans1D2" presStyleIdx="2" presStyleCnt="3"/>
      <dgm:spPr/>
      <dgm:t>
        <a:bodyPr/>
        <a:lstStyle/>
        <a:p>
          <a:endParaRPr lang="zh-TW" altLang="en-US"/>
        </a:p>
      </dgm:t>
    </dgm:pt>
    <dgm:pt modelId="{719C180D-4707-49CA-A328-7231C881DD14}" type="pres">
      <dgm:prSet presAssocID="{80BA10E6-5AE9-485A-92E2-9343B21C232B}" presName="connTx" presStyleLbl="parChTrans1D2" presStyleIdx="2" presStyleCnt="3"/>
      <dgm:spPr/>
      <dgm:t>
        <a:bodyPr/>
        <a:lstStyle/>
        <a:p>
          <a:endParaRPr lang="zh-TW" altLang="en-US"/>
        </a:p>
      </dgm:t>
    </dgm:pt>
    <dgm:pt modelId="{C7D18F8A-B393-4C48-B2E5-0AF06E135D56}" type="pres">
      <dgm:prSet presAssocID="{ABF2B30D-A8A7-4653-9DF9-7166AF4EF21F}" presName="root2" presStyleCnt="0"/>
      <dgm:spPr/>
      <dgm:t>
        <a:bodyPr/>
        <a:lstStyle/>
        <a:p>
          <a:endParaRPr lang="zh-TW" altLang="en-US"/>
        </a:p>
      </dgm:t>
    </dgm:pt>
    <dgm:pt modelId="{36218C98-49C0-4510-B650-BF5040DA289D}" type="pres">
      <dgm:prSet presAssocID="{ABF2B30D-A8A7-4653-9DF9-7166AF4EF21F}" presName="LevelTwoTextNode" presStyleLbl="node2" presStyleIdx="2" presStyleCnt="3" custScaleX="130627" custScaleY="58554" custLinFactNeighborX="-4550" custLinFactNeighborY="-34552">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t>
        <a:bodyPr/>
        <a:lstStyle/>
        <a:p>
          <a:endParaRPr lang="zh-TW" altLang="en-US"/>
        </a:p>
      </dgm:t>
    </dgm:pt>
    <dgm:pt modelId="{5D2B1A61-3346-4A1F-AD81-E2906CC3BA92}" type="pres">
      <dgm:prSet presAssocID="{2F985219-FE88-464C-8486-C1BB86EA313B}" presName="conn2-1" presStyleLbl="parChTrans1D3" presStyleIdx="0" presStyleCnt="1"/>
      <dgm:spPr/>
      <dgm:t>
        <a:bodyPr/>
        <a:lstStyle/>
        <a:p>
          <a:endParaRPr lang="zh-TW" altLang="en-US"/>
        </a:p>
      </dgm:t>
    </dgm:pt>
    <dgm:pt modelId="{BF3DAAEC-6E17-4A9A-ADD7-5BEDBA125358}" type="pres">
      <dgm:prSet presAssocID="{2F985219-FE88-464C-8486-C1BB86EA313B}" presName="connTx" presStyleLbl="parChTrans1D3" presStyleIdx="0" presStyleCnt="1"/>
      <dgm:spPr/>
      <dgm:t>
        <a:bodyPr/>
        <a:lstStyle/>
        <a:p>
          <a:endParaRPr lang="zh-TW" altLang="en-US"/>
        </a:p>
      </dgm:t>
    </dgm:pt>
    <dgm:pt modelId="{1EDB0547-9219-4856-9DC3-EE1B095D9BE8}" type="pres">
      <dgm:prSet presAssocID="{EA192C9D-F4AB-414D-9D6B-9F1CA23F2F55}" presName="root2" presStyleCnt="0"/>
      <dgm:spPr/>
    </dgm:pt>
    <dgm:pt modelId="{95F8C62F-96C5-4303-9C4F-60FDD2DC033F}" type="pres">
      <dgm:prSet presAssocID="{EA192C9D-F4AB-414D-9D6B-9F1CA23F2F55}" presName="LevelTwoTextNode" presStyleLbl="node3" presStyleIdx="0" presStyleCnt="1" custScaleX="179839" custScaleY="196883" custLinFactY="-3717" custLinFactNeighborX="-16093" custLinFactNeighborY="-100000">
        <dgm:presLayoutVars>
          <dgm:chPref val="3"/>
        </dgm:presLayoutVars>
      </dgm:prSet>
      <dgm:spPr/>
      <dgm:t>
        <a:bodyPr/>
        <a:lstStyle/>
        <a:p>
          <a:endParaRPr lang="zh-TW" altLang="en-US"/>
        </a:p>
      </dgm:t>
    </dgm:pt>
    <dgm:pt modelId="{94620DF6-380D-401A-97F5-805A8DBD6C6E}" type="pres">
      <dgm:prSet presAssocID="{EA192C9D-F4AB-414D-9D6B-9F1CA23F2F55}" presName="level3hierChild" presStyleCnt="0"/>
      <dgm:spPr/>
    </dgm:pt>
  </dgm:ptLst>
  <dgm:cxnLst>
    <dgm:cxn modelId="{44BA93A4-8DC9-46A3-9A19-05BC69D4894F}" type="presOf" srcId="{36EF0EC0-60A4-4C1A-9356-01B0251FFD65}" destId="{51860751-2F77-4F7C-9BBC-65742AF08721}" srcOrd="0" destOrd="0" presId="urn:microsoft.com/office/officeart/2005/8/layout/hierarchy2"/>
    <dgm:cxn modelId="{AA982DCD-A850-47A5-BB2F-CAAF104824BB}" srcId="{36EF0EC0-60A4-4C1A-9356-01B0251FFD65}" destId="{D7EA8D52-BDF6-43B1-84C5-1EC16340A9A6}" srcOrd="1" destOrd="0" parTransId="{22D7088E-D333-4845-ACAA-08D92F6B0330}" sibTransId="{B43E5D1B-1022-42D5-83CA-63075565F571}"/>
    <dgm:cxn modelId="{14059885-84DD-4F1E-9ED5-F996EEE8ACA8}" srcId="{76042859-7BD1-43F8-91B4-9B7159021193}" destId="{36EF0EC0-60A4-4C1A-9356-01B0251FFD65}" srcOrd="0" destOrd="0" parTransId="{63B15F2D-0DE7-49B5-BA24-46DB5A1E0C74}" sibTransId="{3586689E-4824-4357-B5C5-C6CBA22C5BE4}"/>
    <dgm:cxn modelId="{369E4E96-1D82-4E0C-8BC2-FE6650DDD12E}" srcId="{ABF2B30D-A8A7-4653-9DF9-7166AF4EF21F}" destId="{EA192C9D-F4AB-414D-9D6B-9F1CA23F2F55}" srcOrd="0" destOrd="0" parTransId="{2F985219-FE88-464C-8486-C1BB86EA313B}" sibTransId="{DFD7AE78-9D83-4976-A62D-0286858D8227}"/>
    <dgm:cxn modelId="{C2667592-C162-4AC1-90A9-1A520638BDB9}" type="presOf" srcId="{2F985219-FE88-464C-8486-C1BB86EA313B}" destId="{5D2B1A61-3346-4A1F-AD81-E2906CC3BA92}" srcOrd="0" destOrd="0" presId="urn:microsoft.com/office/officeart/2005/8/layout/hierarchy2"/>
    <dgm:cxn modelId="{11AAE1C1-C087-4CB1-996E-9560216E0E8E}" type="presOf" srcId="{80BA10E6-5AE9-485A-92E2-9343B21C232B}" destId="{612946E0-0E57-4640-9AAC-5AC7496AA260}" srcOrd="0" destOrd="0" presId="urn:microsoft.com/office/officeart/2005/8/layout/hierarchy2"/>
    <dgm:cxn modelId="{B2B5D7C1-B88B-425C-ADF2-5AD6A8815C04}" type="presOf" srcId="{2F985219-FE88-464C-8486-C1BB86EA313B}" destId="{BF3DAAEC-6E17-4A9A-ADD7-5BEDBA125358}" srcOrd="1" destOrd="0" presId="urn:microsoft.com/office/officeart/2005/8/layout/hierarchy2"/>
    <dgm:cxn modelId="{A8364DFD-4FCC-49EC-9111-6DC4F5EE2675}" srcId="{36EF0EC0-60A4-4C1A-9356-01B0251FFD65}" destId="{ABF2B30D-A8A7-4653-9DF9-7166AF4EF21F}" srcOrd="2" destOrd="0" parTransId="{80BA10E6-5AE9-485A-92E2-9343B21C232B}" sibTransId="{F4CB143E-5537-4CFA-9D27-C78EE9CB0B6F}"/>
    <dgm:cxn modelId="{091632DA-3112-45A7-AB9A-64FC410E9665}" type="presOf" srcId="{76042859-7BD1-43F8-91B4-9B7159021193}" destId="{6A8E58F3-CE7C-41BD-B0FC-D9B3E94474F2}" srcOrd="0" destOrd="0" presId="urn:microsoft.com/office/officeart/2005/8/layout/hierarchy2"/>
    <dgm:cxn modelId="{2BD822BD-0448-4298-9152-B2D1F83F55B3}" type="presOf" srcId="{80BA10E6-5AE9-485A-92E2-9343B21C232B}" destId="{719C180D-4707-49CA-A328-7231C881DD14}" srcOrd="1" destOrd="0" presId="urn:microsoft.com/office/officeart/2005/8/layout/hierarchy2"/>
    <dgm:cxn modelId="{2F135A78-6F0F-4BA9-9FA2-0FB31F13C05F}" type="presOf" srcId="{A566D270-584A-4F8C-94B5-1FBBC6385D9F}" destId="{CFD1DBAD-8EAA-4C5A-A826-53AFF53B0D8D}" srcOrd="1" destOrd="0" presId="urn:microsoft.com/office/officeart/2005/8/layout/hierarchy2"/>
    <dgm:cxn modelId="{B240A043-5452-4A99-83CF-757BAE4B7CA0}" type="presOf" srcId="{25F19F90-8D69-404C-9A9D-7BDB7EB7260B}" destId="{8687AD84-380B-4640-9D34-724E0B43051A}" srcOrd="0" destOrd="0" presId="urn:microsoft.com/office/officeart/2005/8/layout/hierarchy2"/>
    <dgm:cxn modelId="{0C5E3A33-BAD3-4F11-B7BB-513F22E58CE9}" type="presOf" srcId="{D7EA8D52-BDF6-43B1-84C5-1EC16340A9A6}" destId="{89E66A01-90B6-4C50-9F92-CBFEC40CF37D}" srcOrd="0" destOrd="0" presId="urn:microsoft.com/office/officeart/2005/8/layout/hierarchy2"/>
    <dgm:cxn modelId="{47156A76-0498-41D7-A011-D560D06629A3}" type="presOf" srcId="{A566D270-584A-4F8C-94B5-1FBBC6385D9F}" destId="{4F783F26-B092-4B74-9314-D48043979B1B}" srcOrd="0" destOrd="0" presId="urn:microsoft.com/office/officeart/2005/8/layout/hierarchy2"/>
    <dgm:cxn modelId="{B41A6F5D-C88B-4072-A318-6DD29E9DB88B}" type="presOf" srcId="{22D7088E-D333-4845-ACAA-08D92F6B0330}" destId="{ACD0EDE8-919B-4A6E-B5EF-CAD46791B058}" srcOrd="1" destOrd="0" presId="urn:microsoft.com/office/officeart/2005/8/layout/hierarchy2"/>
    <dgm:cxn modelId="{05D66874-F800-4E7A-8B66-C82587E259C0}" type="presOf" srcId="{EA192C9D-F4AB-414D-9D6B-9F1CA23F2F55}" destId="{95F8C62F-96C5-4303-9C4F-60FDD2DC033F}" srcOrd="0"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F05777B2-EBA4-43BF-984E-971B8FB6F447}" type="presOf" srcId="{22D7088E-D333-4845-ACAA-08D92F6B0330}" destId="{8A81567E-0942-4B96-9ED5-35B53ACFE826}" srcOrd="0" destOrd="0" presId="urn:microsoft.com/office/officeart/2005/8/layout/hierarchy2"/>
    <dgm:cxn modelId="{AFE25DEC-2B01-46CC-A5A9-7F7E0C60333A}" type="presOf" srcId="{ABF2B30D-A8A7-4653-9DF9-7166AF4EF21F}" destId="{36218C98-49C0-4510-B650-BF5040DA289D}" srcOrd="0" destOrd="0" presId="urn:microsoft.com/office/officeart/2005/8/layout/hierarchy2"/>
    <dgm:cxn modelId="{3F5932F6-4AA7-42D7-9F21-F327900FE787}" type="presParOf" srcId="{6A8E58F3-CE7C-41BD-B0FC-D9B3E94474F2}" destId="{DE93DE4C-DE68-46EB-9BC1-873975A36291}" srcOrd="0" destOrd="0" presId="urn:microsoft.com/office/officeart/2005/8/layout/hierarchy2"/>
    <dgm:cxn modelId="{658C55E0-7C5A-4EBD-B496-FA9B5E430FE2}" type="presParOf" srcId="{DE93DE4C-DE68-46EB-9BC1-873975A36291}" destId="{51860751-2F77-4F7C-9BBC-65742AF08721}" srcOrd="0" destOrd="0" presId="urn:microsoft.com/office/officeart/2005/8/layout/hierarchy2"/>
    <dgm:cxn modelId="{61BF6C53-FE9E-4129-A375-A150F7BC7704}" type="presParOf" srcId="{DE93DE4C-DE68-46EB-9BC1-873975A36291}" destId="{4864C60B-7E12-49CE-8F5E-AC71A56BD949}" srcOrd="1" destOrd="0" presId="urn:microsoft.com/office/officeart/2005/8/layout/hierarchy2"/>
    <dgm:cxn modelId="{66E81153-06F3-4F5F-9E43-E9C27F9C85CD}" type="presParOf" srcId="{4864C60B-7E12-49CE-8F5E-AC71A56BD949}" destId="{4F783F26-B092-4B74-9314-D48043979B1B}" srcOrd="0" destOrd="0" presId="urn:microsoft.com/office/officeart/2005/8/layout/hierarchy2"/>
    <dgm:cxn modelId="{6C5E7BDB-311E-43AF-BBDF-3AF51EA87E72}" type="presParOf" srcId="{4F783F26-B092-4B74-9314-D48043979B1B}" destId="{CFD1DBAD-8EAA-4C5A-A826-53AFF53B0D8D}" srcOrd="0" destOrd="0" presId="urn:microsoft.com/office/officeart/2005/8/layout/hierarchy2"/>
    <dgm:cxn modelId="{577C647E-28A3-4411-A438-CE12AB9C3357}" type="presParOf" srcId="{4864C60B-7E12-49CE-8F5E-AC71A56BD949}" destId="{F6298DF0-5CC5-48A4-98C8-6187AB028DE0}" srcOrd="1" destOrd="0" presId="urn:microsoft.com/office/officeart/2005/8/layout/hierarchy2"/>
    <dgm:cxn modelId="{3D4F4F26-7974-407C-B9A9-D8F4F19F6F3D}" type="presParOf" srcId="{F6298DF0-5CC5-48A4-98C8-6187AB028DE0}" destId="{8687AD84-380B-4640-9D34-724E0B43051A}" srcOrd="0" destOrd="0" presId="urn:microsoft.com/office/officeart/2005/8/layout/hierarchy2"/>
    <dgm:cxn modelId="{AA714F47-F0A5-46AB-83AA-F71F2DD19607}" type="presParOf" srcId="{F6298DF0-5CC5-48A4-98C8-6187AB028DE0}" destId="{D363C78D-10C8-4CA2-9DC0-6DA2ACE1FBD0}" srcOrd="1" destOrd="0" presId="urn:microsoft.com/office/officeart/2005/8/layout/hierarchy2"/>
    <dgm:cxn modelId="{0E6EA4F5-3D28-4FFB-8B32-DD2C43634A49}" type="presParOf" srcId="{4864C60B-7E12-49CE-8F5E-AC71A56BD949}" destId="{8A81567E-0942-4B96-9ED5-35B53ACFE826}" srcOrd="2" destOrd="0" presId="urn:microsoft.com/office/officeart/2005/8/layout/hierarchy2"/>
    <dgm:cxn modelId="{DFDDD92B-A763-4D2D-830B-C9EE4CA4D6D0}" type="presParOf" srcId="{8A81567E-0942-4B96-9ED5-35B53ACFE826}" destId="{ACD0EDE8-919B-4A6E-B5EF-CAD46791B058}" srcOrd="0" destOrd="0" presId="urn:microsoft.com/office/officeart/2005/8/layout/hierarchy2"/>
    <dgm:cxn modelId="{C105EE2B-AEBD-4715-9EB8-B2FE0188D95A}" type="presParOf" srcId="{4864C60B-7E12-49CE-8F5E-AC71A56BD949}" destId="{47CEDAF8-B166-4E87-943D-1F880936D0EB}" srcOrd="3" destOrd="0" presId="urn:microsoft.com/office/officeart/2005/8/layout/hierarchy2"/>
    <dgm:cxn modelId="{C4381AFD-57A7-4454-8BA1-497C3E7222AD}" type="presParOf" srcId="{47CEDAF8-B166-4E87-943D-1F880936D0EB}" destId="{89E66A01-90B6-4C50-9F92-CBFEC40CF37D}" srcOrd="0" destOrd="0" presId="urn:microsoft.com/office/officeart/2005/8/layout/hierarchy2"/>
    <dgm:cxn modelId="{3D2A2BB5-CA31-4CE4-90C0-D518A9846216}" type="presParOf" srcId="{47CEDAF8-B166-4E87-943D-1F880936D0EB}" destId="{0240AC69-1C11-41EE-B81B-CE7C99CD1099}" srcOrd="1" destOrd="0" presId="urn:microsoft.com/office/officeart/2005/8/layout/hierarchy2"/>
    <dgm:cxn modelId="{D782F46B-855F-4BA2-948A-E7E79784EACA}" type="presParOf" srcId="{4864C60B-7E12-49CE-8F5E-AC71A56BD949}" destId="{612946E0-0E57-4640-9AAC-5AC7496AA260}" srcOrd="4" destOrd="0" presId="urn:microsoft.com/office/officeart/2005/8/layout/hierarchy2"/>
    <dgm:cxn modelId="{B4AC9BFD-2752-4EC3-AC31-EB26FD67612F}" type="presParOf" srcId="{612946E0-0E57-4640-9AAC-5AC7496AA260}" destId="{719C180D-4707-49CA-A328-7231C881DD14}" srcOrd="0" destOrd="0" presId="urn:microsoft.com/office/officeart/2005/8/layout/hierarchy2"/>
    <dgm:cxn modelId="{E57F3F66-0037-43EF-9E79-759D577A4E70}" type="presParOf" srcId="{4864C60B-7E12-49CE-8F5E-AC71A56BD949}" destId="{C7D18F8A-B393-4C48-B2E5-0AF06E135D56}" srcOrd="5" destOrd="0" presId="urn:microsoft.com/office/officeart/2005/8/layout/hierarchy2"/>
    <dgm:cxn modelId="{6E6B5B3F-D052-47A9-A82B-7F9ACFE50ED4}" type="presParOf" srcId="{C7D18F8A-B393-4C48-B2E5-0AF06E135D56}" destId="{36218C98-49C0-4510-B650-BF5040DA289D}" srcOrd="0" destOrd="0" presId="urn:microsoft.com/office/officeart/2005/8/layout/hierarchy2"/>
    <dgm:cxn modelId="{4D6E8CE6-6E6A-47B9-976A-4533CE0A1954}" type="presParOf" srcId="{C7D18F8A-B393-4C48-B2E5-0AF06E135D56}" destId="{4C943E6B-79EE-4EE7-827B-C396F13E022C}" srcOrd="1" destOrd="0" presId="urn:microsoft.com/office/officeart/2005/8/layout/hierarchy2"/>
    <dgm:cxn modelId="{478C97EC-8631-4ABA-A11C-8F84EEB8549F}" type="presParOf" srcId="{4C943E6B-79EE-4EE7-827B-C396F13E022C}" destId="{5D2B1A61-3346-4A1F-AD81-E2906CC3BA92}" srcOrd="0" destOrd="0" presId="urn:microsoft.com/office/officeart/2005/8/layout/hierarchy2"/>
    <dgm:cxn modelId="{43B3991A-D8E0-4D17-AD45-B8E65CD7D6E3}" type="presParOf" srcId="{5D2B1A61-3346-4A1F-AD81-E2906CC3BA92}" destId="{BF3DAAEC-6E17-4A9A-ADD7-5BEDBA125358}" srcOrd="0" destOrd="0" presId="urn:microsoft.com/office/officeart/2005/8/layout/hierarchy2"/>
    <dgm:cxn modelId="{EFADA3EE-B452-4AF1-A0B5-37691F757700}" type="presParOf" srcId="{4C943E6B-79EE-4EE7-827B-C396F13E022C}" destId="{1EDB0547-9219-4856-9DC3-EE1B095D9BE8}" srcOrd="1" destOrd="0" presId="urn:microsoft.com/office/officeart/2005/8/layout/hierarchy2"/>
    <dgm:cxn modelId="{D756AC3F-9DB1-4F54-ABB3-3E588E9C3158}" type="presParOf" srcId="{1EDB0547-9219-4856-9DC3-EE1B095D9BE8}" destId="{95F8C62F-96C5-4303-9C4F-60FDD2DC033F}" srcOrd="0" destOrd="0" presId="urn:microsoft.com/office/officeart/2005/8/layout/hierarchy2"/>
    <dgm:cxn modelId="{280D682D-C79E-4290-8867-770CA6219D99}" type="presParOf" srcId="{1EDB0547-9219-4856-9DC3-EE1B095D9BE8}" destId="{94620DF6-380D-401A-97F5-805A8DBD6C6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E921DB0-E130-435C-BAC6-A1AB037F6470}" type="doc">
      <dgm:prSet loTypeId="urn:microsoft.com/office/officeart/2005/8/layout/hList1" loCatId="list" qsTypeId="urn:microsoft.com/office/officeart/2005/8/quickstyle/3d1" qsCatId="3D" csTypeId="urn:microsoft.com/office/officeart/2005/8/colors/colorful5" csCatId="colorful" phldr="1"/>
      <dgm:spPr/>
      <dgm:t>
        <a:bodyPr/>
        <a:lstStyle/>
        <a:p>
          <a:endParaRPr lang="zh-TW" altLang="en-US"/>
        </a:p>
      </dgm:t>
    </dgm:pt>
    <dgm:pt modelId="{E3D2D512-6C5A-453C-A974-1B0C3936CEBE}">
      <dgm:prSet phldrT="[文字]" custT="1"/>
      <dgm:spPr>
        <a:solidFill>
          <a:srgbClr val="7030A0"/>
        </a:solidFill>
      </dgm:spPr>
      <dgm:t>
        <a:bodyPr/>
        <a:lstStyle/>
        <a:p>
          <a:r>
            <a:rPr lang="zh-TW" altLang="en-US" sz="2400" b="1" dirty="0" smtClean="0">
              <a:latin typeface="微軟正黑體" pitchFamily="34" charset="-120"/>
              <a:ea typeface="微軟正黑體" pitchFamily="34" charset="-120"/>
            </a:rPr>
            <a:t>精熟</a:t>
          </a:r>
          <a:endParaRPr lang="zh-TW" altLang="en-US" sz="2400" b="1" dirty="0">
            <a:latin typeface="微軟正黑體" pitchFamily="34" charset="-120"/>
            <a:ea typeface="微軟正黑體" pitchFamily="34" charset="-120"/>
          </a:endParaRPr>
        </a:p>
      </dgm:t>
    </dgm:pt>
    <dgm:pt modelId="{12985B73-641B-46BD-A7E4-6EDE90C8CF01}" type="parTrans" cxnId="{BFC5E599-5B17-4D4D-AF2C-65741B47028D}">
      <dgm:prSet/>
      <dgm:spPr/>
      <dgm:t>
        <a:bodyPr/>
        <a:lstStyle/>
        <a:p>
          <a:endParaRPr lang="zh-TW" altLang="en-US" sz="2400" b="1">
            <a:latin typeface="微軟正黑體" pitchFamily="34" charset="-120"/>
            <a:ea typeface="微軟正黑體" pitchFamily="34" charset="-120"/>
          </a:endParaRPr>
        </a:p>
      </dgm:t>
    </dgm:pt>
    <dgm:pt modelId="{9C7B6804-053A-4A57-A4BD-32D5828E0A18}" type="sibTrans" cxnId="{BFC5E599-5B17-4D4D-AF2C-65741B47028D}">
      <dgm:prSet/>
      <dgm:spPr/>
      <dgm:t>
        <a:bodyPr/>
        <a:lstStyle/>
        <a:p>
          <a:endParaRPr lang="zh-TW" altLang="en-US" sz="2400" b="1">
            <a:latin typeface="微軟正黑體" pitchFamily="34" charset="-120"/>
            <a:ea typeface="微軟正黑體" pitchFamily="34" charset="-120"/>
          </a:endParaRPr>
        </a:p>
      </dgm:t>
    </dgm:pt>
    <dgm:pt modelId="{3C60AE9B-0FED-4901-9BFE-E113BA180B9A}">
      <dgm:prSet phldrT="[文字]" custT="1"/>
      <dgm:spPr/>
      <dgm:t>
        <a:bodyPr/>
        <a:lstStyle/>
        <a:p>
          <a:pPr marL="0" indent="0" algn="ctr" defTabSz="1377950">
            <a:lnSpc>
              <a:spcPct val="90000"/>
            </a:lnSpc>
            <a:spcBef>
              <a:spcPct val="0"/>
            </a:spcBef>
            <a:spcAft>
              <a:spcPct val="15000"/>
            </a:spcAft>
            <a:buNone/>
          </a:pPr>
          <a:r>
            <a:rPr lang="en-US" altLang="zh-TW" sz="2400" b="1" dirty="0" smtClean="0">
              <a:solidFill>
                <a:srgbClr val="660066"/>
              </a:solidFill>
              <a:latin typeface="微軟正黑體" pitchFamily="34" charset="-120"/>
              <a:ea typeface="微軟正黑體" pitchFamily="34" charset="-120"/>
            </a:rPr>
            <a:t>A++ </a:t>
          </a:r>
          <a:r>
            <a:rPr lang="en-US" altLang="zh-TW" sz="2400" b="1" dirty="0" smtClean="0">
              <a:solidFill>
                <a:srgbClr val="C00000"/>
              </a:solidFill>
              <a:latin typeface="微軟正黑體" pitchFamily="34" charset="-120"/>
              <a:ea typeface="微軟正黑體" pitchFamily="34" charset="-120"/>
            </a:rPr>
            <a:t>7</a:t>
          </a:r>
          <a:r>
            <a:rPr lang="zh-TW" altLang="zh-TW" sz="2400" b="1" dirty="0" smtClean="0">
              <a:solidFill>
                <a:srgbClr val="C00000"/>
              </a:solidFill>
              <a:latin typeface="微軟正黑體" pitchFamily="34" charset="-120"/>
              <a:ea typeface="微軟正黑體" pitchFamily="34" charset="-120"/>
            </a:rPr>
            <a:t>點</a:t>
          </a:r>
          <a:endParaRPr lang="zh-TW" altLang="en-US" sz="2400" b="1" dirty="0">
            <a:solidFill>
              <a:srgbClr val="C00000"/>
            </a:solidFill>
            <a:latin typeface="微軟正黑體" pitchFamily="34" charset="-120"/>
            <a:ea typeface="微軟正黑體" pitchFamily="34" charset="-120"/>
          </a:endParaRPr>
        </a:p>
      </dgm:t>
    </dgm:pt>
    <dgm:pt modelId="{B5359CBF-864C-45D7-B29D-0956AD5788C4}" type="parTrans" cxnId="{DAFD9B5A-ECBF-47C1-A74F-08BA3DE06D93}">
      <dgm:prSet/>
      <dgm:spPr/>
      <dgm:t>
        <a:bodyPr/>
        <a:lstStyle/>
        <a:p>
          <a:endParaRPr lang="zh-TW" altLang="en-US" sz="2400" b="1">
            <a:latin typeface="微軟正黑體" pitchFamily="34" charset="-120"/>
            <a:ea typeface="微軟正黑體" pitchFamily="34" charset="-120"/>
          </a:endParaRPr>
        </a:p>
      </dgm:t>
    </dgm:pt>
    <dgm:pt modelId="{89667E79-6FEA-459D-8A72-EC800961B9AF}" type="sibTrans" cxnId="{DAFD9B5A-ECBF-47C1-A74F-08BA3DE06D93}">
      <dgm:prSet/>
      <dgm:spPr/>
      <dgm:t>
        <a:bodyPr/>
        <a:lstStyle/>
        <a:p>
          <a:endParaRPr lang="zh-TW" altLang="en-US" sz="2400" b="1">
            <a:latin typeface="微軟正黑體" pitchFamily="34" charset="-120"/>
            <a:ea typeface="微軟正黑體" pitchFamily="34" charset="-120"/>
          </a:endParaRPr>
        </a:p>
      </dgm:t>
    </dgm:pt>
    <dgm:pt modelId="{C1A2C644-CC9C-44B3-AFBA-4330DC222660}">
      <dgm:prSet phldrT="[文字]" custT="1"/>
      <dgm:spPr/>
      <dgm: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altLang="zh-TW" sz="2400" b="1" dirty="0" smtClean="0">
              <a:solidFill>
                <a:srgbClr val="660066"/>
              </a:solidFill>
              <a:latin typeface="微軟正黑體" pitchFamily="34" charset="-120"/>
              <a:ea typeface="微軟正黑體" pitchFamily="34" charset="-120"/>
            </a:rPr>
            <a:t>A+ </a:t>
          </a:r>
          <a:r>
            <a:rPr lang="zh-TW" altLang="en-US" sz="2400" b="1" dirty="0" smtClean="0">
              <a:solidFill>
                <a:srgbClr val="660066"/>
              </a:solidFill>
              <a:latin typeface="微軟正黑體" pitchFamily="34" charset="-120"/>
              <a:ea typeface="微軟正黑體" pitchFamily="34" charset="-120"/>
            </a:rPr>
            <a:t>   </a:t>
          </a:r>
          <a:r>
            <a:rPr lang="en-US" altLang="zh-TW" sz="2400" b="1" dirty="0" smtClean="0">
              <a:solidFill>
                <a:srgbClr val="C00000"/>
              </a:solidFill>
              <a:latin typeface="微軟正黑體" pitchFamily="34" charset="-120"/>
              <a:ea typeface="微軟正黑體" pitchFamily="34" charset="-120"/>
            </a:rPr>
            <a:t>6</a:t>
          </a:r>
          <a:r>
            <a:rPr lang="zh-TW" altLang="zh-TW" sz="2400" b="1" dirty="0" smtClean="0">
              <a:solidFill>
                <a:srgbClr val="C00000"/>
              </a:solidFill>
              <a:latin typeface="微軟正黑體" pitchFamily="34" charset="-120"/>
              <a:ea typeface="微軟正黑體" pitchFamily="34" charset="-120"/>
            </a:rPr>
            <a:t>點</a:t>
          </a:r>
          <a:endParaRPr lang="zh-TW" altLang="en-US" sz="2400" b="1" dirty="0">
            <a:solidFill>
              <a:srgbClr val="C00000"/>
            </a:solidFill>
            <a:latin typeface="微軟正黑體" pitchFamily="34" charset="-120"/>
            <a:ea typeface="微軟正黑體" pitchFamily="34" charset="-120"/>
          </a:endParaRPr>
        </a:p>
      </dgm:t>
    </dgm:pt>
    <dgm:pt modelId="{665634E0-0971-4992-9446-0FF8D94548F3}" type="parTrans" cxnId="{1C42AA0E-87ED-4072-8E54-3544ED69F1BA}">
      <dgm:prSet/>
      <dgm:spPr/>
      <dgm:t>
        <a:bodyPr/>
        <a:lstStyle/>
        <a:p>
          <a:endParaRPr lang="zh-TW" altLang="en-US" sz="2400" b="1">
            <a:latin typeface="微軟正黑體" pitchFamily="34" charset="-120"/>
            <a:ea typeface="微軟正黑體" pitchFamily="34" charset="-120"/>
          </a:endParaRPr>
        </a:p>
      </dgm:t>
    </dgm:pt>
    <dgm:pt modelId="{B9D9063C-8C3A-4A63-A04E-26C7AF363B91}" type="sibTrans" cxnId="{1C42AA0E-87ED-4072-8E54-3544ED69F1BA}">
      <dgm:prSet/>
      <dgm:spPr/>
      <dgm:t>
        <a:bodyPr/>
        <a:lstStyle/>
        <a:p>
          <a:endParaRPr lang="zh-TW" altLang="en-US" sz="2400" b="1">
            <a:latin typeface="微軟正黑體" pitchFamily="34" charset="-120"/>
            <a:ea typeface="微軟正黑體" pitchFamily="34" charset="-120"/>
          </a:endParaRPr>
        </a:p>
      </dgm:t>
    </dgm:pt>
    <dgm:pt modelId="{99683911-E737-4EA4-BB98-B2DF1B79F902}">
      <dgm:prSet phldrT="[文字]" custT="1"/>
      <dgm:spPr>
        <a:solidFill>
          <a:srgbClr val="C00000"/>
        </a:solidFill>
      </dgm:spPr>
      <dgm:t>
        <a:bodyPr/>
        <a:lstStyle/>
        <a:p>
          <a:r>
            <a:rPr lang="zh-TW" altLang="en-US" sz="2400" b="1" dirty="0" smtClean="0">
              <a:latin typeface="微軟正黑體" pitchFamily="34" charset="-120"/>
              <a:ea typeface="微軟正黑體" pitchFamily="34" charset="-120"/>
            </a:rPr>
            <a:t>基礎</a:t>
          </a:r>
          <a:endParaRPr lang="zh-TW" altLang="en-US" sz="2400" b="1" dirty="0">
            <a:latin typeface="微軟正黑體" pitchFamily="34" charset="-120"/>
            <a:ea typeface="微軟正黑體" pitchFamily="34" charset="-120"/>
          </a:endParaRPr>
        </a:p>
      </dgm:t>
    </dgm:pt>
    <dgm:pt modelId="{70FA118C-8FBB-4FFD-BA5B-4BB06331FACA}" type="parTrans" cxnId="{06C924A3-20C8-4D3C-B6EB-B6E9F4C75784}">
      <dgm:prSet/>
      <dgm:spPr/>
      <dgm:t>
        <a:bodyPr/>
        <a:lstStyle/>
        <a:p>
          <a:endParaRPr lang="zh-TW" altLang="en-US" sz="2400" b="1">
            <a:latin typeface="微軟正黑體" pitchFamily="34" charset="-120"/>
            <a:ea typeface="微軟正黑體" pitchFamily="34" charset="-120"/>
          </a:endParaRPr>
        </a:p>
      </dgm:t>
    </dgm:pt>
    <dgm:pt modelId="{7185030E-4587-4BAB-8901-5BE13CD8FEBF}" type="sibTrans" cxnId="{06C924A3-20C8-4D3C-B6EB-B6E9F4C75784}">
      <dgm:prSet/>
      <dgm:spPr/>
      <dgm:t>
        <a:bodyPr/>
        <a:lstStyle/>
        <a:p>
          <a:endParaRPr lang="zh-TW" altLang="en-US" sz="2400" b="1">
            <a:latin typeface="微軟正黑體" pitchFamily="34" charset="-120"/>
            <a:ea typeface="微軟正黑體" pitchFamily="34" charset="-120"/>
          </a:endParaRPr>
        </a:p>
      </dgm:t>
    </dgm:pt>
    <dgm:pt modelId="{F34089D6-32B5-478E-B8B7-0D37A7EA0A21}">
      <dgm:prSet phldrT="[文字]" custT="1"/>
      <dgm:spPr/>
      <dgm:t>
        <a:bodyPr/>
        <a:lstStyle/>
        <a:p>
          <a:pPr marL="0" indent="0" algn="ctr" defTabSz="1377950">
            <a:lnSpc>
              <a:spcPct val="90000"/>
            </a:lnSpc>
            <a:spcBef>
              <a:spcPct val="0"/>
            </a:spcBef>
            <a:spcAft>
              <a:spcPct val="15000"/>
            </a:spcAft>
            <a:buNone/>
          </a:pPr>
          <a:r>
            <a:rPr lang="en-US" altLang="zh-TW" sz="2400" b="1" dirty="0" smtClean="0">
              <a:solidFill>
                <a:srgbClr val="660066"/>
              </a:solidFill>
              <a:latin typeface="微軟正黑體" pitchFamily="34" charset="-120"/>
              <a:ea typeface="微軟正黑體" pitchFamily="34" charset="-120"/>
            </a:rPr>
            <a:t>B++ </a:t>
          </a:r>
          <a:r>
            <a:rPr lang="en-US" altLang="zh-TW" sz="2400" b="1" dirty="0" smtClean="0">
              <a:solidFill>
                <a:srgbClr val="C00000"/>
              </a:solidFill>
              <a:latin typeface="微軟正黑體" pitchFamily="34" charset="-120"/>
              <a:ea typeface="微軟正黑體" pitchFamily="34" charset="-120"/>
            </a:rPr>
            <a:t>4</a:t>
          </a:r>
          <a:r>
            <a:rPr lang="zh-TW" altLang="zh-TW" sz="2400" b="1" dirty="0" smtClean="0">
              <a:solidFill>
                <a:srgbClr val="C00000"/>
              </a:solidFill>
              <a:latin typeface="微軟正黑體" pitchFamily="34" charset="-120"/>
              <a:ea typeface="微軟正黑體" pitchFamily="34" charset="-120"/>
            </a:rPr>
            <a:t>點</a:t>
          </a:r>
          <a:endParaRPr lang="zh-TW" altLang="en-US" sz="2400" b="1" dirty="0">
            <a:solidFill>
              <a:srgbClr val="C00000"/>
            </a:solidFill>
            <a:latin typeface="微軟正黑體" pitchFamily="34" charset="-120"/>
            <a:ea typeface="微軟正黑體" pitchFamily="34" charset="-120"/>
          </a:endParaRPr>
        </a:p>
      </dgm:t>
    </dgm:pt>
    <dgm:pt modelId="{04B6BEAC-336E-4E75-8A9A-602C4AF23D4B}" type="parTrans" cxnId="{982E0974-58C9-4157-8EFD-CD3A1855D4F9}">
      <dgm:prSet/>
      <dgm:spPr/>
      <dgm:t>
        <a:bodyPr/>
        <a:lstStyle/>
        <a:p>
          <a:endParaRPr lang="zh-TW" altLang="en-US" sz="2400" b="1">
            <a:latin typeface="微軟正黑體" pitchFamily="34" charset="-120"/>
            <a:ea typeface="微軟正黑體" pitchFamily="34" charset="-120"/>
          </a:endParaRPr>
        </a:p>
      </dgm:t>
    </dgm:pt>
    <dgm:pt modelId="{019C201C-1B52-4FA1-A27A-20C553FC8469}" type="sibTrans" cxnId="{982E0974-58C9-4157-8EFD-CD3A1855D4F9}">
      <dgm:prSet/>
      <dgm:spPr/>
      <dgm:t>
        <a:bodyPr/>
        <a:lstStyle/>
        <a:p>
          <a:endParaRPr lang="zh-TW" altLang="en-US" sz="2400" b="1">
            <a:latin typeface="微軟正黑體" pitchFamily="34" charset="-120"/>
            <a:ea typeface="微軟正黑體" pitchFamily="34" charset="-120"/>
          </a:endParaRPr>
        </a:p>
      </dgm:t>
    </dgm:pt>
    <dgm:pt modelId="{D2210248-9935-4125-AD42-C6320A67F6BE}">
      <dgm:prSet phldrT="[文字]" custT="1"/>
      <dgm:spPr/>
      <dgm: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altLang="zh-TW" sz="2400" b="1" dirty="0" smtClean="0">
              <a:solidFill>
                <a:srgbClr val="660066"/>
              </a:solidFill>
              <a:latin typeface="微軟正黑體" pitchFamily="34" charset="-120"/>
              <a:ea typeface="微軟正黑體" pitchFamily="34" charset="-120"/>
            </a:rPr>
            <a:t>B+</a:t>
          </a:r>
          <a:r>
            <a:rPr lang="zh-TW" altLang="en-US" sz="2400" b="1" dirty="0" smtClean="0">
              <a:solidFill>
                <a:srgbClr val="660066"/>
              </a:solidFill>
              <a:latin typeface="微軟正黑體" pitchFamily="34" charset="-120"/>
              <a:ea typeface="微軟正黑體" pitchFamily="34" charset="-120"/>
            </a:rPr>
            <a:t>   </a:t>
          </a:r>
          <a:r>
            <a:rPr lang="en-US" altLang="zh-TW" sz="2400" b="1" dirty="0" smtClean="0">
              <a:solidFill>
                <a:srgbClr val="660066"/>
              </a:solidFill>
              <a:latin typeface="微軟正黑體" pitchFamily="34" charset="-120"/>
              <a:ea typeface="微軟正黑體" pitchFamily="34" charset="-120"/>
            </a:rPr>
            <a:t> </a:t>
          </a:r>
          <a:r>
            <a:rPr lang="en-US" altLang="zh-TW" sz="2400" b="1" dirty="0" smtClean="0">
              <a:solidFill>
                <a:srgbClr val="C00000"/>
              </a:solidFill>
              <a:latin typeface="微軟正黑體" pitchFamily="34" charset="-120"/>
              <a:ea typeface="微軟正黑體" pitchFamily="34" charset="-120"/>
            </a:rPr>
            <a:t>3</a:t>
          </a:r>
          <a:r>
            <a:rPr lang="zh-TW" altLang="zh-TW" sz="2400" b="1" dirty="0" smtClean="0">
              <a:solidFill>
                <a:srgbClr val="C00000"/>
              </a:solidFill>
              <a:latin typeface="微軟正黑體" pitchFamily="34" charset="-120"/>
              <a:ea typeface="微軟正黑體" pitchFamily="34" charset="-120"/>
            </a:rPr>
            <a:t>點</a:t>
          </a:r>
          <a:endParaRPr lang="zh-TW" altLang="en-US" sz="2400" b="1" dirty="0">
            <a:solidFill>
              <a:srgbClr val="C00000"/>
            </a:solidFill>
            <a:latin typeface="微軟正黑體" pitchFamily="34" charset="-120"/>
            <a:ea typeface="微軟正黑體" pitchFamily="34" charset="-120"/>
          </a:endParaRPr>
        </a:p>
      </dgm:t>
    </dgm:pt>
    <dgm:pt modelId="{331D7BB1-0857-4877-B8EA-B4F85AA84CE3}" type="parTrans" cxnId="{30D119C2-5BD6-4CC7-9715-81944FF154A4}">
      <dgm:prSet/>
      <dgm:spPr/>
      <dgm:t>
        <a:bodyPr/>
        <a:lstStyle/>
        <a:p>
          <a:endParaRPr lang="zh-TW" altLang="en-US" sz="2400" b="1">
            <a:latin typeface="微軟正黑體" pitchFamily="34" charset="-120"/>
            <a:ea typeface="微軟正黑體" pitchFamily="34" charset="-120"/>
          </a:endParaRPr>
        </a:p>
      </dgm:t>
    </dgm:pt>
    <dgm:pt modelId="{7875228B-FB70-4CAE-9840-418046363232}" type="sibTrans" cxnId="{30D119C2-5BD6-4CC7-9715-81944FF154A4}">
      <dgm:prSet/>
      <dgm:spPr/>
      <dgm:t>
        <a:bodyPr/>
        <a:lstStyle/>
        <a:p>
          <a:endParaRPr lang="zh-TW" altLang="en-US" sz="2400" b="1">
            <a:latin typeface="微軟正黑體" pitchFamily="34" charset="-120"/>
            <a:ea typeface="微軟正黑體" pitchFamily="34" charset="-120"/>
          </a:endParaRPr>
        </a:p>
      </dgm:t>
    </dgm:pt>
    <dgm:pt modelId="{C37A364F-7611-44EA-8454-4029F2619A3A}">
      <dgm:prSet phldrT="[文字]" custT="1"/>
      <dgm:spPr>
        <a:solidFill>
          <a:srgbClr val="036905"/>
        </a:solidFill>
      </dgm:spPr>
      <dgm:t>
        <a:bodyPr/>
        <a:lstStyle/>
        <a:p>
          <a:r>
            <a:rPr lang="zh-TW" altLang="zh-TW" sz="2400" b="1" dirty="0" smtClean="0">
              <a:latin typeface="微軟正黑體" pitchFamily="34" charset="-120"/>
              <a:ea typeface="微軟正黑體" pitchFamily="34" charset="-120"/>
            </a:rPr>
            <a:t>待加強</a:t>
          </a:r>
          <a:r>
            <a:rPr lang="en-US" altLang="zh-TW" sz="2400" b="1" dirty="0" smtClean="0">
              <a:latin typeface="微軟正黑體" pitchFamily="34" charset="-120"/>
              <a:ea typeface="微軟正黑體" pitchFamily="34" charset="-120"/>
            </a:rPr>
            <a:t> </a:t>
          </a:r>
          <a:endParaRPr lang="zh-TW" altLang="en-US" sz="2400" b="1" dirty="0">
            <a:latin typeface="微軟正黑體" pitchFamily="34" charset="-120"/>
            <a:ea typeface="微軟正黑體" pitchFamily="34" charset="-120"/>
          </a:endParaRPr>
        </a:p>
      </dgm:t>
    </dgm:pt>
    <dgm:pt modelId="{AD8A54EA-6FB3-47BE-A3B6-8B7DA22A995B}" type="parTrans" cxnId="{6F3F041B-BFA1-4C46-91CC-4D9EEF24D484}">
      <dgm:prSet/>
      <dgm:spPr/>
      <dgm:t>
        <a:bodyPr/>
        <a:lstStyle/>
        <a:p>
          <a:endParaRPr lang="zh-TW" altLang="en-US" sz="2400" b="1">
            <a:latin typeface="微軟正黑體" pitchFamily="34" charset="-120"/>
            <a:ea typeface="微軟正黑體" pitchFamily="34" charset="-120"/>
          </a:endParaRPr>
        </a:p>
      </dgm:t>
    </dgm:pt>
    <dgm:pt modelId="{771478CD-004D-4992-B7E1-7B72142DE1C7}" type="sibTrans" cxnId="{6F3F041B-BFA1-4C46-91CC-4D9EEF24D484}">
      <dgm:prSet/>
      <dgm:spPr/>
      <dgm:t>
        <a:bodyPr/>
        <a:lstStyle/>
        <a:p>
          <a:endParaRPr lang="zh-TW" altLang="en-US" sz="2400" b="1">
            <a:latin typeface="微軟正黑體" pitchFamily="34" charset="-120"/>
            <a:ea typeface="微軟正黑體" pitchFamily="34" charset="-120"/>
          </a:endParaRPr>
        </a:p>
      </dgm:t>
    </dgm:pt>
    <dgm:pt modelId="{9FDC2BAF-1DF8-4958-AC9D-F28D5437651B}">
      <dgm:prSet phldrT="[文字]" custT="1"/>
      <dgm:spPr/>
      <dgm: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altLang="zh-TW" sz="2400" b="1" dirty="0" smtClean="0">
              <a:solidFill>
                <a:srgbClr val="660066"/>
              </a:solidFill>
              <a:latin typeface="微軟正黑體" pitchFamily="34" charset="-120"/>
              <a:ea typeface="微軟正黑體" pitchFamily="34" charset="-120"/>
            </a:rPr>
            <a:t>C</a:t>
          </a:r>
          <a:r>
            <a:rPr lang="zh-TW" altLang="en-US" sz="2400" b="1" dirty="0" smtClean="0">
              <a:solidFill>
                <a:srgbClr val="C00000"/>
              </a:solidFill>
              <a:latin typeface="微軟正黑體" pitchFamily="34" charset="-120"/>
              <a:ea typeface="微軟正黑體" pitchFamily="34" charset="-120"/>
            </a:rPr>
            <a:t>       </a:t>
          </a:r>
          <a:r>
            <a:rPr lang="en-US" altLang="zh-TW" sz="2400" b="1" dirty="0" smtClean="0">
              <a:solidFill>
                <a:srgbClr val="C00000"/>
              </a:solidFill>
              <a:latin typeface="微軟正黑體" pitchFamily="34" charset="-120"/>
              <a:ea typeface="微軟正黑體" pitchFamily="34" charset="-120"/>
            </a:rPr>
            <a:t>1</a:t>
          </a:r>
          <a:r>
            <a:rPr lang="zh-TW" altLang="zh-TW" sz="2400" b="1" dirty="0" smtClean="0">
              <a:solidFill>
                <a:srgbClr val="C00000"/>
              </a:solidFill>
              <a:latin typeface="微軟正黑體" pitchFamily="34" charset="-120"/>
              <a:ea typeface="微軟正黑體" pitchFamily="34" charset="-120"/>
            </a:rPr>
            <a:t>點</a:t>
          </a:r>
          <a:endParaRPr lang="zh-TW" altLang="en-US" sz="2400" b="1" dirty="0">
            <a:solidFill>
              <a:srgbClr val="C00000"/>
            </a:solidFill>
            <a:latin typeface="微軟正黑體" pitchFamily="34" charset="-120"/>
            <a:ea typeface="微軟正黑體" pitchFamily="34" charset="-120"/>
          </a:endParaRPr>
        </a:p>
      </dgm:t>
    </dgm:pt>
    <dgm:pt modelId="{A11746B1-7168-422A-805C-6C2896741631}" type="parTrans" cxnId="{958B1E81-877C-4869-AE15-42E086AFE9AA}">
      <dgm:prSet/>
      <dgm:spPr/>
      <dgm:t>
        <a:bodyPr/>
        <a:lstStyle/>
        <a:p>
          <a:endParaRPr lang="zh-TW" altLang="en-US" sz="2400" b="1">
            <a:latin typeface="微軟正黑體" pitchFamily="34" charset="-120"/>
            <a:ea typeface="微軟正黑體" pitchFamily="34" charset="-120"/>
          </a:endParaRPr>
        </a:p>
      </dgm:t>
    </dgm:pt>
    <dgm:pt modelId="{9066010F-D05A-44C6-89B4-C8B121CBA3C1}" type="sibTrans" cxnId="{958B1E81-877C-4869-AE15-42E086AFE9AA}">
      <dgm:prSet/>
      <dgm:spPr/>
      <dgm:t>
        <a:bodyPr/>
        <a:lstStyle/>
        <a:p>
          <a:endParaRPr lang="zh-TW" altLang="en-US" sz="2400" b="1">
            <a:latin typeface="微軟正黑體" pitchFamily="34" charset="-120"/>
            <a:ea typeface="微軟正黑體" pitchFamily="34" charset="-120"/>
          </a:endParaRPr>
        </a:p>
      </dgm:t>
    </dgm:pt>
    <dgm:pt modelId="{327081AE-030D-4BF2-89FE-24D83B086A9C}">
      <dgm:prSet phldrT="[文字]" custT="1"/>
      <dgm:spPr/>
      <dgm: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altLang="zh-TW" sz="2400" b="1" dirty="0" smtClean="0">
              <a:solidFill>
                <a:srgbClr val="660066"/>
              </a:solidFill>
              <a:latin typeface="微軟正黑體" pitchFamily="34" charset="-120"/>
              <a:ea typeface="微軟正黑體" pitchFamily="34" charset="-120"/>
            </a:rPr>
            <a:t>A </a:t>
          </a:r>
          <a:r>
            <a:rPr lang="zh-TW" altLang="en-US" sz="2400" b="1" dirty="0" smtClean="0">
              <a:solidFill>
                <a:srgbClr val="660066"/>
              </a:solidFill>
              <a:latin typeface="微軟正黑體" pitchFamily="34" charset="-120"/>
              <a:ea typeface="微軟正黑體" pitchFamily="34" charset="-120"/>
            </a:rPr>
            <a:t>      </a:t>
          </a:r>
          <a:r>
            <a:rPr lang="en-US" altLang="zh-TW" sz="2400" b="1" dirty="0" smtClean="0">
              <a:solidFill>
                <a:srgbClr val="C00000"/>
              </a:solidFill>
              <a:latin typeface="微軟正黑體" pitchFamily="34" charset="-120"/>
              <a:ea typeface="微軟正黑體" pitchFamily="34" charset="-120"/>
            </a:rPr>
            <a:t>5</a:t>
          </a:r>
          <a:r>
            <a:rPr lang="zh-TW" altLang="zh-TW" sz="2400" b="1" dirty="0" smtClean="0">
              <a:solidFill>
                <a:srgbClr val="C00000"/>
              </a:solidFill>
              <a:latin typeface="微軟正黑體" pitchFamily="34" charset="-120"/>
              <a:ea typeface="微軟正黑體" pitchFamily="34" charset="-120"/>
            </a:rPr>
            <a:t>點</a:t>
          </a:r>
          <a:endParaRPr lang="en-US" altLang="zh-TW" sz="2400" b="1" dirty="0" smtClean="0">
            <a:solidFill>
              <a:srgbClr val="C00000"/>
            </a:solidFill>
            <a:latin typeface="微軟正黑體" pitchFamily="34" charset="-120"/>
            <a:ea typeface="微軟正黑體" pitchFamily="34" charset="-120"/>
          </a:endParaRPr>
        </a:p>
        <a:p>
          <a:pPr marL="285750" indent="0" algn="l" defTabSz="1377950">
            <a:lnSpc>
              <a:spcPct val="90000"/>
            </a:lnSpc>
            <a:spcBef>
              <a:spcPct val="0"/>
            </a:spcBef>
            <a:spcAft>
              <a:spcPct val="15000"/>
            </a:spcAft>
            <a:buNone/>
          </a:pPr>
          <a:endParaRPr lang="zh-TW" altLang="en-US" sz="2400" b="1" dirty="0">
            <a:solidFill>
              <a:srgbClr val="660066"/>
            </a:solidFill>
            <a:latin typeface="微軟正黑體" pitchFamily="34" charset="-120"/>
            <a:ea typeface="微軟正黑體" pitchFamily="34" charset="-120"/>
          </a:endParaRPr>
        </a:p>
      </dgm:t>
    </dgm:pt>
    <dgm:pt modelId="{180BFB6B-281E-4D23-A671-493423268538}" type="parTrans" cxnId="{37E1E31E-BBDB-4979-9BDC-E882624E0A37}">
      <dgm:prSet/>
      <dgm:spPr/>
      <dgm:t>
        <a:bodyPr/>
        <a:lstStyle/>
        <a:p>
          <a:endParaRPr lang="zh-TW" altLang="en-US" sz="2400" b="1">
            <a:latin typeface="微軟正黑體" pitchFamily="34" charset="-120"/>
            <a:ea typeface="微軟正黑體" pitchFamily="34" charset="-120"/>
          </a:endParaRPr>
        </a:p>
      </dgm:t>
    </dgm:pt>
    <dgm:pt modelId="{DBFEB4AA-2D31-4560-8BD8-7050F6B2CFB5}" type="sibTrans" cxnId="{37E1E31E-BBDB-4979-9BDC-E882624E0A37}">
      <dgm:prSet/>
      <dgm:spPr/>
      <dgm:t>
        <a:bodyPr/>
        <a:lstStyle/>
        <a:p>
          <a:endParaRPr lang="zh-TW" altLang="en-US" sz="2400" b="1">
            <a:latin typeface="微軟正黑體" pitchFamily="34" charset="-120"/>
            <a:ea typeface="微軟正黑體" pitchFamily="34" charset="-120"/>
          </a:endParaRPr>
        </a:p>
      </dgm:t>
    </dgm:pt>
    <dgm:pt modelId="{C31DB5CB-D503-4151-B12F-FE1449E4317F}">
      <dgm:prSet phldrT="[文字]" custT="1"/>
      <dgm:spPr/>
      <dgm:t>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altLang="zh-TW" sz="2400" b="1" dirty="0" smtClean="0">
              <a:solidFill>
                <a:srgbClr val="660066"/>
              </a:solidFill>
              <a:latin typeface="微軟正黑體" pitchFamily="34" charset="-120"/>
              <a:ea typeface="微軟正黑體" pitchFamily="34" charset="-120"/>
            </a:rPr>
            <a:t>B </a:t>
          </a:r>
          <a:r>
            <a:rPr lang="zh-TW" altLang="en-US" sz="2400" b="1" dirty="0" smtClean="0">
              <a:solidFill>
                <a:srgbClr val="660066"/>
              </a:solidFill>
              <a:latin typeface="微軟正黑體" pitchFamily="34" charset="-120"/>
              <a:ea typeface="微軟正黑體" pitchFamily="34" charset="-120"/>
            </a:rPr>
            <a:t>      </a:t>
          </a:r>
          <a:r>
            <a:rPr lang="en-US" altLang="zh-TW" sz="2400" b="1" dirty="0" smtClean="0">
              <a:solidFill>
                <a:srgbClr val="C00000"/>
              </a:solidFill>
              <a:latin typeface="微軟正黑體" pitchFamily="34" charset="-120"/>
              <a:ea typeface="微軟正黑體" pitchFamily="34" charset="-120"/>
            </a:rPr>
            <a:t>2</a:t>
          </a:r>
          <a:r>
            <a:rPr lang="zh-TW" altLang="zh-TW" sz="2400" b="1" dirty="0" smtClean="0">
              <a:solidFill>
                <a:srgbClr val="C00000"/>
              </a:solidFill>
              <a:latin typeface="微軟正黑體" pitchFamily="34" charset="-120"/>
              <a:ea typeface="微軟正黑體" pitchFamily="34" charset="-120"/>
            </a:rPr>
            <a:t>點</a:t>
          </a:r>
          <a:endParaRPr lang="en-US" altLang="zh-TW" sz="2400" b="1" dirty="0" smtClean="0">
            <a:solidFill>
              <a:srgbClr val="C00000"/>
            </a:solidFill>
            <a:latin typeface="微軟正黑體" pitchFamily="34" charset="-120"/>
            <a:ea typeface="微軟正黑體" pitchFamily="34" charset="-120"/>
          </a:endParaRPr>
        </a:p>
        <a:p>
          <a:pPr marL="285750" indent="0" algn="l" defTabSz="1377950">
            <a:lnSpc>
              <a:spcPct val="90000"/>
            </a:lnSpc>
            <a:spcBef>
              <a:spcPct val="0"/>
            </a:spcBef>
            <a:spcAft>
              <a:spcPct val="15000"/>
            </a:spcAft>
            <a:buNone/>
          </a:pPr>
          <a:endParaRPr lang="zh-TW" altLang="en-US" sz="2400" b="1" dirty="0">
            <a:solidFill>
              <a:srgbClr val="660066"/>
            </a:solidFill>
            <a:latin typeface="微軟正黑體" pitchFamily="34" charset="-120"/>
            <a:ea typeface="微軟正黑體" pitchFamily="34" charset="-120"/>
          </a:endParaRPr>
        </a:p>
      </dgm:t>
    </dgm:pt>
    <dgm:pt modelId="{6B4ED8DB-F0D0-4074-84AE-38EAFAE345C4}" type="parTrans" cxnId="{C8AC8943-75D1-469D-889C-8D3A193F57A5}">
      <dgm:prSet/>
      <dgm:spPr/>
      <dgm:t>
        <a:bodyPr/>
        <a:lstStyle/>
        <a:p>
          <a:endParaRPr lang="zh-TW" altLang="en-US" sz="2400" b="1">
            <a:latin typeface="微軟正黑體" pitchFamily="34" charset="-120"/>
            <a:ea typeface="微軟正黑體" pitchFamily="34" charset="-120"/>
          </a:endParaRPr>
        </a:p>
      </dgm:t>
    </dgm:pt>
    <dgm:pt modelId="{3C9DDF08-D4AA-4519-AF51-32C798FD7FE3}" type="sibTrans" cxnId="{C8AC8943-75D1-469D-889C-8D3A193F57A5}">
      <dgm:prSet/>
      <dgm:spPr/>
      <dgm:t>
        <a:bodyPr/>
        <a:lstStyle/>
        <a:p>
          <a:endParaRPr lang="zh-TW" altLang="en-US" sz="2400" b="1">
            <a:latin typeface="微軟正黑體" pitchFamily="34" charset="-120"/>
            <a:ea typeface="微軟正黑體" pitchFamily="34" charset="-120"/>
          </a:endParaRPr>
        </a:p>
      </dgm:t>
    </dgm:pt>
    <dgm:pt modelId="{4F0A6243-F8DE-4837-A3B1-454E2A79FC25}" type="pres">
      <dgm:prSet presAssocID="{DE921DB0-E130-435C-BAC6-A1AB037F6470}" presName="Name0" presStyleCnt="0">
        <dgm:presLayoutVars>
          <dgm:dir/>
          <dgm:animLvl val="lvl"/>
          <dgm:resizeHandles val="exact"/>
        </dgm:presLayoutVars>
      </dgm:prSet>
      <dgm:spPr/>
      <dgm:t>
        <a:bodyPr/>
        <a:lstStyle/>
        <a:p>
          <a:endParaRPr lang="zh-TW" altLang="en-US"/>
        </a:p>
      </dgm:t>
    </dgm:pt>
    <dgm:pt modelId="{CCF712B5-AED1-461D-B3D0-7FB09BB01660}" type="pres">
      <dgm:prSet presAssocID="{E3D2D512-6C5A-453C-A974-1B0C3936CEBE}" presName="composite" presStyleCnt="0"/>
      <dgm:spPr/>
    </dgm:pt>
    <dgm:pt modelId="{990A31DB-3D0B-4C04-A0B7-659251EBEB7D}" type="pres">
      <dgm:prSet presAssocID="{E3D2D512-6C5A-453C-A974-1B0C3936CEBE}" presName="parTx" presStyleLbl="alignNode1" presStyleIdx="0" presStyleCnt="3">
        <dgm:presLayoutVars>
          <dgm:chMax val="0"/>
          <dgm:chPref val="0"/>
          <dgm:bulletEnabled val="1"/>
        </dgm:presLayoutVars>
      </dgm:prSet>
      <dgm:spPr/>
      <dgm:t>
        <a:bodyPr/>
        <a:lstStyle/>
        <a:p>
          <a:endParaRPr lang="zh-TW" altLang="en-US"/>
        </a:p>
      </dgm:t>
    </dgm:pt>
    <dgm:pt modelId="{5CA1713B-E74B-4193-9DD0-385580B5A95F}" type="pres">
      <dgm:prSet presAssocID="{E3D2D512-6C5A-453C-A974-1B0C3936CEBE}" presName="desTx" presStyleLbl="alignAccFollowNode1" presStyleIdx="0" presStyleCnt="3">
        <dgm:presLayoutVars>
          <dgm:bulletEnabled val="1"/>
        </dgm:presLayoutVars>
      </dgm:prSet>
      <dgm:spPr/>
      <dgm:t>
        <a:bodyPr/>
        <a:lstStyle/>
        <a:p>
          <a:endParaRPr lang="zh-TW" altLang="en-US"/>
        </a:p>
      </dgm:t>
    </dgm:pt>
    <dgm:pt modelId="{C955E601-D3E3-4B67-8BAD-356BDCAC12A8}" type="pres">
      <dgm:prSet presAssocID="{9C7B6804-053A-4A57-A4BD-32D5828E0A18}" presName="space" presStyleCnt="0"/>
      <dgm:spPr/>
    </dgm:pt>
    <dgm:pt modelId="{6AFCBD30-3664-46DA-823F-1BE15021F893}" type="pres">
      <dgm:prSet presAssocID="{99683911-E737-4EA4-BB98-B2DF1B79F902}" presName="composite" presStyleCnt="0"/>
      <dgm:spPr/>
    </dgm:pt>
    <dgm:pt modelId="{7DEC4183-2CFD-43C1-9F9D-870571795919}" type="pres">
      <dgm:prSet presAssocID="{99683911-E737-4EA4-BB98-B2DF1B79F902}" presName="parTx" presStyleLbl="alignNode1" presStyleIdx="1" presStyleCnt="3">
        <dgm:presLayoutVars>
          <dgm:chMax val="0"/>
          <dgm:chPref val="0"/>
          <dgm:bulletEnabled val="1"/>
        </dgm:presLayoutVars>
      </dgm:prSet>
      <dgm:spPr/>
      <dgm:t>
        <a:bodyPr/>
        <a:lstStyle/>
        <a:p>
          <a:endParaRPr lang="zh-TW" altLang="en-US"/>
        </a:p>
      </dgm:t>
    </dgm:pt>
    <dgm:pt modelId="{2EB1C8C3-2A62-4794-8518-ED039A54F167}" type="pres">
      <dgm:prSet presAssocID="{99683911-E737-4EA4-BB98-B2DF1B79F902}" presName="desTx" presStyleLbl="alignAccFollowNode1" presStyleIdx="1" presStyleCnt="3">
        <dgm:presLayoutVars>
          <dgm:bulletEnabled val="1"/>
        </dgm:presLayoutVars>
      </dgm:prSet>
      <dgm:spPr/>
      <dgm:t>
        <a:bodyPr/>
        <a:lstStyle/>
        <a:p>
          <a:endParaRPr lang="zh-TW" altLang="en-US"/>
        </a:p>
      </dgm:t>
    </dgm:pt>
    <dgm:pt modelId="{7A942287-39FB-4600-B133-9E3C2815A901}" type="pres">
      <dgm:prSet presAssocID="{7185030E-4587-4BAB-8901-5BE13CD8FEBF}" presName="space" presStyleCnt="0"/>
      <dgm:spPr/>
    </dgm:pt>
    <dgm:pt modelId="{5FF0CA8E-E84A-4591-AD47-819EA3C9128D}" type="pres">
      <dgm:prSet presAssocID="{C37A364F-7611-44EA-8454-4029F2619A3A}" presName="composite" presStyleCnt="0"/>
      <dgm:spPr/>
    </dgm:pt>
    <dgm:pt modelId="{9854FFC7-00D5-4DDC-9221-167AD41502CE}" type="pres">
      <dgm:prSet presAssocID="{C37A364F-7611-44EA-8454-4029F2619A3A}" presName="parTx" presStyleLbl="alignNode1" presStyleIdx="2" presStyleCnt="3">
        <dgm:presLayoutVars>
          <dgm:chMax val="0"/>
          <dgm:chPref val="0"/>
          <dgm:bulletEnabled val="1"/>
        </dgm:presLayoutVars>
      </dgm:prSet>
      <dgm:spPr/>
      <dgm:t>
        <a:bodyPr/>
        <a:lstStyle/>
        <a:p>
          <a:endParaRPr lang="zh-TW" altLang="en-US"/>
        </a:p>
      </dgm:t>
    </dgm:pt>
    <dgm:pt modelId="{C8E8D9B6-7351-462C-B1DA-BE7E2FDF0226}" type="pres">
      <dgm:prSet presAssocID="{C37A364F-7611-44EA-8454-4029F2619A3A}" presName="desTx" presStyleLbl="alignAccFollowNode1" presStyleIdx="2" presStyleCnt="3">
        <dgm:presLayoutVars>
          <dgm:bulletEnabled val="1"/>
        </dgm:presLayoutVars>
      </dgm:prSet>
      <dgm:spPr/>
      <dgm:t>
        <a:bodyPr/>
        <a:lstStyle/>
        <a:p>
          <a:endParaRPr lang="zh-TW" altLang="en-US"/>
        </a:p>
      </dgm:t>
    </dgm:pt>
  </dgm:ptLst>
  <dgm:cxnLst>
    <dgm:cxn modelId="{162BD0A2-09DB-454A-B154-BB9657071BF4}" type="presOf" srcId="{327081AE-030D-4BF2-89FE-24D83B086A9C}" destId="{5CA1713B-E74B-4193-9DD0-385580B5A95F}" srcOrd="0" destOrd="2" presId="urn:microsoft.com/office/officeart/2005/8/layout/hList1"/>
    <dgm:cxn modelId="{74D37F54-C68D-45EB-8CCE-BCDB00256114}" type="presOf" srcId="{E3D2D512-6C5A-453C-A974-1B0C3936CEBE}" destId="{990A31DB-3D0B-4C04-A0B7-659251EBEB7D}" srcOrd="0" destOrd="0" presId="urn:microsoft.com/office/officeart/2005/8/layout/hList1"/>
    <dgm:cxn modelId="{FBC4B480-FD6D-443F-8AF7-16432FD38A6E}" type="presOf" srcId="{99683911-E737-4EA4-BB98-B2DF1B79F902}" destId="{7DEC4183-2CFD-43C1-9F9D-870571795919}" srcOrd="0" destOrd="0" presId="urn:microsoft.com/office/officeart/2005/8/layout/hList1"/>
    <dgm:cxn modelId="{55CDFE1F-57FC-4412-8900-A61E4F7B5CF6}" type="presOf" srcId="{C37A364F-7611-44EA-8454-4029F2619A3A}" destId="{9854FFC7-00D5-4DDC-9221-167AD41502CE}" srcOrd="0" destOrd="0" presId="urn:microsoft.com/office/officeart/2005/8/layout/hList1"/>
    <dgm:cxn modelId="{982E0974-58C9-4157-8EFD-CD3A1855D4F9}" srcId="{99683911-E737-4EA4-BB98-B2DF1B79F902}" destId="{F34089D6-32B5-478E-B8B7-0D37A7EA0A21}" srcOrd="0" destOrd="0" parTransId="{04B6BEAC-336E-4E75-8A9A-602C4AF23D4B}" sibTransId="{019C201C-1B52-4FA1-A27A-20C553FC8469}"/>
    <dgm:cxn modelId="{A07F3448-B81D-421E-9E8F-528CA977C4FE}" type="presOf" srcId="{3C60AE9B-0FED-4901-9BFE-E113BA180B9A}" destId="{5CA1713B-E74B-4193-9DD0-385580B5A95F}" srcOrd="0" destOrd="0" presId="urn:microsoft.com/office/officeart/2005/8/layout/hList1"/>
    <dgm:cxn modelId="{94A598F0-EB60-41DF-9C00-31A0D6C538DA}" type="presOf" srcId="{F34089D6-32B5-478E-B8B7-0D37A7EA0A21}" destId="{2EB1C8C3-2A62-4794-8518-ED039A54F167}" srcOrd="0" destOrd="0" presId="urn:microsoft.com/office/officeart/2005/8/layout/hList1"/>
    <dgm:cxn modelId="{1C42AA0E-87ED-4072-8E54-3544ED69F1BA}" srcId="{E3D2D512-6C5A-453C-A974-1B0C3936CEBE}" destId="{C1A2C644-CC9C-44B3-AFBA-4330DC222660}" srcOrd="1" destOrd="0" parTransId="{665634E0-0971-4992-9446-0FF8D94548F3}" sibTransId="{B9D9063C-8C3A-4A63-A04E-26C7AF363B91}"/>
    <dgm:cxn modelId="{0039A8AA-4D08-4255-8E4A-8DD248320235}" type="presOf" srcId="{C31DB5CB-D503-4151-B12F-FE1449E4317F}" destId="{2EB1C8C3-2A62-4794-8518-ED039A54F167}" srcOrd="0" destOrd="2" presId="urn:microsoft.com/office/officeart/2005/8/layout/hList1"/>
    <dgm:cxn modelId="{068DDE25-1F97-4B9E-8225-822A303A9162}" type="presOf" srcId="{D2210248-9935-4125-AD42-C6320A67F6BE}" destId="{2EB1C8C3-2A62-4794-8518-ED039A54F167}" srcOrd="0" destOrd="1" presId="urn:microsoft.com/office/officeart/2005/8/layout/hList1"/>
    <dgm:cxn modelId="{6F3F041B-BFA1-4C46-91CC-4D9EEF24D484}" srcId="{DE921DB0-E130-435C-BAC6-A1AB037F6470}" destId="{C37A364F-7611-44EA-8454-4029F2619A3A}" srcOrd="2" destOrd="0" parTransId="{AD8A54EA-6FB3-47BE-A3B6-8B7DA22A995B}" sibTransId="{771478CD-004D-4992-B7E1-7B72142DE1C7}"/>
    <dgm:cxn modelId="{E065F998-4D4A-47D9-B25A-71B4861C2913}" type="presOf" srcId="{C1A2C644-CC9C-44B3-AFBA-4330DC222660}" destId="{5CA1713B-E74B-4193-9DD0-385580B5A95F}" srcOrd="0" destOrd="1" presId="urn:microsoft.com/office/officeart/2005/8/layout/hList1"/>
    <dgm:cxn modelId="{BFC5E599-5B17-4D4D-AF2C-65741B47028D}" srcId="{DE921DB0-E130-435C-BAC6-A1AB037F6470}" destId="{E3D2D512-6C5A-453C-A974-1B0C3936CEBE}" srcOrd="0" destOrd="0" parTransId="{12985B73-641B-46BD-A7E4-6EDE90C8CF01}" sibTransId="{9C7B6804-053A-4A57-A4BD-32D5828E0A18}"/>
    <dgm:cxn modelId="{06C924A3-20C8-4D3C-B6EB-B6E9F4C75784}" srcId="{DE921DB0-E130-435C-BAC6-A1AB037F6470}" destId="{99683911-E737-4EA4-BB98-B2DF1B79F902}" srcOrd="1" destOrd="0" parTransId="{70FA118C-8FBB-4FFD-BA5B-4BB06331FACA}" sibTransId="{7185030E-4587-4BAB-8901-5BE13CD8FEBF}"/>
    <dgm:cxn modelId="{77E7E1D0-E768-49EA-A60E-B123FCD11C49}" type="presOf" srcId="{DE921DB0-E130-435C-BAC6-A1AB037F6470}" destId="{4F0A6243-F8DE-4837-A3B1-454E2A79FC25}" srcOrd="0" destOrd="0" presId="urn:microsoft.com/office/officeart/2005/8/layout/hList1"/>
    <dgm:cxn modelId="{958B1E81-877C-4869-AE15-42E086AFE9AA}" srcId="{C37A364F-7611-44EA-8454-4029F2619A3A}" destId="{9FDC2BAF-1DF8-4958-AC9D-F28D5437651B}" srcOrd="0" destOrd="0" parTransId="{A11746B1-7168-422A-805C-6C2896741631}" sibTransId="{9066010F-D05A-44C6-89B4-C8B121CBA3C1}"/>
    <dgm:cxn modelId="{37E1E31E-BBDB-4979-9BDC-E882624E0A37}" srcId="{E3D2D512-6C5A-453C-A974-1B0C3936CEBE}" destId="{327081AE-030D-4BF2-89FE-24D83B086A9C}" srcOrd="2" destOrd="0" parTransId="{180BFB6B-281E-4D23-A671-493423268538}" sibTransId="{DBFEB4AA-2D31-4560-8BD8-7050F6B2CFB5}"/>
    <dgm:cxn modelId="{30D119C2-5BD6-4CC7-9715-81944FF154A4}" srcId="{99683911-E737-4EA4-BB98-B2DF1B79F902}" destId="{D2210248-9935-4125-AD42-C6320A67F6BE}" srcOrd="1" destOrd="0" parTransId="{331D7BB1-0857-4877-B8EA-B4F85AA84CE3}" sibTransId="{7875228B-FB70-4CAE-9840-418046363232}"/>
    <dgm:cxn modelId="{DAFD9B5A-ECBF-47C1-A74F-08BA3DE06D93}" srcId="{E3D2D512-6C5A-453C-A974-1B0C3936CEBE}" destId="{3C60AE9B-0FED-4901-9BFE-E113BA180B9A}" srcOrd="0" destOrd="0" parTransId="{B5359CBF-864C-45D7-B29D-0956AD5788C4}" sibTransId="{89667E79-6FEA-459D-8A72-EC800961B9AF}"/>
    <dgm:cxn modelId="{63429E6B-0037-4C25-9502-54281044227C}" type="presOf" srcId="{9FDC2BAF-1DF8-4958-AC9D-F28D5437651B}" destId="{C8E8D9B6-7351-462C-B1DA-BE7E2FDF0226}" srcOrd="0" destOrd="0" presId="urn:microsoft.com/office/officeart/2005/8/layout/hList1"/>
    <dgm:cxn modelId="{C8AC8943-75D1-469D-889C-8D3A193F57A5}" srcId="{99683911-E737-4EA4-BB98-B2DF1B79F902}" destId="{C31DB5CB-D503-4151-B12F-FE1449E4317F}" srcOrd="2" destOrd="0" parTransId="{6B4ED8DB-F0D0-4074-84AE-38EAFAE345C4}" sibTransId="{3C9DDF08-D4AA-4519-AF51-32C798FD7FE3}"/>
    <dgm:cxn modelId="{E841DF7E-DF12-4EDA-B73F-CD188D96BAEF}" type="presParOf" srcId="{4F0A6243-F8DE-4837-A3B1-454E2A79FC25}" destId="{CCF712B5-AED1-461D-B3D0-7FB09BB01660}" srcOrd="0" destOrd="0" presId="urn:microsoft.com/office/officeart/2005/8/layout/hList1"/>
    <dgm:cxn modelId="{D02E3A3F-A22B-462F-93DF-55E1DA69F86F}" type="presParOf" srcId="{CCF712B5-AED1-461D-B3D0-7FB09BB01660}" destId="{990A31DB-3D0B-4C04-A0B7-659251EBEB7D}" srcOrd="0" destOrd="0" presId="urn:microsoft.com/office/officeart/2005/8/layout/hList1"/>
    <dgm:cxn modelId="{F3C30867-C51A-45F2-BE13-D01987E4CEB5}" type="presParOf" srcId="{CCF712B5-AED1-461D-B3D0-7FB09BB01660}" destId="{5CA1713B-E74B-4193-9DD0-385580B5A95F}" srcOrd="1" destOrd="0" presId="urn:microsoft.com/office/officeart/2005/8/layout/hList1"/>
    <dgm:cxn modelId="{C948D6DF-7AB9-4D42-B61F-FB70F5F868A0}" type="presParOf" srcId="{4F0A6243-F8DE-4837-A3B1-454E2A79FC25}" destId="{C955E601-D3E3-4B67-8BAD-356BDCAC12A8}" srcOrd="1" destOrd="0" presId="urn:microsoft.com/office/officeart/2005/8/layout/hList1"/>
    <dgm:cxn modelId="{B9A9197C-EF9A-400D-8C58-9AE9CAE00307}" type="presParOf" srcId="{4F0A6243-F8DE-4837-A3B1-454E2A79FC25}" destId="{6AFCBD30-3664-46DA-823F-1BE15021F893}" srcOrd="2" destOrd="0" presId="urn:microsoft.com/office/officeart/2005/8/layout/hList1"/>
    <dgm:cxn modelId="{CC6B7D0B-AE3C-4FB5-8A80-C715BB1451DA}" type="presParOf" srcId="{6AFCBD30-3664-46DA-823F-1BE15021F893}" destId="{7DEC4183-2CFD-43C1-9F9D-870571795919}" srcOrd="0" destOrd="0" presId="urn:microsoft.com/office/officeart/2005/8/layout/hList1"/>
    <dgm:cxn modelId="{ABD859E3-50B9-46A2-8F7A-54146532D710}" type="presParOf" srcId="{6AFCBD30-3664-46DA-823F-1BE15021F893}" destId="{2EB1C8C3-2A62-4794-8518-ED039A54F167}" srcOrd="1" destOrd="0" presId="urn:microsoft.com/office/officeart/2005/8/layout/hList1"/>
    <dgm:cxn modelId="{0BBC97EC-ECC4-4AEA-B720-63AE47619223}" type="presParOf" srcId="{4F0A6243-F8DE-4837-A3B1-454E2A79FC25}" destId="{7A942287-39FB-4600-B133-9E3C2815A901}" srcOrd="3" destOrd="0" presId="urn:microsoft.com/office/officeart/2005/8/layout/hList1"/>
    <dgm:cxn modelId="{ED1D113B-443B-4927-B1BB-70FFE21C34BA}" type="presParOf" srcId="{4F0A6243-F8DE-4837-A3B1-454E2A79FC25}" destId="{5FF0CA8E-E84A-4591-AD47-819EA3C9128D}" srcOrd="4" destOrd="0" presId="urn:microsoft.com/office/officeart/2005/8/layout/hList1"/>
    <dgm:cxn modelId="{BE4AD8E7-AEE8-48C7-A748-54B130E78ABA}" type="presParOf" srcId="{5FF0CA8E-E84A-4591-AD47-819EA3C9128D}" destId="{9854FFC7-00D5-4DDC-9221-167AD41502CE}" srcOrd="0" destOrd="0" presId="urn:microsoft.com/office/officeart/2005/8/layout/hList1"/>
    <dgm:cxn modelId="{4CE72C52-A151-46F1-ABBF-DA0D12F5475A}" type="presParOf" srcId="{5FF0CA8E-E84A-4591-AD47-819EA3C9128D}" destId="{C8E8D9B6-7351-462C-B1DA-BE7E2FDF022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C88BBAE-5981-45A1-9B76-4955B50C2393}" type="doc">
      <dgm:prSet loTypeId="urn:microsoft.com/office/officeart/2005/8/layout/hProcess6" loCatId="process" qsTypeId="urn:microsoft.com/office/officeart/2005/8/quickstyle/3d1" qsCatId="3D" csTypeId="urn:microsoft.com/office/officeart/2005/8/colors/colorful5" csCatId="colorful" phldr="1"/>
      <dgm:spPr/>
      <dgm:t>
        <a:bodyPr/>
        <a:lstStyle/>
        <a:p>
          <a:endParaRPr lang="zh-TW" altLang="en-US"/>
        </a:p>
      </dgm:t>
    </dgm:pt>
    <dgm:pt modelId="{17BD30AD-4BFD-432F-8ABD-BF050D54F194}">
      <dgm:prSet phldrT="[文字]" custT="1"/>
      <dgm:spPr>
        <a:solidFill>
          <a:srgbClr val="A50021"/>
        </a:solidFill>
      </dgm:spPr>
      <dgm:t>
        <a:bodyPr/>
        <a:lstStyle/>
        <a:p>
          <a:r>
            <a:rPr lang="zh-TW" altLang="en-US" sz="2400" b="1" dirty="0" smtClean="0">
              <a:solidFill>
                <a:srgbClr val="CCFFFF"/>
              </a:solidFill>
              <a:latin typeface="微軟正黑體" pitchFamily="34" charset="-120"/>
              <a:ea typeface="微軟正黑體" pitchFamily="34" charset="-120"/>
            </a:rPr>
            <a:t>總積分</a:t>
          </a:r>
          <a:endParaRPr lang="zh-TW" altLang="en-US" sz="2400" b="1" dirty="0">
            <a:solidFill>
              <a:srgbClr val="CCFFFF"/>
            </a:solidFill>
            <a:latin typeface="微軟正黑體" pitchFamily="34" charset="-120"/>
            <a:ea typeface="微軟正黑體" pitchFamily="34" charset="-120"/>
          </a:endParaRPr>
        </a:p>
      </dgm:t>
    </dgm:pt>
    <dgm:pt modelId="{B75974A4-1265-4C86-829F-E3C12A1CA01B}" type="parTrans" cxnId="{BBDEEB1E-1AC2-41B2-8BDE-8788306FB251}">
      <dgm:prSet/>
      <dgm:spPr/>
      <dgm:t>
        <a:bodyPr/>
        <a:lstStyle/>
        <a:p>
          <a:endParaRPr lang="zh-TW" altLang="en-US" sz="2400" b="1">
            <a:latin typeface="微軟正黑體" pitchFamily="34" charset="-120"/>
            <a:ea typeface="微軟正黑體" pitchFamily="34" charset="-120"/>
          </a:endParaRPr>
        </a:p>
      </dgm:t>
    </dgm:pt>
    <dgm:pt modelId="{2E259930-FCAB-42C4-96E8-61D808A38092}" type="sibTrans" cxnId="{BBDEEB1E-1AC2-41B2-8BDE-8788306FB251}">
      <dgm:prSet custT="1"/>
      <dgm:spPr/>
      <dgm:t>
        <a:bodyPr/>
        <a:lstStyle/>
        <a:p>
          <a:endParaRPr lang="zh-TW" altLang="en-US" sz="2400" b="1">
            <a:latin typeface="微軟正黑體" pitchFamily="34" charset="-120"/>
            <a:ea typeface="微軟正黑體" pitchFamily="34" charset="-120"/>
          </a:endParaRPr>
        </a:p>
      </dgm:t>
    </dgm:pt>
    <dgm:pt modelId="{9C4633F5-57D1-4304-999A-8B2CA139A6DF}">
      <dgm:prSet phldrT="[文字]" custT="1"/>
      <dgm:spPr>
        <a:solidFill>
          <a:srgbClr val="663300"/>
        </a:solidFill>
      </dgm:spPr>
      <dgm:t>
        <a:bodyPr/>
        <a:lstStyle/>
        <a:p>
          <a:pPr>
            <a:spcAft>
              <a:spcPts val="0"/>
            </a:spcAft>
          </a:pPr>
          <a:r>
            <a:rPr lang="zh-TW" altLang="en-US" sz="2400" b="1" dirty="0" smtClean="0">
              <a:solidFill>
                <a:srgbClr val="CCECFF"/>
              </a:solidFill>
              <a:latin typeface="微軟正黑體" pitchFamily="34" charset="-120"/>
              <a:ea typeface="微軟正黑體" pitchFamily="34" charset="-120"/>
            </a:rPr>
            <a:t>多元</a:t>
          </a:r>
          <a:endParaRPr lang="en-US" altLang="zh-TW" sz="2400" b="1" dirty="0" smtClean="0">
            <a:solidFill>
              <a:srgbClr val="CCECFF"/>
            </a:solidFill>
            <a:latin typeface="微軟正黑體" pitchFamily="34" charset="-120"/>
            <a:ea typeface="微軟正黑體" pitchFamily="34" charset="-120"/>
          </a:endParaRPr>
        </a:p>
        <a:p>
          <a:pPr>
            <a:spcAft>
              <a:spcPts val="0"/>
            </a:spcAft>
          </a:pPr>
          <a:r>
            <a:rPr lang="zh-TW" altLang="en-US" sz="2400" b="1" dirty="0" smtClean="0">
              <a:solidFill>
                <a:srgbClr val="CCECFF"/>
              </a:solidFill>
              <a:latin typeface="微軟正黑體" pitchFamily="34" charset="-120"/>
              <a:ea typeface="微軟正黑體" pitchFamily="34" charset="-120"/>
            </a:rPr>
            <a:t>發展</a:t>
          </a:r>
          <a:endParaRPr lang="en-US" altLang="zh-TW" sz="2400" b="1" dirty="0" smtClean="0">
            <a:solidFill>
              <a:srgbClr val="CCECFF"/>
            </a:solidFill>
            <a:latin typeface="微軟正黑體" pitchFamily="34" charset="-120"/>
            <a:ea typeface="微軟正黑體" pitchFamily="34" charset="-120"/>
          </a:endParaRPr>
        </a:p>
        <a:p>
          <a:pPr>
            <a:spcAft>
              <a:spcPts val="0"/>
            </a:spcAft>
          </a:pPr>
          <a:r>
            <a:rPr lang="zh-TW" altLang="en-US" sz="2400" b="1" dirty="0" smtClean="0">
              <a:solidFill>
                <a:srgbClr val="CCECFF"/>
              </a:solidFill>
              <a:latin typeface="微軟正黑體" pitchFamily="34" charset="-120"/>
              <a:ea typeface="微軟正黑體" pitchFamily="34" charset="-120"/>
            </a:rPr>
            <a:t>總積分</a:t>
          </a:r>
          <a:endParaRPr lang="zh-TW" altLang="en-US" sz="2400" b="1" dirty="0">
            <a:solidFill>
              <a:srgbClr val="CCECFF"/>
            </a:solidFill>
            <a:latin typeface="微軟正黑體" pitchFamily="34" charset="-120"/>
            <a:ea typeface="微軟正黑體" pitchFamily="34" charset="-120"/>
          </a:endParaRPr>
        </a:p>
      </dgm:t>
    </dgm:pt>
    <dgm:pt modelId="{EBCB7D0F-C10A-4D90-AC3C-E7C3B9D22176}" type="parTrans" cxnId="{1BC480D9-2D07-4D08-B1CA-AF3884D993F1}">
      <dgm:prSet/>
      <dgm:spPr/>
      <dgm:t>
        <a:bodyPr/>
        <a:lstStyle/>
        <a:p>
          <a:endParaRPr lang="zh-TW" altLang="en-US" sz="2400" b="1">
            <a:latin typeface="微軟正黑體" pitchFamily="34" charset="-120"/>
            <a:ea typeface="微軟正黑體" pitchFamily="34" charset="-120"/>
          </a:endParaRPr>
        </a:p>
      </dgm:t>
    </dgm:pt>
    <dgm:pt modelId="{FA2581DB-E54D-4F8C-9BE5-01FA2054539D}" type="sibTrans" cxnId="{1BC480D9-2D07-4D08-B1CA-AF3884D993F1}">
      <dgm:prSet custT="1"/>
      <dgm:spPr/>
      <dgm:t>
        <a:bodyPr/>
        <a:lstStyle/>
        <a:p>
          <a:endParaRPr lang="zh-TW" altLang="en-US" sz="2400" b="1">
            <a:latin typeface="微軟正黑體" pitchFamily="34" charset="-120"/>
            <a:ea typeface="微軟正黑體" pitchFamily="34" charset="-120"/>
          </a:endParaRPr>
        </a:p>
      </dgm:t>
    </dgm:pt>
    <dgm:pt modelId="{EE81CD8A-B7F4-4739-933C-86024BCC2686}">
      <dgm:prSet phldrT="[文字]" custT="1"/>
      <dgm:spPr>
        <a:solidFill>
          <a:srgbClr val="008000"/>
        </a:solidFill>
        <a:ln>
          <a:solidFill>
            <a:srgbClr val="003366"/>
          </a:solidFill>
        </a:ln>
      </dgm:spPr>
      <dgm:t>
        <a:bodyPr/>
        <a:lstStyle/>
        <a:p>
          <a:pPr>
            <a:spcAft>
              <a:spcPts val="0"/>
            </a:spcAft>
          </a:pPr>
          <a:r>
            <a:rPr lang="zh-TW" altLang="en-US" sz="2400" b="1" dirty="0" smtClean="0">
              <a:solidFill>
                <a:srgbClr val="FFFFCC"/>
              </a:solidFill>
              <a:latin typeface="微軟正黑體" pitchFamily="34" charset="-120"/>
              <a:ea typeface="微軟正黑體" pitchFamily="34" charset="-120"/>
            </a:rPr>
            <a:t>國中</a:t>
          </a:r>
          <a:endParaRPr lang="en-US" altLang="zh-TW" sz="2400" b="1" dirty="0" smtClean="0">
            <a:solidFill>
              <a:srgbClr val="FFFFCC"/>
            </a:solidFill>
            <a:latin typeface="微軟正黑體" pitchFamily="34" charset="-120"/>
            <a:ea typeface="微軟正黑體" pitchFamily="34" charset="-120"/>
          </a:endParaRPr>
        </a:p>
        <a:p>
          <a:pPr>
            <a:spcAft>
              <a:spcPts val="0"/>
            </a:spcAft>
          </a:pPr>
          <a:r>
            <a:rPr lang="zh-TW" altLang="en-US" sz="2400" b="1" dirty="0" smtClean="0">
              <a:solidFill>
                <a:srgbClr val="FFFFCC"/>
              </a:solidFill>
              <a:latin typeface="微軟正黑體" pitchFamily="34" charset="-120"/>
              <a:ea typeface="微軟正黑體" pitchFamily="34" charset="-120"/>
            </a:rPr>
            <a:t>會考</a:t>
          </a:r>
          <a:endParaRPr lang="en-US" altLang="zh-TW" sz="2400" b="1" dirty="0" smtClean="0">
            <a:solidFill>
              <a:srgbClr val="FFFFCC"/>
            </a:solidFill>
            <a:latin typeface="微軟正黑體" pitchFamily="34" charset="-120"/>
            <a:ea typeface="微軟正黑體" pitchFamily="34" charset="-120"/>
          </a:endParaRPr>
        </a:p>
        <a:p>
          <a:pPr>
            <a:spcAft>
              <a:spcPts val="0"/>
            </a:spcAft>
          </a:pPr>
          <a:r>
            <a:rPr lang="zh-TW" altLang="en-US" sz="2400" b="1" dirty="0" smtClean="0">
              <a:solidFill>
                <a:srgbClr val="FFFFCC"/>
              </a:solidFill>
              <a:latin typeface="微軟正黑體" pitchFamily="34" charset="-120"/>
              <a:ea typeface="微軟正黑體" pitchFamily="34" charset="-120"/>
            </a:rPr>
            <a:t>總積分</a:t>
          </a:r>
          <a:endParaRPr lang="zh-TW" altLang="en-US" sz="2400" b="1" dirty="0">
            <a:solidFill>
              <a:srgbClr val="FFFFCC"/>
            </a:solidFill>
            <a:latin typeface="微軟正黑體" pitchFamily="34" charset="-120"/>
            <a:ea typeface="微軟正黑體" pitchFamily="34" charset="-120"/>
          </a:endParaRPr>
        </a:p>
      </dgm:t>
    </dgm:pt>
    <dgm:pt modelId="{BCC285F8-E5CA-487D-97A7-4309CA8CE80F}" type="parTrans" cxnId="{65873C92-3CF1-464A-8D36-EEE4C8028A0D}">
      <dgm:prSet/>
      <dgm:spPr/>
      <dgm:t>
        <a:bodyPr/>
        <a:lstStyle/>
        <a:p>
          <a:endParaRPr lang="zh-TW" altLang="en-US" sz="2400" b="1">
            <a:latin typeface="微軟正黑體" pitchFamily="34" charset="-120"/>
            <a:ea typeface="微軟正黑體" pitchFamily="34" charset="-120"/>
          </a:endParaRPr>
        </a:p>
      </dgm:t>
    </dgm:pt>
    <dgm:pt modelId="{259C32C3-A87D-46A3-B6DA-9C39624393E0}" type="sibTrans" cxnId="{65873C92-3CF1-464A-8D36-EEE4C8028A0D}">
      <dgm:prSet/>
      <dgm:spPr/>
      <dgm:t>
        <a:bodyPr/>
        <a:lstStyle/>
        <a:p>
          <a:endParaRPr lang="zh-TW" altLang="en-US" sz="2400" b="1">
            <a:latin typeface="微軟正黑體" pitchFamily="34" charset="-120"/>
            <a:ea typeface="微軟正黑體" pitchFamily="34" charset="-120"/>
          </a:endParaRPr>
        </a:p>
      </dgm:t>
    </dgm:pt>
    <dgm:pt modelId="{237C07C9-3CB1-4F17-9FE2-E6B0DD9B7C5F}">
      <dgm:prSet phldrT="[文字]" custT="1"/>
      <dgm:spPr>
        <a:solidFill>
          <a:srgbClr val="3333FF"/>
        </a:solidFill>
      </dgm:spPr>
      <dgm:t>
        <a:bodyPr/>
        <a:lstStyle/>
        <a:p>
          <a:pPr>
            <a:lnSpc>
              <a:spcPct val="100000"/>
            </a:lnSpc>
            <a:spcAft>
              <a:spcPts val="0"/>
            </a:spcAft>
          </a:pPr>
          <a:r>
            <a:rPr lang="zh-TW" altLang="en-US" sz="2400" b="1" dirty="0" smtClean="0">
              <a:solidFill>
                <a:srgbClr val="FFCCFF"/>
              </a:solidFill>
              <a:latin typeface="微軟正黑體" pitchFamily="34" charset="-120"/>
              <a:ea typeface="微軟正黑體" pitchFamily="34" charset="-120"/>
            </a:rPr>
            <a:t>志願序</a:t>
          </a:r>
          <a:endParaRPr lang="en-US" altLang="zh-TW" sz="2400" b="1" dirty="0" smtClean="0">
            <a:solidFill>
              <a:srgbClr val="FFCCFF"/>
            </a:solidFill>
            <a:latin typeface="微軟正黑體" pitchFamily="34" charset="-120"/>
            <a:ea typeface="微軟正黑體" pitchFamily="34" charset="-120"/>
          </a:endParaRPr>
        </a:p>
        <a:p>
          <a:pPr>
            <a:lnSpc>
              <a:spcPct val="100000"/>
            </a:lnSpc>
            <a:spcAft>
              <a:spcPts val="0"/>
            </a:spcAft>
          </a:pPr>
          <a:r>
            <a:rPr lang="zh-TW" altLang="en-US" sz="2400" b="1" dirty="0" smtClean="0">
              <a:solidFill>
                <a:srgbClr val="FFCCFF"/>
              </a:solidFill>
              <a:latin typeface="微軟正黑體" pitchFamily="34" charset="-120"/>
              <a:ea typeface="微軟正黑體" pitchFamily="34" charset="-120"/>
            </a:rPr>
            <a:t>積分</a:t>
          </a:r>
          <a:endParaRPr lang="zh-TW" altLang="en-US" sz="2400" b="1" dirty="0">
            <a:solidFill>
              <a:srgbClr val="FFCCFF"/>
            </a:solidFill>
            <a:latin typeface="微軟正黑體" pitchFamily="34" charset="-120"/>
            <a:ea typeface="微軟正黑體" pitchFamily="34" charset="-120"/>
          </a:endParaRPr>
        </a:p>
      </dgm:t>
    </dgm:pt>
    <dgm:pt modelId="{A3BB2EA9-A1B4-4990-88C2-557FCC0BCD73}" type="sibTrans" cxnId="{C6707904-DF71-46BD-90B8-3C8B9DDB8AAC}">
      <dgm:prSet/>
      <dgm:spPr/>
      <dgm:t>
        <a:bodyPr/>
        <a:lstStyle/>
        <a:p>
          <a:endParaRPr lang="zh-TW" altLang="en-US" sz="2400" b="1">
            <a:latin typeface="微軟正黑體" pitchFamily="34" charset="-120"/>
            <a:ea typeface="微軟正黑體" pitchFamily="34" charset="-120"/>
          </a:endParaRPr>
        </a:p>
      </dgm:t>
    </dgm:pt>
    <dgm:pt modelId="{0A77314A-0948-44F2-A832-07542256A76C}" type="parTrans" cxnId="{C6707904-DF71-46BD-90B8-3C8B9DDB8AAC}">
      <dgm:prSet/>
      <dgm:spPr/>
      <dgm:t>
        <a:bodyPr/>
        <a:lstStyle/>
        <a:p>
          <a:endParaRPr lang="zh-TW" altLang="en-US" sz="2400" b="1">
            <a:latin typeface="微軟正黑體" pitchFamily="34" charset="-120"/>
            <a:ea typeface="微軟正黑體" pitchFamily="34" charset="-120"/>
          </a:endParaRPr>
        </a:p>
      </dgm:t>
    </dgm:pt>
    <dgm:pt modelId="{72AE74D2-DF66-4197-929A-99C503D1FBB1}">
      <dgm:prSet phldrT="[文字]" custT="1"/>
      <dgm:spPr>
        <a:solidFill>
          <a:srgbClr val="660066"/>
        </a:solidFill>
      </dgm:spPr>
      <dgm:t>
        <a:bodyPr/>
        <a:lstStyle/>
        <a:p>
          <a:pPr>
            <a:lnSpc>
              <a:spcPct val="90000"/>
            </a:lnSpc>
            <a:spcAft>
              <a:spcPts val="0"/>
            </a:spcAft>
          </a:pPr>
          <a:r>
            <a:rPr lang="zh-TW" altLang="en-US" sz="2400" b="1" dirty="0" smtClean="0">
              <a:solidFill>
                <a:srgbClr val="CCFFCC"/>
              </a:solidFill>
              <a:latin typeface="微軟正黑體" pitchFamily="34" charset="-120"/>
              <a:ea typeface="微軟正黑體" pitchFamily="34" charset="-120"/>
            </a:rPr>
            <a:t>國中</a:t>
          </a:r>
          <a:endParaRPr lang="en-US" altLang="zh-TW" sz="2400" b="1" dirty="0" smtClean="0">
            <a:solidFill>
              <a:srgbClr val="CCFFCC"/>
            </a:solidFill>
            <a:latin typeface="微軟正黑體" pitchFamily="34" charset="-120"/>
            <a:ea typeface="微軟正黑體" pitchFamily="34" charset="-120"/>
          </a:endParaRPr>
        </a:p>
        <a:p>
          <a:pPr>
            <a:lnSpc>
              <a:spcPct val="100000"/>
            </a:lnSpc>
            <a:spcAft>
              <a:spcPts val="0"/>
            </a:spcAft>
          </a:pPr>
          <a:r>
            <a:rPr lang="zh-TW" altLang="en-US" sz="2400" b="1" dirty="0" smtClean="0">
              <a:solidFill>
                <a:srgbClr val="CCFFCC"/>
              </a:solidFill>
              <a:latin typeface="微軟正黑體" pitchFamily="34" charset="-120"/>
              <a:ea typeface="微軟正黑體" pitchFamily="34" charset="-120"/>
            </a:rPr>
            <a:t>會考</a:t>
          </a:r>
          <a:endParaRPr lang="en-US" altLang="zh-TW" sz="2400" b="1" dirty="0" smtClean="0">
            <a:solidFill>
              <a:srgbClr val="CCFFCC"/>
            </a:solidFill>
            <a:latin typeface="微軟正黑體" pitchFamily="34" charset="-120"/>
            <a:ea typeface="微軟正黑體" pitchFamily="34" charset="-120"/>
          </a:endParaRPr>
        </a:p>
        <a:p>
          <a:pPr>
            <a:lnSpc>
              <a:spcPct val="90000"/>
            </a:lnSpc>
            <a:spcAft>
              <a:spcPts val="0"/>
            </a:spcAft>
          </a:pPr>
          <a:r>
            <a:rPr lang="zh-TW" altLang="en-US" sz="2400" b="1" dirty="0" smtClean="0">
              <a:solidFill>
                <a:srgbClr val="CCFFCC"/>
              </a:solidFill>
              <a:latin typeface="微軟正黑體" pitchFamily="34" charset="-120"/>
              <a:ea typeface="微軟正黑體" pitchFamily="34" charset="-120"/>
            </a:rPr>
            <a:t>總標示</a:t>
          </a:r>
          <a:endParaRPr lang="zh-TW" altLang="en-US" sz="2400" b="1" dirty="0">
            <a:solidFill>
              <a:srgbClr val="CCFFCC"/>
            </a:solidFill>
            <a:latin typeface="微軟正黑體" pitchFamily="34" charset="-120"/>
            <a:ea typeface="微軟正黑體" pitchFamily="34" charset="-120"/>
          </a:endParaRPr>
        </a:p>
      </dgm:t>
    </dgm:pt>
    <dgm:pt modelId="{F2D3FFD0-0210-45B9-BBED-A6D790D09813}" type="parTrans" cxnId="{5E42E298-EFDA-499D-8BE8-A66497DC34DC}">
      <dgm:prSet/>
      <dgm:spPr/>
      <dgm:t>
        <a:bodyPr/>
        <a:lstStyle/>
        <a:p>
          <a:endParaRPr lang="zh-TW" altLang="en-US" sz="2400"/>
        </a:p>
      </dgm:t>
    </dgm:pt>
    <dgm:pt modelId="{3679B2C6-E0FD-4A63-8E1F-357A056C9206}" type="sibTrans" cxnId="{5E42E298-EFDA-499D-8BE8-A66497DC34DC}">
      <dgm:prSet/>
      <dgm:spPr/>
      <dgm:t>
        <a:bodyPr/>
        <a:lstStyle/>
        <a:p>
          <a:endParaRPr lang="zh-TW" altLang="en-US" sz="2400"/>
        </a:p>
      </dgm:t>
    </dgm:pt>
    <dgm:pt modelId="{0CC8E1BD-EC54-4718-B436-394616173E75}" type="pres">
      <dgm:prSet presAssocID="{9C88BBAE-5981-45A1-9B76-4955B50C2393}" presName="theList" presStyleCnt="0">
        <dgm:presLayoutVars>
          <dgm:dir/>
          <dgm:animLvl val="lvl"/>
          <dgm:resizeHandles val="exact"/>
        </dgm:presLayoutVars>
      </dgm:prSet>
      <dgm:spPr/>
      <dgm:t>
        <a:bodyPr/>
        <a:lstStyle/>
        <a:p>
          <a:endParaRPr lang="zh-TW" altLang="en-US"/>
        </a:p>
      </dgm:t>
    </dgm:pt>
    <dgm:pt modelId="{4C3985AC-F8AA-4B99-838D-958BD303B0CE}" type="pres">
      <dgm:prSet presAssocID="{17BD30AD-4BFD-432F-8ABD-BF050D54F194}" presName="compNode" presStyleCnt="0"/>
      <dgm:spPr/>
      <dgm:t>
        <a:bodyPr/>
        <a:lstStyle/>
        <a:p>
          <a:endParaRPr lang="zh-TW" altLang="en-US"/>
        </a:p>
      </dgm:t>
    </dgm:pt>
    <dgm:pt modelId="{7A6ABB9D-41EE-4BD8-A526-156C7330902C}" type="pres">
      <dgm:prSet presAssocID="{17BD30AD-4BFD-432F-8ABD-BF050D54F194}" presName="noGeometry" presStyleCnt="0"/>
      <dgm:spPr/>
      <dgm:t>
        <a:bodyPr/>
        <a:lstStyle/>
        <a:p>
          <a:endParaRPr lang="zh-TW" altLang="en-US"/>
        </a:p>
      </dgm:t>
    </dgm:pt>
    <dgm:pt modelId="{BFB08634-06ED-4597-A103-9D0C018CD380}" type="pres">
      <dgm:prSet presAssocID="{17BD30AD-4BFD-432F-8ABD-BF050D54F194}" presName="childTextVisible" presStyleLbl="bgAccFollowNode1" presStyleIdx="0" presStyleCnt="5" custScaleX="39991" custScaleY="140884" custLinFactNeighborX="39111">
        <dgm:presLayoutVars>
          <dgm:bulletEnabled val="1"/>
        </dgm:presLayoutVars>
      </dgm:prSet>
      <dgm:spPr>
        <a:solidFill>
          <a:schemeClr val="tx2">
            <a:lumMod val="40000"/>
            <a:lumOff val="60000"/>
          </a:schemeClr>
        </a:solidFill>
      </dgm:spPr>
      <dgm:t>
        <a:bodyPr/>
        <a:lstStyle/>
        <a:p>
          <a:endParaRPr lang="zh-TW" altLang="en-US"/>
        </a:p>
      </dgm:t>
    </dgm:pt>
    <dgm:pt modelId="{C015E4B6-1CBC-4C09-9D65-059B44A80D33}" type="pres">
      <dgm:prSet presAssocID="{17BD30AD-4BFD-432F-8ABD-BF050D54F194}" presName="childTextHidden" presStyleLbl="bgAccFollowNode1" presStyleIdx="0" presStyleCnt="5"/>
      <dgm:spPr/>
      <dgm:t>
        <a:bodyPr/>
        <a:lstStyle/>
        <a:p>
          <a:endParaRPr lang="zh-TW" altLang="en-US"/>
        </a:p>
      </dgm:t>
    </dgm:pt>
    <dgm:pt modelId="{BBE21DD7-8852-4648-BA7E-F4D212A0E1B5}" type="pres">
      <dgm:prSet presAssocID="{17BD30AD-4BFD-432F-8ABD-BF050D54F194}" presName="parentText" presStyleLbl="node1" presStyleIdx="0" presStyleCnt="5" custScaleX="284213" custScaleY="406264">
        <dgm:presLayoutVars>
          <dgm:chMax val="1"/>
          <dgm:bulletEnabled val="1"/>
        </dgm:presLayoutVars>
      </dgm:prSet>
      <dgm:spPr>
        <a:prstGeom prst="flowChartAlternateProcess">
          <a:avLst/>
        </a:prstGeom>
      </dgm:spPr>
      <dgm:t>
        <a:bodyPr/>
        <a:lstStyle/>
        <a:p>
          <a:endParaRPr lang="zh-TW" altLang="en-US"/>
        </a:p>
      </dgm:t>
    </dgm:pt>
    <dgm:pt modelId="{210509FF-A850-4F26-A42B-B5A0934AB22E}" type="pres">
      <dgm:prSet presAssocID="{17BD30AD-4BFD-432F-8ABD-BF050D54F194}" presName="aSpace" presStyleCnt="0"/>
      <dgm:spPr/>
      <dgm:t>
        <a:bodyPr/>
        <a:lstStyle/>
        <a:p>
          <a:endParaRPr lang="zh-TW" altLang="en-US"/>
        </a:p>
      </dgm:t>
    </dgm:pt>
    <dgm:pt modelId="{9865CFFE-DE25-4281-836D-F05DAD60DB7D}" type="pres">
      <dgm:prSet presAssocID="{9C4633F5-57D1-4304-999A-8B2CA139A6DF}" presName="compNode" presStyleCnt="0"/>
      <dgm:spPr/>
      <dgm:t>
        <a:bodyPr/>
        <a:lstStyle/>
        <a:p>
          <a:endParaRPr lang="zh-TW" altLang="en-US"/>
        </a:p>
      </dgm:t>
    </dgm:pt>
    <dgm:pt modelId="{C89F26DA-5AF7-444C-9DE7-D171ECA57DDC}" type="pres">
      <dgm:prSet presAssocID="{9C4633F5-57D1-4304-999A-8B2CA139A6DF}" presName="noGeometry" presStyleCnt="0"/>
      <dgm:spPr/>
      <dgm:t>
        <a:bodyPr/>
        <a:lstStyle/>
        <a:p>
          <a:endParaRPr lang="zh-TW" altLang="en-US"/>
        </a:p>
      </dgm:t>
    </dgm:pt>
    <dgm:pt modelId="{E6E0E1D6-1432-434B-B145-2FB0CAAA0175}" type="pres">
      <dgm:prSet presAssocID="{9C4633F5-57D1-4304-999A-8B2CA139A6DF}" presName="childTextVisible" presStyleLbl="bgAccFollowNode1" presStyleIdx="1" presStyleCnt="5" custScaleX="39991" custScaleY="140884" custLinFactNeighborX="49391">
        <dgm:presLayoutVars>
          <dgm:bulletEnabled val="1"/>
        </dgm:presLayoutVars>
      </dgm:prSet>
      <dgm:spPr>
        <a:solidFill>
          <a:schemeClr val="tx2">
            <a:lumMod val="40000"/>
            <a:lumOff val="60000"/>
          </a:schemeClr>
        </a:solidFill>
      </dgm:spPr>
      <dgm:t>
        <a:bodyPr/>
        <a:lstStyle/>
        <a:p>
          <a:endParaRPr lang="zh-TW" altLang="en-US"/>
        </a:p>
      </dgm:t>
    </dgm:pt>
    <dgm:pt modelId="{265A2BDC-D6E4-4890-AEAB-38F40021ED12}" type="pres">
      <dgm:prSet presAssocID="{9C4633F5-57D1-4304-999A-8B2CA139A6DF}" presName="childTextHidden" presStyleLbl="bgAccFollowNode1" presStyleIdx="1" presStyleCnt="5"/>
      <dgm:spPr/>
      <dgm:t>
        <a:bodyPr/>
        <a:lstStyle/>
        <a:p>
          <a:endParaRPr lang="zh-TW" altLang="en-US"/>
        </a:p>
      </dgm:t>
    </dgm:pt>
    <dgm:pt modelId="{47819AF0-5541-412A-ABB5-F1FB207327CD}" type="pres">
      <dgm:prSet presAssocID="{9C4633F5-57D1-4304-999A-8B2CA139A6DF}" presName="parentText" presStyleLbl="node1" presStyleIdx="1" presStyleCnt="5" custScaleX="284605" custScaleY="406264" custLinFactNeighborX="16489">
        <dgm:presLayoutVars>
          <dgm:chMax val="1"/>
          <dgm:bulletEnabled val="1"/>
        </dgm:presLayoutVars>
      </dgm:prSet>
      <dgm:spPr>
        <a:prstGeom prst="flowChartAlternateProcess">
          <a:avLst/>
        </a:prstGeom>
      </dgm:spPr>
      <dgm:t>
        <a:bodyPr/>
        <a:lstStyle/>
        <a:p>
          <a:endParaRPr lang="zh-TW" altLang="en-US"/>
        </a:p>
      </dgm:t>
    </dgm:pt>
    <dgm:pt modelId="{2B1CFBB1-8089-406A-93E0-65D21FF4312E}" type="pres">
      <dgm:prSet presAssocID="{9C4633F5-57D1-4304-999A-8B2CA139A6DF}" presName="aSpace" presStyleCnt="0"/>
      <dgm:spPr/>
      <dgm:t>
        <a:bodyPr/>
        <a:lstStyle/>
        <a:p>
          <a:endParaRPr lang="zh-TW" altLang="en-US"/>
        </a:p>
      </dgm:t>
    </dgm:pt>
    <dgm:pt modelId="{AE069985-0B4E-47B6-A8E7-ED8C39B09EF1}" type="pres">
      <dgm:prSet presAssocID="{237C07C9-3CB1-4F17-9FE2-E6B0DD9B7C5F}" presName="compNode" presStyleCnt="0"/>
      <dgm:spPr/>
      <dgm:t>
        <a:bodyPr/>
        <a:lstStyle/>
        <a:p>
          <a:endParaRPr lang="zh-TW" altLang="en-US"/>
        </a:p>
      </dgm:t>
    </dgm:pt>
    <dgm:pt modelId="{E22133DF-FD99-4547-829B-1BD5A882D3C7}" type="pres">
      <dgm:prSet presAssocID="{237C07C9-3CB1-4F17-9FE2-E6B0DD9B7C5F}" presName="noGeometry" presStyleCnt="0"/>
      <dgm:spPr/>
      <dgm:t>
        <a:bodyPr/>
        <a:lstStyle/>
        <a:p>
          <a:endParaRPr lang="zh-TW" altLang="en-US"/>
        </a:p>
      </dgm:t>
    </dgm:pt>
    <dgm:pt modelId="{12B20780-4A77-42AC-A1A4-C88A3F0F48DA}" type="pres">
      <dgm:prSet presAssocID="{237C07C9-3CB1-4F17-9FE2-E6B0DD9B7C5F}" presName="childTextVisible" presStyleLbl="bgAccFollowNode1" presStyleIdx="2" presStyleCnt="5" custScaleX="39991" custScaleY="140884" custLinFactNeighborX="56307">
        <dgm:presLayoutVars>
          <dgm:bulletEnabled val="1"/>
        </dgm:presLayoutVars>
      </dgm:prSet>
      <dgm:spPr/>
      <dgm:t>
        <a:bodyPr/>
        <a:lstStyle/>
        <a:p>
          <a:endParaRPr lang="zh-TW" altLang="en-US"/>
        </a:p>
      </dgm:t>
    </dgm:pt>
    <dgm:pt modelId="{55864E84-FF23-47D1-BEFC-D5251C9044B8}" type="pres">
      <dgm:prSet presAssocID="{237C07C9-3CB1-4F17-9FE2-E6B0DD9B7C5F}" presName="childTextHidden" presStyleLbl="bgAccFollowNode1" presStyleIdx="2" presStyleCnt="5"/>
      <dgm:spPr/>
      <dgm:t>
        <a:bodyPr/>
        <a:lstStyle/>
        <a:p>
          <a:endParaRPr lang="zh-TW" altLang="en-US"/>
        </a:p>
      </dgm:t>
    </dgm:pt>
    <dgm:pt modelId="{0EB5E962-D3EF-418A-9782-ABAF9847757F}" type="pres">
      <dgm:prSet presAssocID="{237C07C9-3CB1-4F17-9FE2-E6B0DD9B7C5F}" presName="parentText" presStyleLbl="node1" presStyleIdx="2" presStyleCnt="5" custScaleX="285790" custScaleY="408518" custLinFactNeighborX="32444">
        <dgm:presLayoutVars>
          <dgm:chMax val="1"/>
          <dgm:bulletEnabled val="1"/>
        </dgm:presLayoutVars>
      </dgm:prSet>
      <dgm:spPr>
        <a:prstGeom prst="flowChartAlternateProcess">
          <a:avLst/>
        </a:prstGeom>
      </dgm:spPr>
      <dgm:t>
        <a:bodyPr/>
        <a:lstStyle/>
        <a:p>
          <a:endParaRPr lang="zh-TW" altLang="en-US"/>
        </a:p>
      </dgm:t>
    </dgm:pt>
    <dgm:pt modelId="{1ED4C703-EF2F-49E5-AFA0-F273552BE174}" type="pres">
      <dgm:prSet presAssocID="{237C07C9-3CB1-4F17-9FE2-E6B0DD9B7C5F}" presName="aSpace" presStyleCnt="0"/>
      <dgm:spPr/>
      <dgm:t>
        <a:bodyPr/>
        <a:lstStyle/>
        <a:p>
          <a:endParaRPr lang="zh-TW" altLang="en-US"/>
        </a:p>
      </dgm:t>
    </dgm:pt>
    <dgm:pt modelId="{3EDE3E25-2102-400B-B1C1-BD28432A0A7D}" type="pres">
      <dgm:prSet presAssocID="{EE81CD8A-B7F4-4739-933C-86024BCC2686}" presName="compNode" presStyleCnt="0"/>
      <dgm:spPr/>
      <dgm:t>
        <a:bodyPr/>
        <a:lstStyle/>
        <a:p>
          <a:endParaRPr lang="zh-TW" altLang="en-US"/>
        </a:p>
      </dgm:t>
    </dgm:pt>
    <dgm:pt modelId="{F0E9198F-A791-458F-BB01-2E0412F74FD7}" type="pres">
      <dgm:prSet presAssocID="{EE81CD8A-B7F4-4739-933C-86024BCC2686}" presName="noGeometry" presStyleCnt="0"/>
      <dgm:spPr/>
      <dgm:t>
        <a:bodyPr/>
        <a:lstStyle/>
        <a:p>
          <a:endParaRPr lang="zh-TW" altLang="en-US"/>
        </a:p>
      </dgm:t>
    </dgm:pt>
    <dgm:pt modelId="{6AFC2A79-2733-4833-9121-ED88066BB48F}" type="pres">
      <dgm:prSet presAssocID="{EE81CD8A-B7F4-4739-933C-86024BCC2686}" presName="childTextVisible" presStyleLbl="bgAccFollowNode1" presStyleIdx="3" presStyleCnt="5" custScaleX="39991" custScaleY="148591" custLinFactNeighborX="63482" custLinFactNeighborY="5889">
        <dgm:presLayoutVars>
          <dgm:bulletEnabled val="1"/>
        </dgm:presLayoutVars>
      </dgm:prSet>
      <dgm:spPr>
        <a:solidFill>
          <a:schemeClr val="tx2">
            <a:lumMod val="40000"/>
            <a:lumOff val="60000"/>
          </a:schemeClr>
        </a:solidFill>
      </dgm:spPr>
      <dgm:t>
        <a:bodyPr/>
        <a:lstStyle/>
        <a:p>
          <a:endParaRPr lang="zh-TW" altLang="en-US"/>
        </a:p>
      </dgm:t>
    </dgm:pt>
    <dgm:pt modelId="{91D29286-0C24-49FE-BF7D-15BCE0B6599E}" type="pres">
      <dgm:prSet presAssocID="{EE81CD8A-B7F4-4739-933C-86024BCC2686}" presName="childTextHidden" presStyleLbl="bgAccFollowNode1" presStyleIdx="3" presStyleCnt="5"/>
      <dgm:spPr/>
      <dgm:t>
        <a:bodyPr/>
        <a:lstStyle/>
        <a:p>
          <a:endParaRPr lang="zh-TW" altLang="en-US"/>
        </a:p>
      </dgm:t>
    </dgm:pt>
    <dgm:pt modelId="{455BB206-F7A9-44F4-BB83-D6B4039EF170}" type="pres">
      <dgm:prSet presAssocID="{EE81CD8A-B7F4-4739-933C-86024BCC2686}" presName="parentText" presStyleLbl="node1" presStyleIdx="3" presStyleCnt="5" custScaleX="283042" custScaleY="404590" custLinFactNeighborX="46275">
        <dgm:presLayoutVars>
          <dgm:chMax val="1"/>
          <dgm:bulletEnabled val="1"/>
        </dgm:presLayoutVars>
      </dgm:prSet>
      <dgm:spPr>
        <a:prstGeom prst="flowChartAlternateProcess">
          <a:avLst/>
        </a:prstGeom>
      </dgm:spPr>
      <dgm:t>
        <a:bodyPr/>
        <a:lstStyle/>
        <a:p>
          <a:endParaRPr lang="zh-TW" altLang="en-US"/>
        </a:p>
      </dgm:t>
    </dgm:pt>
    <dgm:pt modelId="{134C6C12-283C-4486-804A-5EC25DE195B5}" type="pres">
      <dgm:prSet presAssocID="{EE81CD8A-B7F4-4739-933C-86024BCC2686}" presName="aSpace" presStyleCnt="0"/>
      <dgm:spPr/>
    </dgm:pt>
    <dgm:pt modelId="{D2DE31AF-0E76-4454-A8F4-6ECF37B89FA6}" type="pres">
      <dgm:prSet presAssocID="{72AE74D2-DF66-4197-929A-99C503D1FBB1}" presName="compNode" presStyleCnt="0"/>
      <dgm:spPr/>
    </dgm:pt>
    <dgm:pt modelId="{8BE26B4D-2DE7-4D92-AEFB-16C6CA4EA60D}" type="pres">
      <dgm:prSet presAssocID="{72AE74D2-DF66-4197-929A-99C503D1FBB1}" presName="noGeometry" presStyleCnt="0"/>
      <dgm:spPr/>
    </dgm:pt>
    <dgm:pt modelId="{93007A76-C4BC-4E80-8971-325699B65C4B}" type="pres">
      <dgm:prSet presAssocID="{72AE74D2-DF66-4197-929A-99C503D1FBB1}" presName="childTextVisible" presStyleLbl="bgAccFollowNode1" presStyleIdx="4" presStyleCnt="5" custScaleX="39991" custScaleY="151327" custLinFactX="-100000" custLinFactNeighborX="-194070" custLinFactNeighborY="-1564">
        <dgm:presLayoutVars>
          <dgm:bulletEnabled val="1"/>
        </dgm:presLayoutVars>
      </dgm:prSet>
      <dgm:spPr>
        <a:solidFill>
          <a:schemeClr val="tx2">
            <a:lumMod val="40000"/>
            <a:lumOff val="60000"/>
          </a:schemeClr>
        </a:solidFill>
      </dgm:spPr>
    </dgm:pt>
    <dgm:pt modelId="{401D3628-9FD8-4291-88AC-BEAF7E3462D9}" type="pres">
      <dgm:prSet presAssocID="{72AE74D2-DF66-4197-929A-99C503D1FBB1}" presName="childTextHidden" presStyleLbl="bgAccFollowNode1" presStyleIdx="4" presStyleCnt="5"/>
      <dgm:spPr/>
    </dgm:pt>
    <dgm:pt modelId="{A21E0AAE-D738-4B6E-B402-EC190601BA55}" type="pres">
      <dgm:prSet presAssocID="{72AE74D2-DF66-4197-929A-99C503D1FBB1}" presName="parentText" presStyleLbl="node1" presStyleIdx="4" presStyleCnt="5" custScaleX="283042" custScaleY="408518" custLinFactNeighborX="86026" custLinFactNeighborY="7560">
        <dgm:presLayoutVars>
          <dgm:chMax val="1"/>
          <dgm:bulletEnabled val="1"/>
        </dgm:presLayoutVars>
      </dgm:prSet>
      <dgm:spPr>
        <a:prstGeom prst="flowChartAlternateProcess">
          <a:avLst/>
        </a:prstGeom>
      </dgm:spPr>
      <dgm:t>
        <a:bodyPr/>
        <a:lstStyle/>
        <a:p>
          <a:endParaRPr lang="zh-TW" altLang="en-US"/>
        </a:p>
      </dgm:t>
    </dgm:pt>
  </dgm:ptLst>
  <dgm:cxnLst>
    <dgm:cxn modelId="{C6707904-DF71-46BD-90B8-3C8B9DDB8AAC}" srcId="{9C88BBAE-5981-45A1-9B76-4955B50C2393}" destId="{237C07C9-3CB1-4F17-9FE2-E6B0DD9B7C5F}" srcOrd="2" destOrd="0" parTransId="{0A77314A-0948-44F2-A832-07542256A76C}" sibTransId="{A3BB2EA9-A1B4-4990-88C2-557FCC0BCD73}"/>
    <dgm:cxn modelId="{FB21D3C1-79E6-449B-9436-C9741C9CF83C}" type="presOf" srcId="{17BD30AD-4BFD-432F-8ABD-BF050D54F194}" destId="{BBE21DD7-8852-4648-BA7E-F4D212A0E1B5}" srcOrd="0" destOrd="0" presId="urn:microsoft.com/office/officeart/2005/8/layout/hProcess6"/>
    <dgm:cxn modelId="{8236DD6E-0AD5-4ACF-A359-2E1C6930E03C}" type="presOf" srcId="{237C07C9-3CB1-4F17-9FE2-E6B0DD9B7C5F}" destId="{0EB5E962-D3EF-418A-9782-ABAF9847757F}" srcOrd="0" destOrd="0" presId="urn:microsoft.com/office/officeart/2005/8/layout/hProcess6"/>
    <dgm:cxn modelId="{81F52634-1AC4-40CD-A1C1-3363F459F4D1}" type="presOf" srcId="{9C4633F5-57D1-4304-999A-8B2CA139A6DF}" destId="{47819AF0-5541-412A-ABB5-F1FB207327CD}" srcOrd="0" destOrd="0" presId="urn:microsoft.com/office/officeart/2005/8/layout/hProcess6"/>
    <dgm:cxn modelId="{1BC480D9-2D07-4D08-B1CA-AF3884D993F1}" srcId="{9C88BBAE-5981-45A1-9B76-4955B50C2393}" destId="{9C4633F5-57D1-4304-999A-8B2CA139A6DF}" srcOrd="1" destOrd="0" parTransId="{EBCB7D0F-C10A-4D90-AC3C-E7C3B9D22176}" sibTransId="{FA2581DB-E54D-4F8C-9BE5-01FA2054539D}"/>
    <dgm:cxn modelId="{1410EC98-62A1-43AF-9D32-367B1AB27BE8}" type="presOf" srcId="{EE81CD8A-B7F4-4739-933C-86024BCC2686}" destId="{455BB206-F7A9-44F4-BB83-D6B4039EF170}" srcOrd="0" destOrd="0" presId="urn:microsoft.com/office/officeart/2005/8/layout/hProcess6"/>
    <dgm:cxn modelId="{AAFBA106-FBBD-46E0-9A16-58D849104F8B}" type="presOf" srcId="{72AE74D2-DF66-4197-929A-99C503D1FBB1}" destId="{A21E0AAE-D738-4B6E-B402-EC190601BA55}" srcOrd="0" destOrd="0" presId="urn:microsoft.com/office/officeart/2005/8/layout/hProcess6"/>
    <dgm:cxn modelId="{65873C92-3CF1-464A-8D36-EEE4C8028A0D}" srcId="{9C88BBAE-5981-45A1-9B76-4955B50C2393}" destId="{EE81CD8A-B7F4-4739-933C-86024BCC2686}" srcOrd="3" destOrd="0" parTransId="{BCC285F8-E5CA-487D-97A7-4309CA8CE80F}" sibTransId="{259C32C3-A87D-46A3-B6DA-9C39624393E0}"/>
    <dgm:cxn modelId="{BBDEEB1E-1AC2-41B2-8BDE-8788306FB251}" srcId="{9C88BBAE-5981-45A1-9B76-4955B50C2393}" destId="{17BD30AD-4BFD-432F-8ABD-BF050D54F194}" srcOrd="0" destOrd="0" parTransId="{B75974A4-1265-4C86-829F-E3C12A1CA01B}" sibTransId="{2E259930-FCAB-42C4-96E8-61D808A38092}"/>
    <dgm:cxn modelId="{5E42E298-EFDA-499D-8BE8-A66497DC34DC}" srcId="{9C88BBAE-5981-45A1-9B76-4955B50C2393}" destId="{72AE74D2-DF66-4197-929A-99C503D1FBB1}" srcOrd="4" destOrd="0" parTransId="{F2D3FFD0-0210-45B9-BBED-A6D790D09813}" sibTransId="{3679B2C6-E0FD-4A63-8E1F-357A056C9206}"/>
    <dgm:cxn modelId="{2997685F-C654-4E7F-B97F-BD8E59722CAD}" type="presOf" srcId="{9C88BBAE-5981-45A1-9B76-4955B50C2393}" destId="{0CC8E1BD-EC54-4718-B436-394616173E75}" srcOrd="0" destOrd="0" presId="urn:microsoft.com/office/officeart/2005/8/layout/hProcess6"/>
    <dgm:cxn modelId="{51D4052C-87B6-4EC8-A379-67CDC05AB3A4}" type="presParOf" srcId="{0CC8E1BD-EC54-4718-B436-394616173E75}" destId="{4C3985AC-F8AA-4B99-838D-958BD303B0CE}" srcOrd="0" destOrd="0" presId="urn:microsoft.com/office/officeart/2005/8/layout/hProcess6"/>
    <dgm:cxn modelId="{75AA2595-081F-4F15-8040-F852811100E1}" type="presParOf" srcId="{4C3985AC-F8AA-4B99-838D-958BD303B0CE}" destId="{7A6ABB9D-41EE-4BD8-A526-156C7330902C}" srcOrd="0" destOrd="0" presId="urn:microsoft.com/office/officeart/2005/8/layout/hProcess6"/>
    <dgm:cxn modelId="{386AFF22-D7E2-4EDB-BB97-6AF75F99FFC1}" type="presParOf" srcId="{4C3985AC-F8AA-4B99-838D-958BD303B0CE}" destId="{BFB08634-06ED-4597-A103-9D0C018CD380}" srcOrd="1" destOrd="0" presId="urn:microsoft.com/office/officeart/2005/8/layout/hProcess6"/>
    <dgm:cxn modelId="{79269CA1-4554-4F78-A9E5-88476EE38184}" type="presParOf" srcId="{4C3985AC-F8AA-4B99-838D-958BD303B0CE}" destId="{C015E4B6-1CBC-4C09-9D65-059B44A80D33}" srcOrd="2" destOrd="0" presId="urn:microsoft.com/office/officeart/2005/8/layout/hProcess6"/>
    <dgm:cxn modelId="{00C139BD-9CBE-4CD8-A101-96CFEFD7D00F}" type="presParOf" srcId="{4C3985AC-F8AA-4B99-838D-958BD303B0CE}" destId="{BBE21DD7-8852-4648-BA7E-F4D212A0E1B5}" srcOrd="3" destOrd="0" presId="urn:microsoft.com/office/officeart/2005/8/layout/hProcess6"/>
    <dgm:cxn modelId="{BDD9416C-905B-4D69-BAA0-6AB8D4FA0857}" type="presParOf" srcId="{0CC8E1BD-EC54-4718-B436-394616173E75}" destId="{210509FF-A850-4F26-A42B-B5A0934AB22E}" srcOrd="1" destOrd="0" presId="urn:microsoft.com/office/officeart/2005/8/layout/hProcess6"/>
    <dgm:cxn modelId="{721B7475-4BDD-4F90-9278-3908C3403E14}" type="presParOf" srcId="{0CC8E1BD-EC54-4718-B436-394616173E75}" destId="{9865CFFE-DE25-4281-836D-F05DAD60DB7D}" srcOrd="2" destOrd="0" presId="urn:microsoft.com/office/officeart/2005/8/layout/hProcess6"/>
    <dgm:cxn modelId="{068B8C81-FB62-4234-A489-9A2E99E264F0}" type="presParOf" srcId="{9865CFFE-DE25-4281-836D-F05DAD60DB7D}" destId="{C89F26DA-5AF7-444C-9DE7-D171ECA57DDC}" srcOrd="0" destOrd="0" presId="urn:microsoft.com/office/officeart/2005/8/layout/hProcess6"/>
    <dgm:cxn modelId="{16228B75-F566-4A21-AC75-5E2895D2846B}" type="presParOf" srcId="{9865CFFE-DE25-4281-836D-F05DAD60DB7D}" destId="{E6E0E1D6-1432-434B-B145-2FB0CAAA0175}" srcOrd="1" destOrd="0" presId="urn:microsoft.com/office/officeart/2005/8/layout/hProcess6"/>
    <dgm:cxn modelId="{E6A19AAE-E33F-46A6-992A-34F74E86D7A2}" type="presParOf" srcId="{9865CFFE-DE25-4281-836D-F05DAD60DB7D}" destId="{265A2BDC-D6E4-4890-AEAB-38F40021ED12}" srcOrd="2" destOrd="0" presId="urn:microsoft.com/office/officeart/2005/8/layout/hProcess6"/>
    <dgm:cxn modelId="{C77FFA55-989A-4F93-91F8-9E9508AD34BD}" type="presParOf" srcId="{9865CFFE-DE25-4281-836D-F05DAD60DB7D}" destId="{47819AF0-5541-412A-ABB5-F1FB207327CD}" srcOrd="3" destOrd="0" presId="urn:microsoft.com/office/officeart/2005/8/layout/hProcess6"/>
    <dgm:cxn modelId="{57DB4C5A-477E-4B64-B89C-FB1C44119989}" type="presParOf" srcId="{0CC8E1BD-EC54-4718-B436-394616173E75}" destId="{2B1CFBB1-8089-406A-93E0-65D21FF4312E}" srcOrd="3" destOrd="0" presId="urn:microsoft.com/office/officeart/2005/8/layout/hProcess6"/>
    <dgm:cxn modelId="{7C01B7D6-D376-467A-B6E5-80A0B8353C52}" type="presParOf" srcId="{0CC8E1BD-EC54-4718-B436-394616173E75}" destId="{AE069985-0B4E-47B6-A8E7-ED8C39B09EF1}" srcOrd="4" destOrd="0" presId="urn:microsoft.com/office/officeart/2005/8/layout/hProcess6"/>
    <dgm:cxn modelId="{641A7D30-1A90-4B9E-93EB-CE96A39FAED7}" type="presParOf" srcId="{AE069985-0B4E-47B6-A8E7-ED8C39B09EF1}" destId="{E22133DF-FD99-4547-829B-1BD5A882D3C7}" srcOrd="0" destOrd="0" presId="urn:microsoft.com/office/officeart/2005/8/layout/hProcess6"/>
    <dgm:cxn modelId="{F0877699-4689-421F-B7A5-932CC657F7D1}" type="presParOf" srcId="{AE069985-0B4E-47B6-A8E7-ED8C39B09EF1}" destId="{12B20780-4A77-42AC-A1A4-C88A3F0F48DA}" srcOrd="1" destOrd="0" presId="urn:microsoft.com/office/officeart/2005/8/layout/hProcess6"/>
    <dgm:cxn modelId="{19A5947B-38EC-4ACA-A47A-C7D3170452AA}" type="presParOf" srcId="{AE069985-0B4E-47B6-A8E7-ED8C39B09EF1}" destId="{55864E84-FF23-47D1-BEFC-D5251C9044B8}" srcOrd="2" destOrd="0" presId="urn:microsoft.com/office/officeart/2005/8/layout/hProcess6"/>
    <dgm:cxn modelId="{C688C67B-EC61-48F0-8FD6-4F6B9E2D0E23}" type="presParOf" srcId="{AE069985-0B4E-47B6-A8E7-ED8C39B09EF1}" destId="{0EB5E962-D3EF-418A-9782-ABAF9847757F}" srcOrd="3" destOrd="0" presId="urn:microsoft.com/office/officeart/2005/8/layout/hProcess6"/>
    <dgm:cxn modelId="{BCC4450D-B1B1-49F0-84DD-4C43D6B5C2B1}" type="presParOf" srcId="{0CC8E1BD-EC54-4718-B436-394616173E75}" destId="{1ED4C703-EF2F-49E5-AFA0-F273552BE174}" srcOrd="5" destOrd="0" presId="urn:microsoft.com/office/officeart/2005/8/layout/hProcess6"/>
    <dgm:cxn modelId="{72127AC8-5D09-495F-881E-A0FEE47C9C14}" type="presParOf" srcId="{0CC8E1BD-EC54-4718-B436-394616173E75}" destId="{3EDE3E25-2102-400B-B1C1-BD28432A0A7D}" srcOrd="6" destOrd="0" presId="urn:microsoft.com/office/officeart/2005/8/layout/hProcess6"/>
    <dgm:cxn modelId="{B07E8749-7914-4944-9496-794A434D14D9}" type="presParOf" srcId="{3EDE3E25-2102-400B-B1C1-BD28432A0A7D}" destId="{F0E9198F-A791-458F-BB01-2E0412F74FD7}" srcOrd="0" destOrd="0" presId="urn:microsoft.com/office/officeart/2005/8/layout/hProcess6"/>
    <dgm:cxn modelId="{940948C2-4CC5-4643-B606-A4EEC6326FF8}" type="presParOf" srcId="{3EDE3E25-2102-400B-B1C1-BD28432A0A7D}" destId="{6AFC2A79-2733-4833-9121-ED88066BB48F}" srcOrd="1" destOrd="0" presId="urn:microsoft.com/office/officeart/2005/8/layout/hProcess6"/>
    <dgm:cxn modelId="{9EC026D3-0664-495F-B877-DF086DE0D94A}" type="presParOf" srcId="{3EDE3E25-2102-400B-B1C1-BD28432A0A7D}" destId="{91D29286-0C24-49FE-BF7D-15BCE0B6599E}" srcOrd="2" destOrd="0" presId="urn:microsoft.com/office/officeart/2005/8/layout/hProcess6"/>
    <dgm:cxn modelId="{09977632-811F-4F5F-98B3-BAFB927EC2D5}" type="presParOf" srcId="{3EDE3E25-2102-400B-B1C1-BD28432A0A7D}" destId="{455BB206-F7A9-44F4-BB83-D6B4039EF170}" srcOrd="3" destOrd="0" presId="urn:microsoft.com/office/officeart/2005/8/layout/hProcess6"/>
    <dgm:cxn modelId="{C6A3C3FF-AABE-40E9-AA80-0FC1A892E396}" type="presParOf" srcId="{0CC8E1BD-EC54-4718-B436-394616173E75}" destId="{134C6C12-283C-4486-804A-5EC25DE195B5}" srcOrd="7" destOrd="0" presId="urn:microsoft.com/office/officeart/2005/8/layout/hProcess6"/>
    <dgm:cxn modelId="{3B14BBBC-4F90-4F4C-BECE-FE5AD7A8C996}" type="presParOf" srcId="{0CC8E1BD-EC54-4718-B436-394616173E75}" destId="{D2DE31AF-0E76-4454-A8F4-6ECF37B89FA6}" srcOrd="8" destOrd="0" presId="urn:microsoft.com/office/officeart/2005/8/layout/hProcess6"/>
    <dgm:cxn modelId="{C050FA02-6903-4A35-B2CB-AC556FE6CAFF}" type="presParOf" srcId="{D2DE31AF-0E76-4454-A8F4-6ECF37B89FA6}" destId="{8BE26B4D-2DE7-4D92-AEFB-16C6CA4EA60D}" srcOrd="0" destOrd="0" presId="urn:microsoft.com/office/officeart/2005/8/layout/hProcess6"/>
    <dgm:cxn modelId="{C0DCC421-EC0D-4EE7-A954-8438A66A0011}" type="presParOf" srcId="{D2DE31AF-0E76-4454-A8F4-6ECF37B89FA6}" destId="{93007A76-C4BC-4E80-8971-325699B65C4B}" srcOrd="1" destOrd="0" presId="urn:microsoft.com/office/officeart/2005/8/layout/hProcess6"/>
    <dgm:cxn modelId="{78E4E054-3F90-47CC-A991-A1C2722242AA}" type="presParOf" srcId="{D2DE31AF-0E76-4454-A8F4-6ECF37B89FA6}" destId="{401D3628-9FD8-4291-88AC-BEAF7E3462D9}" srcOrd="2" destOrd="0" presId="urn:microsoft.com/office/officeart/2005/8/layout/hProcess6"/>
    <dgm:cxn modelId="{5135D87F-23C1-4B76-A7B0-1186180DFFD8}" type="presParOf" srcId="{D2DE31AF-0E76-4454-A8F4-6ECF37B89FA6}" destId="{A21E0AAE-D738-4B6E-B402-EC190601BA55}" srcOrd="3" destOrd="0" presId="urn:microsoft.com/office/officeart/2005/8/layout/hProcess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701BE81-16C9-478A-8BF7-B258347701F5}" type="doc">
      <dgm:prSet loTypeId="urn:microsoft.com/office/officeart/2005/8/layout/process4" loCatId="list" qsTypeId="urn:microsoft.com/office/officeart/2005/8/quickstyle/3d1" qsCatId="3D" csTypeId="urn:microsoft.com/office/officeart/2005/8/colors/accent1_2" csCatId="accent1" phldr="1"/>
      <dgm:spPr/>
      <dgm:t>
        <a:bodyPr/>
        <a:lstStyle/>
        <a:p>
          <a:endParaRPr lang="zh-TW" altLang="en-US"/>
        </a:p>
      </dgm:t>
    </dgm:pt>
    <dgm:pt modelId="{7CE84B8D-6B59-4403-A4C0-4FA1992177B7}">
      <dgm:prSet phldrT="[文字]" custT="1"/>
      <dgm:spPr>
        <a:solidFill>
          <a:schemeClr val="tx2">
            <a:lumMod val="60000"/>
            <a:lumOff val="40000"/>
          </a:schemeClr>
        </a:solidFill>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smtClean="0">
              <a:latin typeface="微軟正黑體" pitchFamily="34" charset="-120"/>
              <a:ea typeface="微軟正黑體" pitchFamily="34" charset="-120"/>
            </a:rPr>
            <a:t>各特殊身分生免試入學優待依相關特殊生升學優待辦法辦理</a:t>
          </a:r>
          <a:endParaRPr lang="zh-TW" altLang="en-US" sz="2800" b="1" dirty="0"/>
        </a:p>
      </dgm:t>
    </dgm:pt>
    <dgm:pt modelId="{3A0B02B1-835F-4D3F-B8CB-BB37669A8321}" type="parTrans" cxnId="{3BCE07E0-BD9F-48E0-8AEC-E030E2D9F997}">
      <dgm:prSet/>
      <dgm:spPr/>
      <dgm:t>
        <a:bodyPr/>
        <a:lstStyle/>
        <a:p>
          <a:pPr>
            <a:lnSpc>
              <a:spcPts val="3000"/>
            </a:lnSpc>
          </a:pPr>
          <a:endParaRPr lang="zh-TW" altLang="en-US" sz="2800"/>
        </a:p>
      </dgm:t>
    </dgm:pt>
    <dgm:pt modelId="{D996A95B-E64F-40F2-A114-1B807C6DD5DE}" type="sibTrans" cxnId="{3BCE07E0-BD9F-48E0-8AEC-E030E2D9F997}">
      <dgm:prSet/>
      <dgm:spPr/>
      <dgm:t>
        <a:bodyPr/>
        <a:lstStyle/>
        <a:p>
          <a:pPr>
            <a:lnSpc>
              <a:spcPts val="3000"/>
            </a:lnSpc>
          </a:pPr>
          <a:endParaRPr lang="zh-TW" altLang="en-US" sz="2800"/>
        </a:p>
      </dgm:t>
    </dgm:pt>
    <dgm:pt modelId="{1F9DD5A8-256E-4F25-B5C4-23C260677AD0}">
      <dgm:prSet phldrT="[文字]" custT="1"/>
      <dgm:spPr>
        <a:solidFill>
          <a:srgbClr val="FFC000"/>
        </a:solidFill>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smtClean="0">
              <a:latin typeface="微軟正黑體" pitchFamily="34" charset="-120"/>
              <a:ea typeface="微軟正黑體" pitchFamily="34" charset="-120"/>
            </a:rPr>
            <a:t>當報名人數（含一般生及特殊生）超過招生名額時，特殊生先與一般生進行比序</a:t>
          </a:r>
          <a:endParaRPr lang="zh-TW" altLang="en-US" sz="2800" b="1" dirty="0"/>
        </a:p>
      </dgm:t>
    </dgm:pt>
    <dgm:pt modelId="{B6B2A5FC-1831-46DB-B742-4CCF6762D88F}" type="parTrans" cxnId="{EB3DFA92-D0D1-422A-A125-2B95ACF90BA4}">
      <dgm:prSet/>
      <dgm:spPr/>
      <dgm:t>
        <a:bodyPr/>
        <a:lstStyle/>
        <a:p>
          <a:pPr>
            <a:lnSpc>
              <a:spcPts val="3000"/>
            </a:lnSpc>
          </a:pPr>
          <a:endParaRPr lang="zh-TW" altLang="en-US" sz="2800"/>
        </a:p>
      </dgm:t>
    </dgm:pt>
    <dgm:pt modelId="{BF9E12E1-6A26-4C53-A170-0A5D6DE0CE98}" type="sibTrans" cxnId="{EB3DFA92-D0D1-422A-A125-2B95ACF90BA4}">
      <dgm:prSet/>
      <dgm:spPr/>
      <dgm:t>
        <a:bodyPr/>
        <a:lstStyle/>
        <a:p>
          <a:pPr>
            <a:lnSpc>
              <a:spcPts val="3000"/>
            </a:lnSpc>
          </a:pPr>
          <a:endParaRPr lang="zh-TW" altLang="en-US" sz="2800"/>
        </a:p>
      </dgm:t>
    </dgm:pt>
    <dgm:pt modelId="{37BE2EA1-473F-462D-B023-15056B449E1D}">
      <dgm:prSet phldrT="[文字]" custT="1"/>
      <dgm:spPr>
        <a:solidFill>
          <a:srgbClr val="C00000"/>
        </a:solidFill>
      </dgm:spPr>
      <dgm:t>
        <a:bodyPr/>
        <a:lstStyle/>
        <a:p>
          <a:pPr marL="0" marR="0" indent="0" defTabSz="914400" eaLnBrk="1" fontAlgn="auto" latinLnBrk="0" hangingPunct="1">
            <a:lnSpc>
              <a:spcPts val="3000"/>
            </a:lnSpc>
            <a:spcBef>
              <a:spcPts val="0"/>
            </a:spcBef>
            <a:spcAft>
              <a:spcPts val="0"/>
            </a:spcAft>
            <a:buClrTx/>
            <a:buSzTx/>
            <a:buFontTx/>
            <a:buNone/>
            <a:tabLst/>
            <a:defRPr/>
          </a:pPr>
          <a:r>
            <a:rPr lang="zh-TW" altLang="en-US" sz="2800" b="1" dirty="0" smtClean="0">
              <a:latin typeface="微軟正黑體" pitchFamily="34" charset="-120"/>
              <a:ea typeface="微軟正黑體" pitchFamily="34" charset="-120"/>
            </a:rPr>
            <a:t>經比序後，如仍有未錄取之特殊生，再就同一類特殊生進行比序，錄取名額不佔一般生名額</a:t>
          </a:r>
          <a:endParaRPr lang="zh-TW" altLang="en-US" sz="2800" b="1" dirty="0"/>
        </a:p>
      </dgm:t>
    </dgm:pt>
    <dgm:pt modelId="{180683E0-0050-4176-8C4D-76FDBBAA7FD3}" type="parTrans" cxnId="{B21A8206-614F-4497-9AA0-3AE675AE38BB}">
      <dgm:prSet/>
      <dgm:spPr/>
      <dgm:t>
        <a:bodyPr/>
        <a:lstStyle/>
        <a:p>
          <a:pPr>
            <a:lnSpc>
              <a:spcPts val="3000"/>
            </a:lnSpc>
          </a:pPr>
          <a:endParaRPr lang="zh-TW" altLang="en-US" sz="2800"/>
        </a:p>
      </dgm:t>
    </dgm:pt>
    <dgm:pt modelId="{8A0D5CB2-8D47-47F9-8AEE-ABBD38B74DFE}" type="sibTrans" cxnId="{B21A8206-614F-4497-9AA0-3AE675AE38BB}">
      <dgm:prSet/>
      <dgm:spPr/>
      <dgm:t>
        <a:bodyPr/>
        <a:lstStyle/>
        <a:p>
          <a:pPr>
            <a:lnSpc>
              <a:spcPts val="3000"/>
            </a:lnSpc>
          </a:pPr>
          <a:endParaRPr lang="zh-TW" altLang="en-US" sz="2800"/>
        </a:p>
      </dgm:t>
    </dgm:pt>
    <dgm:pt modelId="{FC92A53B-DE7C-4A5F-AB35-A73AC339D77A}" type="pres">
      <dgm:prSet presAssocID="{D701BE81-16C9-478A-8BF7-B258347701F5}" presName="Name0" presStyleCnt="0">
        <dgm:presLayoutVars>
          <dgm:dir/>
          <dgm:animLvl val="lvl"/>
          <dgm:resizeHandles val="exact"/>
        </dgm:presLayoutVars>
      </dgm:prSet>
      <dgm:spPr/>
      <dgm:t>
        <a:bodyPr/>
        <a:lstStyle/>
        <a:p>
          <a:endParaRPr lang="zh-TW" altLang="en-US"/>
        </a:p>
      </dgm:t>
    </dgm:pt>
    <dgm:pt modelId="{EF305E4D-7C07-4EDD-9B6F-D2BDD34846C5}" type="pres">
      <dgm:prSet presAssocID="{37BE2EA1-473F-462D-B023-15056B449E1D}" presName="boxAndChildren" presStyleCnt="0"/>
      <dgm:spPr/>
    </dgm:pt>
    <dgm:pt modelId="{9DA75518-572E-416C-A91A-6FC88679FB2A}" type="pres">
      <dgm:prSet presAssocID="{37BE2EA1-473F-462D-B023-15056B449E1D}" presName="parentTextBox" presStyleLbl="node1" presStyleIdx="0" presStyleCnt="3"/>
      <dgm:spPr/>
      <dgm:t>
        <a:bodyPr/>
        <a:lstStyle/>
        <a:p>
          <a:endParaRPr lang="zh-TW" altLang="en-US"/>
        </a:p>
      </dgm:t>
    </dgm:pt>
    <dgm:pt modelId="{CC5D0F98-3FA4-47C9-833F-A96C1158F9BC}" type="pres">
      <dgm:prSet presAssocID="{BF9E12E1-6A26-4C53-A170-0A5D6DE0CE98}" presName="sp" presStyleCnt="0"/>
      <dgm:spPr/>
    </dgm:pt>
    <dgm:pt modelId="{5239676C-1C0E-45C5-87B0-2896EB8C6D8B}" type="pres">
      <dgm:prSet presAssocID="{1F9DD5A8-256E-4F25-B5C4-23C260677AD0}" presName="arrowAndChildren" presStyleCnt="0"/>
      <dgm:spPr/>
    </dgm:pt>
    <dgm:pt modelId="{94868AFB-F07C-4884-9693-0A8938CE6C12}" type="pres">
      <dgm:prSet presAssocID="{1F9DD5A8-256E-4F25-B5C4-23C260677AD0}" presName="parentTextArrow" presStyleLbl="node1" presStyleIdx="1" presStyleCnt="3"/>
      <dgm:spPr/>
      <dgm:t>
        <a:bodyPr/>
        <a:lstStyle/>
        <a:p>
          <a:endParaRPr lang="zh-TW" altLang="en-US"/>
        </a:p>
      </dgm:t>
    </dgm:pt>
    <dgm:pt modelId="{ADF8B3F7-4C37-4E67-85EB-7D16F07B1396}" type="pres">
      <dgm:prSet presAssocID="{D996A95B-E64F-40F2-A114-1B807C6DD5DE}" presName="sp" presStyleCnt="0"/>
      <dgm:spPr/>
    </dgm:pt>
    <dgm:pt modelId="{71AA8201-7EF8-4F43-B998-9D617E43E8C2}" type="pres">
      <dgm:prSet presAssocID="{7CE84B8D-6B59-4403-A4C0-4FA1992177B7}" presName="arrowAndChildren" presStyleCnt="0"/>
      <dgm:spPr/>
    </dgm:pt>
    <dgm:pt modelId="{88D538C4-50D4-47C6-B029-F28F7812FA79}" type="pres">
      <dgm:prSet presAssocID="{7CE84B8D-6B59-4403-A4C0-4FA1992177B7}" presName="parentTextArrow" presStyleLbl="node1" presStyleIdx="2" presStyleCnt="3" custLinFactNeighborY="-1048"/>
      <dgm:spPr/>
      <dgm:t>
        <a:bodyPr/>
        <a:lstStyle/>
        <a:p>
          <a:endParaRPr lang="zh-TW" altLang="en-US"/>
        </a:p>
      </dgm:t>
    </dgm:pt>
  </dgm:ptLst>
  <dgm:cxnLst>
    <dgm:cxn modelId="{EB3DFA92-D0D1-422A-A125-2B95ACF90BA4}" srcId="{D701BE81-16C9-478A-8BF7-B258347701F5}" destId="{1F9DD5A8-256E-4F25-B5C4-23C260677AD0}" srcOrd="1" destOrd="0" parTransId="{B6B2A5FC-1831-46DB-B742-4CCF6762D88F}" sibTransId="{BF9E12E1-6A26-4C53-A170-0A5D6DE0CE98}"/>
    <dgm:cxn modelId="{D8D7302E-BC58-4A17-8385-168A567898B5}" type="presOf" srcId="{1F9DD5A8-256E-4F25-B5C4-23C260677AD0}" destId="{94868AFB-F07C-4884-9693-0A8938CE6C12}" srcOrd="0" destOrd="0" presId="urn:microsoft.com/office/officeart/2005/8/layout/process4"/>
    <dgm:cxn modelId="{E2DB3DC0-C99C-4544-9E1C-B46E2B7001DC}" type="presOf" srcId="{37BE2EA1-473F-462D-B023-15056B449E1D}" destId="{9DA75518-572E-416C-A91A-6FC88679FB2A}" srcOrd="0" destOrd="0" presId="urn:microsoft.com/office/officeart/2005/8/layout/process4"/>
    <dgm:cxn modelId="{3BCE07E0-BD9F-48E0-8AEC-E030E2D9F997}" srcId="{D701BE81-16C9-478A-8BF7-B258347701F5}" destId="{7CE84B8D-6B59-4403-A4C0-4FA1992177B7}" srcOrd="0" destOrd="0" parTransId="{3A0B02B1-835F-4D3F-B8CB-BB37669A8321}" sibTransId="{D996A95B-E64F-40F2-A114-1B807C6DD5DE}"/>
    <dgm:cxn modelId="{14F61B68-931E-4D1A-B4A1-CBD583741715}" type="presOf" srcId="{D701BE81-16C9-478A-8BF7-B258347701F5}" destId="{FC92A53B-DE7C-4A5F-AB35-A73AC339D77A}" srcOrd="0" destOrd="0" presId="urn:microsoft.com/office/officeart/2005/8/layout/process4"/>
    <dgm:cxn modelId="{82EB2B5A-25E2-4A16-BD0C-E5FCA96890B6}" type="presOf" srcId="{7CE84B8D-6B59-4403-A4C0-4FA1992177B7}" destId="{88D538C4-50D4-47C6-B029-F28F7812FA79}" srcOrd="0" destOrd="0" presId="urn:microsoft.com/office/officeart/2005/8/layout/process4"/>
    <dgm:cxn modelId="{B21A8206-614F-4497-9AA0-3AE675AE38BB}" srcId="{D701BE81-16C9-478A-8BF7-B258347701F5}" destId="{37BE2EA1-473F-462D-B023-15056B449E1D}" srcOrd="2" destOrd="0" parTransId="{180683E0-0050-4176-8C4D-76FDBBAA7FD3}" sibTransId="{8A0D5CB2-8D47-47F9-8AEE-ABBD38B74DFE}"/>
    <dgm:cxn modelId="{B9AA4487-3A0A-4C9B-86D7-1E2DB2BD0CC1}" type="presParOf" srcId="{FC92A53B-DE7C-4A5F-AB35-A73AC339D77A}" destId="{EF305E4D-7C07-4EDD-9B6F-D2BDD34846C5}" srcOrd="0" destOrd="0" presId="urn:microsoft.com/office/officeart/2005/8/layout/process4"/>
    <dgm:cxn modelId="{336BCC03-DA8B-4982-9CC1-A7FD09B3CA4F}" type="presParOf" srcId="{EF305E4D-7C07-4EDD-9B6F-D2BDD34846C5}" destId="{9DA75518-572E-416C-A91A-6FC88679FB2A}" srcOrd="0" destOrd="0" presId="urn:microsoft.com/office/officeart/2005/8/layout/process4"/>
    <dgm:cxn modelId="{CEF8645E-32A6-49F9-9B47-42735504232F}" type="presParOf" srcId="{FC92A53B-DE7C-4A5F-AB35-A73AC339D77A}" destId="{CC5D0F98-3FA4-47C9-833F-A96C1158F9BC}" srcOrd="1" destOrd="0" presId="urn:microsoft.com/office/officeart/2005/8/layout/process4"/>
    <dgm:cxn modelId="{DBCF03CC-A0AC-48BE-9415-873F2AFADADA}" type="presParOf" srcId="{FC92A53B-DE7C-4A5F-AB35-A73AC339D77A}" destId="{5239676C-1C0E-45C5-87B0-2896EB8C6D8B}" srcOrd="2" destOrd="0" presId="urn:microsoft.com/office/officeart/2005/8/layout/process4"/>
    <dgm:cxn modelId="{6218A8F2-0C68-4E36-BDA7-7469B382A333}" type="presParOf" srcId="{5239676C-1C0E-45C5-87B0-2896EB8C6D8B}" destId="{94868AFB-F07C-4884-9693-0A8938CE6C12}" srcOrd="0" destOrd="0" presId="urn:microsoft.com/office/officeart/2005/8/layout/process4"/>
    <dgm:cxn modelId="{BDC0B1BD-D5E6-4404-8303-41C4D8B795A1}" type="presParOf" srcId="{FC92A53B-DE7C-4A5F-AB35-A73AC339D77A}" destId="{ADF8B3F7-4C37-4E67-85EB-7D16F07B1396}" srcOrd="3" destOrd="0" presId="urn:microsoft.com/office/officeart/2005/8/layout/process4"/>
    <dgm:cxn modelId="{4600B5D7-A194-48D5-B823-1A16F7B209C7}" type="presParOf" srcId="{FC92A53B-DE7C-4A5F-AB35-A73AC339D77A}" destId="{71AA8201-7EF8-4F43-B998-9D617E43E8C2}" srcOrd="4" destOrd="0" presId="urn:microsoft.com/office/officeart/2005/8/layout/process4"/>
    <dgm:cxn modelId="{BA7C0DC9-34A4-4B7D-B167-7478D261593E}" type="presParOf" srcId="{71AA8201-7EF8-4F43-B998-9D617E43E8C2}" destId="{88D538C4-50D4-47C6-B029-F28F7812FA7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55EF566-9F02-4A93-8435-A751FBC3D5DA}" type="doc">
      <dgm:prSet loTypeId="urn:microsoft.com/office/officeart/2008/layout/HexagonCluster" loCatId="relationship" qsTypeId="urn:microsoft.com/office/officeart/2005/8/quickstyle/simple1" qsCatId="simple" csTypeId="urn:microsoft.com/office/officeart/2005/8/colors/colorful2" csCatId="colorful" phldr="1"/>
      <dgm:spPr/>
      <dgm:t>
        <a:bodyPr/>
        <a:lstStyle/>
        <a:p>
          <a:endParaRPr lang="zh-TW" altLang="en-US"/>
        </a:p>
      </dgm:t>
    </dgm:pt>
    <dgm:pt modelId="{CD79E519-1BCA-4E7B-81D9-E7C98F855F70}">
      <dgm:prSet phldrT="[文字]"/>
      <dgm:spPr/>
      <dgm:t>
        <a:bodyPr/>
        <a:lstStyle/>
        <a:p>
          <a:r>
            <a:rPr lang="zh-TW" altLang="en-US" b="1" dirty="0" smtClean="0">
              <a:solidFill>
                <a:schemeClr val="tx1"/>
              </a:solidFill>
            </a:rPr>
            <a:t>實用技能學程</a:t>
          </a:r>
          <a:endParaRPr lang="zh-TW" altLang="en-US" b="1" dirty="0">
            <a:solidFill>
              <a:schemeClr val="tx1"/>
            </a:solidFill>
          </a:endParaRPr>
        </a:p>
      </dgm:t>
    </dgm:pt>
    <dgm:pt modelId="{5A78845F-ADDF-4FBB-AE76-95633D33FED5}" type="parTrans" cxnId="{0A278BDF-E470-40A7-BFE0-CAF701D285DA}">
      <dgm:prSet/>
      <dgm:spPr/>
      <dgm:t>
        <a:bodyPr/>
        <a:lstStyle/>
        <a:p>
          <a:endParaRPr lang="zh-TW" altLang="en-US"/>
        </a:p>
      </dgm:t>
    </dgm:pt>
    <dgm:pt modelId="{0B424A49-BE86-40A6-B54E-ABD93BEF5ED6}" type="sibTrans" cxnId="{0A278BDF-E470-40A7-BFE0-CAF701D285DA}">
      <dgm:prSet/>
      <dgm:spPr/>
      <dgm:t>
        <a:bodyPr/>
        <a:lstStyle/>
        <a:p>
          <a:endParaRPr lang="zh-TW" altLang="en-US"/>
        </a:p>
      </dgm:t>
    </dgm:pt>
    <dgm:pt modelId="{63DF7DF8-75CD-489C-8DEA-E54C2AB8D55A}">
      <dgm:prSet phldrT="[文字]"/>
      <dgm:spPr/>
      <dgm:t>
        <a:bodyPr/>
        <a:lstStyle/>
        <a:p>
          <a:r>
            <a:rPr lang="zh-TW" altLang="en-US" b="1" dirty="0" smtClean="0">
              <a:solidFill>
                <a:schemeClr val="tx1"/>
              </a:solidFill>
            </a:rPr>
            <a:t>直升入學</a:t>
          </a:r>
          <a:endParaRPr lang="zh-TW" altLang="en-US" b="1" dirty="0">
            <a:solidFill>
              <a:schemeClr val="tx1"/>
            </a:solidFill>
          </a:endParaRPr>
        </a:p>
      </dgm:t>
    </dgm:pt>
    <dgm:pt modelId="{773AA040-3CAA-41AF-A803-860D5785795F}" type="parTrans" cxnId="{8C557888-38AB-40C8-93FE-877A16128A4E}">
      <dgm:prSet/>
      <dgm:spPr/>
      <dgm:t>
        <a:bodyPr/>
        <a:lstStyle/>
        <a:p>
          <a:endParaRPr lang="zh-TW" altLang="en-US"/>
        </a:p>
      </dgm:t>
    </dgm:pt>
    <dgm:pt modelId="{ECC8ED8B-7C50-4BFB-AFC1-2EFDF7DECF8B}" type="sibTrans" cxnId="{8C557888-38AB-40C8-93FE-877A16128A4E}">
      <dgm:prSet/>
      <dgm:spPr/>
      <dgm:t>
        <a:bodyPr/>
        <a:lstStyle/>
        <a:p>
          <a:endParaRPr lang="zh-TW" altLang="en-US"/>
        </a:p>
      </dgm:t>
    </dgm:pt>
    <dgm:pt modelId="{554122DF-A517-48F1-9B59-9607A9387E5A}">
      <dgm:prSet phldrT="[文字]"/>
      <dgm:spPr/>
      <dgm:t>
        <a:bodyPr/>
        <a:lstStyle/>
        <a:p>
          <a:r>
            <a:rPr lang="zh-TW" altLang="en-US" b="1" dirty="0" smtClean="0">
              <a:solidFill>
                <a:schemeClr val="tx1"/>
              </a:solidFill>
            </a:rPr>
            <a:t>技優甄審</a:t>
          </a:r>
          <a:endParaRPr lang="zh-TW" altLang="en-US" b="1" dirty="0">
            <a:solidFill>
              <a:schemeClr val="tx1"/>
            </a:solidFill>
          </a:endParaRPr>
        </a:p>
      </dgm:t>
    </dgm:pt>
    <dgm:pt modelId="{30000A16-F5F3-4904-93BB-A4E93FC08212}" type="parTrans" cxnId="{A2F5D933-9D7A-461A-B8B4-2EC6E75FA2CC}">
      <dgm:prSet/>
      <dgm:spPr/>
      <dgm:t>
        <a:bodyPr/>
        <a:lstStyle/>
        <a:p>
          <a:endParaRPr lang="zh-TW" altLang="en-US"/>
        </a:p>
      </dgm:t>
    </dgm:pt>
    <dgm:pt modelId="{57907D23-EF1C-4021-972A-18C9D7C30B20}" type="sibTrans" cxnId="{A2F5D933-9D7A-461A-B8B4-2EC6E75FA2CC}">
      <dgm:prSet/>
      <dgm:spPr/>
      <dgm:t>
        <a:bodyPr/>
        <a:lstStyle/>
        <a:p>
          <a:endParaRPr lang="zh-TW" altLang="en-US"/>
        </a:p>
      </dgm:t>
    </dgm:pt>
    <dgm:pt modelId="{0DEC1873-3109-4FE7-9567-6BA957B0D908}">
      <dgm:prSet/>
      <dgm:spPr/>
      <dgm:t>
        <a:bodyPr/>
        <a:lstStyle/>
        <a:p>
          <a:r>
            <a:rPr lang="zh-TW" altLang="en-US" b="1" dirty="0" smtClean="0">
              <a:solidFill>
                <a:schemeClr val="tx1"/>
              </a:solidFill>
            </a:rPr>
            <a:t>建教合作</a:t>
          </a:r>
          <a:endParaRPr lang="zh-TW" altLang="en-US" b="1" dirty="0">
            <a:solidFill>
              <a:schemeClr val="tx1"/>
            </a:solidFill>
          </a:endParaRPr>
        </a:p>
      </dgm:t>
    </dgm:pt>
    <dgm:pt modelId="{0068E5DD-5093-42B2-A072-6CED16424F97}" type="parTrans" cxnId="{F378D85A-913C-4609-872E-193194F16757}">
      <dgm:prSet/>
      <dgm:spPr/>
      <dgm:t>
        <a:bodyPr/>
        <a:lstStyle/>
        <a:p>
          <a:endParaRPr lang="zh-TW" altLang="en-US"/>
        </a:p>
      </dgm:t>
    </dgm:pt>
    <dgm:pt modelId="{7FF604EA-E7B1-48FA-B3D9-C33EC5FD8372}" type="sibTrans" cxnId="{F378D85A-913C-4609-872E-193194F16757}">
      <dgm:prSet/>
      <dgm:spPr/>
      <dgm:t>
        <a:bodyPr/>
        <a:lstStyle/>
        <a:p>
          <a:endParaRPr lang="zh-TW" altLang="en-US"/>
        </a:p>
      </dgm:t>
    </dgm:pt>
    <dgm:pt modelId="{C2EDFA14-A86E-4681-8BC4-064421FFF428}">
      <dgm:prSet/>
      <dgm:spPr/>
      <dgm:t>
        <a:bodyPr/>
        <a:lstStyle/>
        <a:p>
          <a:r>
            <a:rPr lang="zh-TW" altLang="en-US" b="1" dirty="0" smtClean="0">
              <a:solidFill>
                <a:schemeClr val="tx1"/>
              </a:solidFill>
            </a:rPr>
            <a:t>特色招生</a:t>
          </a:r>
          <a:endParaRPr lang="zh-TW" altLang="en-US" b="1" dirty="0">
            <a:solidFill>
              <a:schemeClr val="tx1"/>
            </a:solidFill>
          </a:endParaRPr>
        </a:p>
      </dgm:t>
    </dgm:pt>
    <dgm:pt modelId="{8DA42C1B-C673-4C66-81B3-A5498FA1CB13}" type="parTrans" cxnId="{C073FB81-5060-49F9-AA4A-3FE22A4EE8CB}">
      <dgm:prSet/>
      <dgm:spPr/>
      <dgm:t>
        <a:bodyPr/>
        <a:lstStyle/>
        <a:p>
          <a:endParaRPr lang="zh-TW" altLang="en-US"/>
        </a:p>
      </dgm:t>
    </dgm:pt>
    <dgm:pt modelId="{C062A82E-D884-45A5-B628-AE7E398F5FE7}" type="sibTrans" cxnId="{C073FB81-5060-49F9-AA4A-3FE22A4EE8CB}">
      <dgm:prSet/>
      <dgm:spPr/>
      <dgm:t>
        <a:bodyPr/>
        <a:lstStyle/>
        <a:p>
          <a:endParaRPr lang="zh-TW" altLang="en-US"/>
        </a:p>
      </dgm:t>
    </dgm:pt>
    <dgm:pt modelId="{53166EFB-139B-4CAC-9CB0-BC14DEC9D1AE}" type="pres">
      <dgm:prSet presAssocID="{455EF566-9F02-4A93-8435-A751FBC3D5DA}" presName="Name0" presStyleCnt="0">
        <dgm:presLayoutVars>
          <dgm:chMax val="21"/>
          <dgm:chPref val="21"/>
        </dgm:presLayoutVars>
      </dgm:prSet>
      <dgm:spPr/>
      <dgm:t>
        <a:bodyPr/>
        <a:lstStyle/>
        <a:p>
          <a:endParaRPr lang="zh-TW" altLang="en-US"/>
        </a:p>
      </dgm:t>
    </dgm:pt>
    <dgm:pt modelId="{247AD631-D010-49BD-A74C-2E7DDE0B1DE4}" type="pres">
      <dgm:prSet presAssocID="{CD79E519-1BCA-4E7B-81D9-E7C98F855F70}" presName="text1" presStyleCnt="0"/>
      <dgm:spPr/>
    </dgm:pt>
    <dgm:pt modelId="{BE29073D-6F3D-4829-BF58-6E603D93C51C}" type="pres">
      <dgm:prSet presAssocID="{CD79E519-1BCA-4E7B-81D9-E7C98F855F70}" presName="textRepeatNode" presStyleLbl="alignNode1" presStyleIdx="0" presStyleCnt="5">
        <dgm:presLayoutVars>
          <dgm:chMax val="0"/>
          <dgm:chPref val="0"/>
          <dgm:bulletEnabled val="1"/>
        </dgm:presLayoutVars>
      </dgm:prSet>
      <dgm:spPr/>
      <dgm:t>
        <a:bodyPr/>
        <a:lstStyle/>
        <a:p>
          <a:endParaRPr lang="zh-TW" altLang="en-US"/>
        </a:p>
      </dgm:t>
    </dgm:pt>
    <dgm:pt modelId="{3502C79C-B785-4482-B2A2-1BF06A5A1012}" type="pres">
      <dgm:prSet presAssocID="{CD79E519-1BCA-4E7B-81D9-E7C98F855F70}" presName="textaccent1" presStyleCnt="0"/>
      <dgm:spPr/>
    </dgm:pt>
    <dgm:pt modelId="{9A734C32-2D5D-4944-B84A-1B44A58F23A7}" type="pres">
      <dgm:prSet presAssocID="{CD79E519-1BCA-4E7B-81D9-E7C98F855F70}" presName="accentRepeatNode" presStyleLbl="solidAlignAcc1" presStyleIdx="0" presStyleCnt="10"/>
      <dgm:spPr/>
    </dgm:pt>
    <dgm:pt modelId="{07602C46-7ADA-4C02-9A89-5CD6F7F91A71}" type="pres">
      <dgm:prSet presAssocID="{0B424A49-BE86-40A6-B54E-ABD93BEF5ED6}" presName="image1" presStyleCnt="0"/>
      <dgm:spPr/>
    </dgm:pt>
    <dgm:pt modelId="{FC9864C3-3D1D-46F8-8F51-386E64C538AE}" type="pres">
      <dgm:prSet presAssocID="{0B424A49-BE86-40A6-B54E-ABD93BEF5ED6}" presName="imageRepeatNode" presStyleLbl="alignAcc1" presStyleIdx="0" presStyleCnt="5"/>
      <dgm:spPr/>
      <dgm:t>
        <a:bodyPr/>
        <a:lstStyle/>
        <a:p>
          <a:endParaRPr lang="zh-TW" altLang="en-US"/>
        </a:p>
      </dgm:t>
    </dgm:pt>
    <dgm:pt modelId="{025BEDE7-C0D5-4728-8F67-5E07A25BDDCA}" type="pres">
      <dgm:prSet presAssocID="{0B424A49-BE86-40A6-B54E-ABD93BEF5ED6}" presName="imageaccent1" presStyleCnt="0"/>
      <dgm:spPr/>
    </dgm:pt>
    <dgm:pt modelId="{DB3D5A70-B0C7-4230-AF5C-94C3C1FB4614}" type="pres">
      <dgm:prSet presAssocID="{0B424A49-BE86-40A6-B54E-ABD93BEF5ED6}" presName="accentRepeatNode" presStyleLbl="solidAlignAcc1" presStyleIdx="1" presStyleCnt="10"/>
      <dgm:spPr/>
    </dgm:pt>
    <dgm:pt modelId="{95B5A91B-9B67-4B7E-95CB-323E8F761B6E}" type="pres">
      <dgm:prSet presAssocID="{63DF7DF8-75CD-489C-8DEA-E54C2AB8D55A}" presName="text2" presStyleCnt="0"/>
      <dgm:spPr/>
    </dgm:pt>
    <dgm:pt modelId="{4FF97A3D-BAF9-4C02-910E-D4EE374C29F3}" type="pres">
      <dgm:prSet presAssocID="{63DF7DF8-75CD-489C-8DEA-E54C2AB8D55A}" presName="textRepeatNode" presStyleLbl="alignNode1" presStyleIdx="1" presStyleCnt="5">
        <dgm:presLayoutVars>
          <dgm:chMax val="0"/>
          <dgm:chPref val="0"/>
          <dgm:bulletEnabled val="1"/>
        </dgm:presLayoutVars>
      </dgm:prSet>
      <dgm:spPr/>
      <dgm:t>
        <a:bodyPr/>
        <a:lstStyle/>
        <a:p>
          <a:endParaRPr lang="zh-TW" altLang="en-US"/>
        </a:p>
      </dgm:t>
    </dgm:pt>
    <dgm:pt modelId="{F5131387-C6F6-4943-83A7-5C9549041408}" type="pres">
      <dgm:prSet presAssocID="{63DF7DF8-75CD-489C-8DEA-E54C2AB8D55A}" presName="textaccent2" presStyleCnt="0"/>
      <dgm:spPr/>
    </dgm:pt>
    <dgm:pt modelId="{6E282B68-C071-43D5-AA0D-2208DE165B79}" type="pres">
      <dgm:prSet presAssocID="{63DF7DF8-75CD-489C-8DEA-E54C2AB8D55A}" presName="accentRepeatNode" presStyleLbl="solidAlignAcc1" presStyleIdx="2" presStyleCnt="10"/>
      <dgm:spPr/>
    </dgm:pt>
    <dgm:pt modelId="{18D06C41-B79C-4DA4-9D69-62712D317710}" type="pres">
      <dgm:prSet presAssocID="{ECC8ED8B-7C50-4BFB-AFC1-2EFDF7DECF8B}" presName="image2" presStyleCnt="0"/>
      <dgm:spPr/>
    </dgm:pt>
    <dgm:pt modelId="{0BF5A8EF-98A7-481F-BC02-4E9B6E3EBA57}" type="pres">
      <dgm:prSet presAssocID="{ECC8ED8B-7C50-4BFB-AFC1-2EFDF7DECF8B}" presName="imageRepeatNode" presStyleLbl="alignAcc1" presStyleIdx="1" presStyleCnt="5"/>
      <dgm:spPr/>
      <dgm:t>
        <a:bodyPr/>
        <a:lstStyle/>
        <a:p>
          <a:endParaRPr lang="zh-TW" altLang="en-US"/>
        </a:p>
      </dgm:t>
    </dgm:pt>
    <dgm:pt modelId="{4093A672-8C1B-49F9-86E4-210693FFC5DF}" type="pres">
      <dgm:prSet presAssocID="{ECC8ED8B-7C50-4BFB-AFC1-2EFDF7DECF8B}" presName="imageaccent2" presStyleCnt="0"/>
      <dgm:spPr/>
    </dgm:pt>
    <dgm:pt modelId="{A52503B5-A3E0-4CAF-A940-A0E919197B86}" type="pres">
      <dgm:prSet presAssocID="{ECC8ED8B-7C50-4BFB-AFC1-2EFDF7DECF8B}" presName="accentRepeatNode" presStyleLbl="solidAlignAcc1" presStyleIdx="3" presStyleCnt="10"/>
      <dgm:spPr/>
    </dgm:pt>
    <dgm:pt modelId="{303947CE-C5A3-44FB-9911-3689F02A0FB5}" type="pres">
      <dgm:prSet presAssocID="{C2EDFA14-A86E-4681-8BC4-064421FFF428}" presName="text3" presStyleCnt="0"/>
      <dgm:spPr/>
    </dgm:pt>
    <dgm:pt modelId="{CFDB4C4C-284E-469B-8D77-EE9CE7933F6D}" type="pres">
      <dgm:prSet presAssocID="{C2EDFA14-A86E-4681-8BC4-064421FFF428}" presName="textRepeatNode" presStyleLbl="alignNode1" presStyleIdx="2" presStyleCnt="5">
        <dgm:presLayoutVars>
          <dgm:chMax val="0"/>
          <dgm:chPref val="0"/>
          <dgm:bulletEnabled val="1"/>
        </dgm:presLayoutVars>
      </dgm:prSet>
      <dgm:spPr/>
      <dgm:t>
        <a:bodyPr/>
        <a:lstStyle/>
        <a:p>
          <a:endParaRPr lang="zh-TW" altLang="en-US"/>
        </a:p>
      </dgm:t>
    </dgm:pt>
    <dgm:pt modelId="{A9EAB153-EDE5-4E03-91C3-9CFEE8046003}" type="pres">
      <dgm:prSet presAssocID="{C2EDFA14-A86E-4681-8BC4-064421FFF428}" presName="textaccent3" presStyleCnt="0"/>
      <dgm:spPr/>
    </dgm:pt>
    <dgm:pt modelId="{C6F6F713-7E8E-4CB8-B15E-E2349F0AC6A9}" type="pres">
      <dgm:prSet presAssocID="{C2EDFA14-A86E-4681-8BC4-064421FFF428}" presName="accentRepeatNode" presStyleLbl="solidAlignAcc1" presStyleIdx="4" presStyleCnt="10"/>
      <dgm:spPr/>
    </dgm:pt>
    <dgm:pt modelId="{692918DD-73C6-498A-9505-073305F08C48}" type="pres">
      <dgm:prSet presAssocID="{C062A82E-D884-45A5-B628-AE7E398F5FE7}" presName="image3" presStyleCnt="0"/>
      <dgm:spPr/>
    </dgm:pt>
    <dgm:pt modelId="{CBBF5FFC-C363-4C2C-A004-635034677474}" type="pres">
      <dgm:prSet presAssocID="{C062A82E-D884-45A5-B628-AE7E398F5FE7}" presName="imageRepeatNode" presStyleLbl="alignAcc1" presStyleIdx="2" presStyleCnt="5"/>
      <dgm:spPr/>
      <dgm:t>
        <a:bodyPr/>
        <a:lstStyle/>
        <a:p>
          <a:endParaRPr lang="zh-TW" altLang="en-US"/>
        </a:p>
      </dgm:t>
    </dgm:pt>
    <dgm:pt modelId="{01D374C3-49B1-4F7F-94F7-4DFDCF421A40}" type="pres">
      <dgm:prSet presAssocID="{C062A82E-D884-45A5-B628-AE7E398F5FE7}" presName="imageaccent3" presStyleCnt="0"/>
      <dgm:spPr/>
    </dgm:pt>
    <dgm:pt modelId="{5EB13F70-82FB-408B-9C30-A7DDF4C19B23}" type="pres">
      <dgm:prSet presAssocID="{C062A82E-D884-45A5-B628-AE7E398F5FE7}" presName="accentRepeatNode" presStyleLbl="solidAlignAcc1" presStyleIdx="5" presStyleCnt="10"/>
      <dgm:spPr/>
    </dgm:pt>
    <dgm:pt modelId="{CEBD05C6-E280-4838-B7C7-D457E18D903B}" type="pres">
      <dgm:prSet presAssocID="{554122DF-A517-48F1-9B59-9607A9387E5A}" presName="text4" presStyleCnt="0"/>
      <dgm:spPr/>
    </dgm:pt>
    <dgm:pt modelId="{88E664A5-6E74-42E9-A1CF-512BDB36110F}" type="pres">
      <dgm:prSet presAssocID="{554122DF-A517-48F1-9B59-9607A9387E5A}" presName="textRepeatNode" presStyleLbl="alignNode1" presStyleIdx="3" presStyleCnt="5">
        <dgm:presLayoutVars>
          <dgm:chMax val="0"/>
          <dgm:chPref val="0"/>
          <dgm:bulletEnabled val="1"/>
        </dgm:presLayoutVars>
      </dgm:prSet>
      <dgm:spPr/>
      <dgm:t>
        <a:bodyPr/>
        <a:lstStyle/>
        <a:p>
          <a:endParaRPr lang="zh-TW" altLang="en-US"/>
        </a:p>
      </dgm:t>
    </dgm:pt>
    <dgm:pt modelId="{12F96E06-9EB2-45AB-BB66-C082DCA5EEED}" type="pres">
      <dgm:prSet presAssocID="{554122DF-A517-48F1-9B59-9607A9387E5A}" presName="textaccent4" presStyleCnt="0"/>
      <dgm:spPr/>
    </dgm:pt>
    <dgm:pt modelId="{EC5F21E8-BFF0-402F-B27C-5D1B94EC09B2}" type="pres">
      <dgm:prSet presAssocID="{554122DF-A517-48F1-9B59-9607A9387E5A}" presName="accentRepeatNode" presStyleLbl="solidAlignAcc1" presStyleIdx="6" presStyleCnt="10"/>
      <dgm:spPr/>
    </dgm:pt>
    <dgm:pt modelId="{F872571B-7A63-435F-9B7B-D4AF0E555B6C}" type="pres">
      <dgm:prSet presAssocID="{57907D23-EF1C-4021-972A-18C9D7C30B20}" presName="image4" presStyleCnt="0"/>
      <dgm:spPr/>
    </dgm:pt>
    <dgm:pt modelId="{502FD1BE-2D63-4F7F-BCFA-A88E75040E25}" type="pres">
      <dgm:prSet presAssocID="{57907D23-EF1C-4021-972A-18C9D7C30B20}" presName="imageRepeatNode" presStyleLbl="alignAcc1" presStyleIdx="3" presStyleCnt="5"/>
      <dgm:spPr/>
      <dgm:t>
        <a:bodyPr/>
        <a:lstStyle/>
        <a:p>
          <a:endParaRPr lang="zh-TW" altLang="en-US"/>
        </a:p>
      </dgm:t>
    </dgm:pt>
    <dgm:pt modelId="{35B99597-48E6-41DA-8C76-D2596D5D8530}" type="pres">
      <dgm:prSet presAssocID="{57907D23-EF1C-4021-972A-18C9D7C30B20}" presName="imageaccent4" presStyleCnt="0"/>
      <dgm:spPr/>
    </dgm:pt>
    <dgm:pt modelId="{77F2C612-38C8-4E90-BD30-B1116F96B660}" type="pres">
      <dgm:prSet presAssocID="{57907D23-EF1C-4021-972A-18C9D7C30B20}" presName="accentRepeatNode" presStyleLbl="solidAlignAcc1" presStyleIdx="7" presStyleCnt="10"/>
      <dgm:spPr/>
    </dgm:pt>
    <dgm:pt modelId="{C29FF0CC-DC54-4C74-A00B-FDAAEBB173DD}" type="pres">
      <dgm:prSet presAssocID="{0DEC1873-3109-4FE7-9567-6BA957B0D908}" presName="text5" presStyleCnt="0"/>
      <dgm:spPr/>
    </dgm:pt>
    <dgm:pt modelId="{A761B310-8A39-4ECB-980A-6726315293CF}" type="pres">
      <dgm:prSet presAssocID="{0DEC1873-3109-4FE7-9567-6BA957B0D908}" presName="textRepeatNode" presStyleLbl="alignNode1" presStyleIdx="4" presStyleCnt="5">
        <dgm:presLayoutVars>
          <dgm:chMax val="0"/>
          <dgm:chPref val="0"/>
          <dgm:bulletEnabled val="1"/>
        </dgm:presLayoutVars>
      </dgm:prSet>
      <dgm:spPr/>
      <dgm:t>
        <a:bodyPr/>
        <a:lstStyle/>
        <a:p>
          <a:endParaRPr lang="zh-TW" altLang="en-US"/>
        </a:p>
      </dgm:t>
    </dgm:pt>
    <dgm:pt modelId="{DF8A3C4E-C4FD-445A-85CA-CEAD8DB82FDE}" type="pres">
      <dgm:prSet presAssocID="{0DEC1873-3109-4FE7-9567-6BA957B0D908}" presName="textaccent5" presStyleCnt="0"/>
      <dgm:spPr/>
    </dgm:pt>
    <dgm:pt modelId="{3C575DE3-524B-4C3D-B741-BA424C748126}" type="pres">
      <dgm:prSet presAssocID="{0DEC1873-3109-4FE7-9567-6BA957B0D908}" presName="accentRepeatNode" presStyleLbl="solidAlignAcc1" presStyleIdx="8" presStyleCnt="10"/>
      <dgm:spPr/>
    </dgm:pt>
    <dgm:pt modelId="{C7CEFAC1-DBB2-471F-BB3D-E53EAF15E8F8}" type="pres">
      <dgm:prSet presAssocID="{7FF604EA-E7B1-48FA-B3D9-C33EC5FD8372}" presName="image5" presStyleCnt="0"/>
      <dgm:spPr/>
    </dgm:pt>
    <dgm:pt modelId="{FD32B445-790E-4042-B466-65FE8B324E31}" type="pres">
      <dgm:prSet presAssocID="{7FF604EA-E7B1-48FA-B3D9-C33EC5FD8372}" presName="imageRepeatNode" presStyleLbl="alignAcc1" presStyleIdx="4" presStyleCnt="5"/>
      <dgm:spPr/>
      <dgm:t>
        <a:bodyPr/>
        <a:lstStyle/>
        <a:p>
          <a:endParaRPr lang="zh-TW" altLang="en-US"/>
        </a:p>
      </dgm:t>
    </dgm:pt>
    <dgm:pt modelId="{5F7D0DFE-B14B-4369-A06B-BB9860FA4BE4}" type="pres">
      <dgm:prSet presAssocID="{7FF604EA-E7B1-48FA-B3D9-C33EC5FD8372}" presName="imageaccent5" presStyleCnt="0"/>
      <dgm:spPr/>
    </dgm:pt>
    <dgm:pt modelId="{AFDA7696-64C2-4E27-B6A0-CEC995B8F75F}" type="pres">
      <dgm:prSet presAssocID="{7FF604EA-E7B1-48FA-B3D9-C33EC5FD8372}" presName="accentRepeatNode" presStyleLbl="solidAlignAcc1" presStyleIdx="9" presStyleCnt="10"/>
      <dgm:spPr/>
    </dgm:pt>
  </dgm:ptLst>
  <dgm:cxnLst>
    <dgm:cxn modelId="{B6044949-A1EC-46D3-A6D9-A591CA0CCA35}" type="presOf" srcId="{0DEC1873-3109-4FE7-9567-6BA957B0D908}" destId="{A761B310-8A39-4ECB-980A-6726315293CF}" srcOrd="0" destOrd="0" presId="urn:microsoft.com/office/officeart/2008/layout/HexagonCluster"/>
    <dgm:cxn modelId="{2CCACE85-6CF9-4011-8B90-7F436E3367B1}" type="presOf" srcId="{455EF566-9F02-4A93-8435-A751FBC3D5DA}" destId="{53166EFB-139B-4CAC-9CB0-BC14DEC9D1AE}" srcOrd="0" destOrd="0" presId="urn:microsoft.com/office/officeart/2008/layout/HexagonCluster"/>
    <dgm:cxn modelId="{0F9035BE-4CB5-4974-93A4-B7D880BAD49D}" type="presOf" srcId="{554122DF-A517-48F1-9B59-9607A9387E5A}" destId="{88E664A5-6E74-42E9-A1CF-512BDB36110F}" srcOrd="0" destOrd="0" presId="urn:microsoft.com/office/officeart/2008/layout/HexagonCluster"/>
    <dgm:cxn modelId="{21C8D342-59A6-42A5-81F0-F0B8C3638F92}" type="presOf" srcId="{C062A82E-D884-45A5-B628-AE7E398F5FE7}" destId="{CBBF5FFC-C363-4C2C-A004-635034677474}" srcOrd="0" destOrd="0" presId="urn:microsoft.com/office/officeart/2008/layout/HexagonCluster"/>
    <dgm:cxn modelId="{0A278BDF-E470-40A7-BFE0-CAF701D285DA}" srcId="{455EF566-9F02-4A93-8435-A751FBC3D5DA}" destId="{CD79E519-1BCA-4E7B-81D9-E7C98F855F70}" srcOrd="0" destOrd="0" parTransId="{5A78845F-ADDF-4FBB-AE76-95633D33FED5}" sibTransId="{0B424A49-BE86-40A6-B54E-ABD93BEF5ED6}"/>
    <dgm:cxn modelId="{8DB9AF55-4B0A-491F-9D66-6FBE03EAB7C6}" type="presOf" srcId="{0B424A49-BE86-40A6-B54E-ABD93BEF5ED6}" destId="{FC9864C3-3D1D-46F8-8F51-386E64C538AE}" srcOrd="0" destOrd="0" presId="urn:microsoft.com/office/officeart/2008/layout/HexagonCluster"/>
    <dgm:cxn modelId="{1E4C6F5C-AEB4-423B-B3C8-EFFE23D49A9A}" type="presOf" srcId="{7FF604EA-E7B1-48FA-B3D9-C33EC5FD8372}" destId="{FD32B445-790E-4042-B466-65FE8B324E31}" srcOrd="0" destOrd="0" presId="urn:microsoft.com/office/officeart/2008/layout/HexagonCluster"/>
    <dgm:cxn modelId="{44EC30C3-E6B4-4155-97E7-6BF36BF9936C}" type="presOf" srcId="{CD79E519-1BCA-4E7B-81D9-E7C98F855F70}" destId="{BE29073D-6F3D-4829-BF58-6E603D93C51C}" srcOrd="0" destOrd="0" presId="urn:microsoft.com/office/officeart/2008/layout/HexagonCluster"/>
    <dgm:cxn modelId="{4166DF04-42E7-4FE9-A36A-E88268BD3A06}" type="presOf" srcId="{C2EDFA14-A86E-4681-8BC4-064421FFF428}" destId="{CFDB4C4C-284E-469B-8D77-EE9CE7933F6D}" srcOrd="0" destOrd="0" presId="urn:microsoft.com/office/officeart/2008/layout/HexagonCluster"/>
    <dgm:cxn modelId="{C073FB81-5060-49F9-AA4A-3FE22A4EE8CB}" srcId="{455EF566-9F02-4A93-8435-A751FBC3D5DA}" destId="{C2EDFA14-A86E-4681-8BC4-064421FFF428}" srcOrd="2" destOrd="0" parTransId="{8DA42C1B-C673-4C66-81B3-A5498FA1CB13}" sibTransId="{C062A82E-D884-45A5-B628-AE7E398F5FE7}"/>
    <dgm:cxn modelId="{8C557888-38AB-40C8-93FE-877A16128A4E}" srcId="{455EF566-9F02-4A93-8435-A751FBC3D5DA}" destId="{63DF7DF8-75CD-489C-8DEA-E54C2AB8D55A}" srcOrd="1" destOrd="0" parTransId="{773AA040-3CAA-41AF-A803-860D5785795F}" sibTransId="{ECC8ED8B-7C50-4BFB-AFC1-2EFDF7DECF8B}"/>
    <dgm:cxn modelId="{F378D85A-913C-4609-872E-193194F16757}" srcId="{455EF566-9F02-4A93-8435-A751FBC3D5DA}" destId="{0DEC1873-3109-4FE7-9567-6BA957B0D908}" srcOrd="4" destOrd="0" parTransId="{0068E5DD-5093-42B2-A072-6CED16424F97}" sibTransId="{7FF604EA-E7B1-48FA-B3D9-C33EC5FD8372}"/>
    <dgm:cxn modelId="{A2F5D933-9D7A-461A-B8B4-2EC6E75FA2CC}" srcId="{455EF566-9F02-4A93-8435-A751FBC3D5DA}" destId="{554122DF-A517-48F1-9B59-9607A9387E5A}" srcOrd="3" destOrd="0" parTransId="{30000A16-F5F3-4904-93BB-A4E93FC08212}" sibTransId="{57907D23-EF1C-4021-972A-18C9D7C30B20}"/>
    <dgm:cxn modelId="{1595D5AB-3DF3-46E7-AC96-724CFE42507A}" type="presOf" srcId="{63DF7DF8-75CD-489C-8DEA-E54C2AB8D55A}" destId="{4FF97A3D-BAF9-4C02-910E-D4EE374C29F3}" srcOrd="0" destOrd="0" presId="urn:microsoft.com/office/officeart/2008/layout/HexagonCluster"/>
    <dgm:cxn modelId="{231B8E9A-A500-4324-A13A-6A0F56838E0B}" type="presOf" srcId="{ECC8ED8B-7C50-4BFB-AFC1-2EFDF7DECF8B}" destId="{0BF5A8EF-98A7-481F-BC02-4E9B6E3EBA57}" srcOrd="0" destOrd="0" presId="urn:microsoft.com/office/officeart/2008/layout/HexagonCluster"/>
    <dgm:cxn modelId="{C3222346-EA4A-4EE3-A4E0-05C61A059F7D}" type="presOf" srcId="{57907D23-EF1C-4021-972A-18C9D7C30B20}" destId="{502FD1BE-2D63-4F7F-BCFA-A88E75040E25}" srcOrd="0" destOrd="0" presId="urn:microsoft.com/office/officeart/2008/layout/HexagonCluster"/>
    <dgm:cxn modelId="{22718C6E-F25F-46E3-8429-63E5437F621B}" type="presParOf" srcId="{53166EFB-139B-4CAC-9CB0-BC14DEC9D1AE}" destId="{247AD631-D010-49BD-A74C-2E7DDE0B1DE4}" srcOrd="0" destOrd="0" presId="urn:microsoft.com/office/officeart/2008/layout/HexagonCluster"/>
    <dgm:cxn modelId="{0F39E8F3-9276-4F16-924E-975114930D77}" type="presParOf" srcId="{247AD631-D010-49BD-A74C-2E7DDE0B1DE4}" destId="{BE29073D-6F3D-4829-BF58-6E603D93C51C}" srcOrd="0" destOrd="0" presId="urn:microsoft.com/office/officeart/2008/layout/HexagonCluster"/>
    <dgm:cxn modelId="{E79F8917-D8D2-4672-863B-2D1D55C63BD6}" type="presParOf" srcId="{53166EFB-139B-4CAC-9CB0-BC14DEC9D1AE}" destId="{3502C79C-B785-4482-B2A2-1BF06A5A1012}" srcOrd="1" destOrd="0" presId="urn:microsoft.com/office/officeart/2008/layout/HexagonCluster"/>
    <dgm:cxn modelId="{76DBAE35-78E6-474E-9D24-5C3B3171E36B}" type="presParOf" srcId="{3502C79C-B785-4482-B2A2-1BF06A5A1012}" destId="{9A734C32-2D5D-4944-B84A-1B44A58F23A7}" srcOrd="0" destOrd="0" presId="urn:microsoft.com/office/officeart/2008/layout/HexagonCluster"/>
    <dgm:cxn modelId="{1C0FEFF9-635A-4ED8-8C24-2FF5D9EE57DC}" type="presParOf" srcId="{53166EFB-139B-4CAC-9CB0-BC14DEC9D1AE}" destId="{07602C46-7ADA-4C02-9A89-5CD6F7F91A71}" srcOrd="2" destOrd="0" presId="urn:microsoft.com/office/officeart/2008/layout/HexagonCluster"/>
    <dgm:cxn modelId="{2D97B55D-99F2-4757-99DF-6A38D916EC00}" type="presParOf" srcId="{07602C46-7ADA-4C02-9A89-5CD6F7F91A71}" destId="{FC9864C3-3D1D-46F8-8F51-386E64C538AE}" srcOrd="0" destOrd="0" presId="urn:microsoft.com/office/officeart/2008/layout/HexagonCluster"/>
    <dgm:cxn modelId="{AAC0E102-CC4A-4BBC-8240-396631D07569}" type="presParOf" srcId="{53166EFB-139B-4CAC-9CB0-BC14DEC9D1AE}" destId="{025BEDE7-C0D5-4728-8F67-5E07A25BDDCA}" srcOrd="3" destOrd="0" presId="urn:microsoft.com/office/officeart/2008/layout/HexagonCluster"/>
    <dgm:cxn modelId="{79BD62EA-9E1C-49C1-865C-B7EA3FDDFD01}" type="presParOf" srcId="{025BEDE7-C0D5-4728-8F67-5E07A25BDDCA}" destId="{DB3D5A70-B0C7-4230-AF5C-94C3C1FB4614}" srcOrd="0" destOrd="0" presId="urn:microsoft.com/office/officeart/2008/layout/HexagonCluster"/>
    <dgm:cxn modelId="{6F8F3EFE-B53F-4CC8-8381-EF5BC509413E}" type="presParOf" srcId="{53166EFB-139B-4CAC-9CB0-BC14DEC9D1AE}" destId="{95B5A91B-9B67-4B7E-95CB-323E8F761B6E}" srcOrd="4" destOrd="0" presId="urn:microsoft.com/office/officeart/2008/layout/HexagonCluster"/>
    <dgm:cxn modelId="{8735E281-4A79-48CD-9BB9-15C757B4725A}" type="presParOf" srcId="{95B5A91B-9B67-4B7E-95CB-323E8F761B6E}" destId="{4FF97A3D-BAF9-4C02-910E-D4EE374C29F3}" srcOrd="0" destOrd="0" presId="urn:microsoft.com/office/officeart/2008/layout/HexagonCluster"/>
    <dgm:cxn modelId="{1826276F-A57A-4E0A-85F0-AF71ACA025EB}" type="presParOf" srcId="{53166EFB-139B-4CAC-9CB0-BC14DEC9D1AE}" destId="{F5131387-C6F6-4943-83A7-5C9549041408}" srcOrd="5" destOrd="0" presId="urn:microsoft.com/office/officeart/2008/layout/HexagonCluster"/>
    <dgm:cxn modelId="{6D937255-660C-4C74-B6C0-64C2B70D46AF}" type="presParOf" srcId="{F5131387-C6F6-4943-83A7-5C9549041408}" destId="{6E282B68-C071-43D5-AA0D-2208DE165B79}" srcOrd="0" destOrd="0" presId="urn:microsoft.com/office/officeart/2008/layout/HexagonCluster"/>
    <dgm:cxn modelId="{9E1936A1-504E-4E83-B3BE-D52DBF2FCEC5}" type="presParOf" srcId="{53166EFB-139B-4CAC-9CB0-BC14DEC9D1AE}" destId="{18D06C41-B79C-4DA4-9D69-62712D317710}" srcOrd="6" destOrd="0" presId="urn:microsoft.com/office/officeart/2008/layout/HexagonCluster"/>
    <dgm:cxn modelId="{AA652EEE-E5CE-4CD6-A940-262036AB6EAC}" type="presParOf" srcId="{18D06C41-B79C-4DA4-9D69-62712D317710}" destId="{0BF5A8EF-98A7-481F-BC02-4E9B6E3EBA57}" srcOrd="0" destOrd="0" presId="urn:microsoft.com/office/officeart/2008/layout/HexagonCluster"/>
    <dgm:cxn modelId="{2B624BC7-04C6-46CC-B73E-EEBE431AC5F5}" type="presParOf" srcId="{53166EFB-139B-4CAC-9CB0-BC14DEC9D1AE}" destId="{4093A672-8C1B-49F9-86E4-210693FFC5DF}" srcOrd="7" destOrd="0" presId="urn:microsoft.com/office/officeart/2008/layout/HexagonCluster"/>
    <dgm:cxn modelId="{40EE8CDC-C9B6-471D-81BA-CB60B45C5402}" type="presParOf" srcId="{4093A672-8C1B-49F9-86E4-210693FFC5DF}" destId="{A52503B5-A3E0-4CAF-A940-A0E919197B86}" srcOrd="0" destOrd="0" presId="urn:microsoft.com/office/officeart/2008/layout/HexagonCluster"/>
    <dgm:cxn modelId="{5CA0FF56-A4F4-4A67-824C-1013B0BC76F6}" type="presParOf" srcId="{53166EFB-139B-4CAC-9CB0-BC14DEC9D1AE}" destId="{303947CE-C5A3-44FB-9911-3689F02A0FB5}" srcOrd="8" destOrd="0" presId="urn:microsoft.com/office/officeart/2008/layout/HexagonCluster"/>
    <dgm:cxn modelId="{9950E647-A617-45A5-884A-92D7A7553A81}" type="presParOf" srcId="{303947CE-C5A3-44FB-9911-3689F02A0FB5}" destId="{CFDB4C4C-284E-469B-8D77-EE9CE7933F6D}" srcOrd="0" destOrd="0" presId="urn:microsoft.com/office/officeart/2008/layout/HexagonCluster"/>
    <dgm:cxn modelId="{3C2EC4B5-A703-4135-92BD-7E29B3697630}" type="presParOf" srcId="{53166EFB-139B-4CAC-9CB0-BC14DEC9D1AE}" destId="{A9EAB153-EDE5-4E03-91C3-9CFEE8046003}" srcOrd="9" destOrd="0" presId="urn:microsoft.com/office/officeart/2008/layout/HexagonCluster"/>
    <dgm:cxn modelId="{98D5D5DF-8932-40EA-9D89-C994D002D9EF}" type="presParOf" srcId="{A9EAB153-EDE5-4E03-91C3-9CFEE8046003}" destId="{C6F6F713-7E8E-4CB8-B15E-E2349F0AC6A9}" srcOrd="0" destOrd="0" presId="urn:microsoft.com/office/officeart/2008/layout/HexagonCluster"/>
    <dgm:cxn modelId="{CA17A487-48C5-4A32-B0B2-1DCF6AF60481}" type="presParOf" srcId="{53166EFB-139B-4CAC-9CB0-BC14DEC9D1AE}" destId="{692918DD-73C6-498A-9505-073305F08C48}" srcOrd="10" destOrd="0" presId="urn:microsoft.com/office/officeart/2008/layout/HexagonCluster"/>
    <dgm:cxn modelId="{128EA592-C89B-4D38-86A1-02F64BD04DB5}" type="presParOf" srcId="{692918DD-73C6-498A-9505-073305F08C48}" destId="{CBBF5FFC-C363-4C2C-A004-635034677474}" srcOrd="0" destOrd="0" presId="urn:microsoft.com/office/officeart/2008/layout/HexagonCluster"/>
    <dgm:cxn modelId="{23173D39-1FA6-49BD-801F-3D4297DD5D3D}" type="presParOf" srcId="{53166EFB-139B-4CAC-9CB0-BC14DEC9D1AE}" destId="{01D374C3-49B1-4F7F-94F7-4DFDCF421A40}" srcOrd="11" destOrd="0" presId="urn:microsoft.com/office/officeart/2008/layout/HexagonCluster"/>
    <dgm:cxn modelId="{8EA3BE9C-AA43-4550-95D6-7C6B2A478810}" type="presParOf" srcId="{01D374C3-49B1-4F7F-94F7-4DFDCF421A40}" destId="{5EB13F70-82FB-408B-9C30-A7DDF4C19B23}" srcOrd="0" destOrd="0" presId="urn:microsoft.com/office/officeart/2008/layout/HexagonCluster"/>
    <dgm:cxn modelId="{174B8527-4283-491C-94DD-2CF5A8BA42F3}" type="presParOf" srcId="{53166EFB-139B-4CAC-9CB0-BC14DEC9D1AE}" destId="{CEBD05C6-E280-4838-B7C7-D457E18D903B}" srcOrd="12" destOrd="0" presId="urn:microsoft.com/office/officeart/2008/layout/HexagonCluster"/>
    <dgm:cxn modelId="{D33F761D-5D1D-4774-A5BC-2BDBA8881669}" type="presParOf" srcId="{CEBD05C6-E280-4838-B7C7-D457E18D903B}" destId="{88E664A5-6E74-42E9-A1CF-512BDB36110F}" srcOrd="0" destOrd="0" presId="urn:microsoft.com/office/officeart/2008/layout/HexagonCluster"/>
    <dgm:cxn modelId="{B8898291-837B-46D2-9CFD-F149753942C2}" type="presParOf" srcId="{53166EFB-139B-4CAC-9CB0-BC14DEC9D1AE}" destId="{12F96E06-9EB2-45AB-BB66-C082DCA5EEED}" srcOrd="13" destOrd="0" presId="urn:microsoft.com/office/officeart/2008/layout/HexagonCluster"/>
    <dgm:cxn modelId="{1146DB96-F197-4E75-BDFC-74A0CC22F38F}" type="presParOf" srcId="{12F96E06-9EB2-45AB-BB66-C082DCA5EEED}" destId="{EC5F21E8-BFF0-402F-B27C-5D1B94EC09B2}" srcOrd="0" destOrd="0" presId="urn:microsoft.com/office/officeart/2008/layout/HexagonCluster"/>
    <dgm:cxn modelId="{A1F4F279-9B34-4C86-9166-379105CB856E}" type="presParOf" srcId="{53166EFB-139B-4CAC-9CB0-BC14DEC9D1AE}" destId="{F872571B-7A63-435F-9B7B-D4AF0E555B6C}" srcOrd="14" destOrd="0" presId="urn:microsoft.com/office/officeart/2008/layout/HexagonCluster"/>
    <dgm:cxn modelId="{8E9047A7-1224-416B-9B63-3C524EE5792B}" type="presParOf" srcId="{F872571B-7A63-435F-9B7B-D4AF0E555B6C}" destId="{502FD1BE-2D63-4F7F-BCFA-A88E75040E25}" srcOrd="0" destOrd="0" presId="urn:microsoft.com/office/officeart/2008/layout/HexagonCluster"/>
    <dgm:cxn modelId="{8751B79B-153E-4653-A838-04CA2831FE99}" type="presParOf" srcId="{53166EFB-139B-4CAC-9CB0-BC14DEC9D1AE}" destId="{35B99597-48E6-41DA-8C76-D2596D5D8530}" srcOrd="15" destOrd="0" presId="urn:microsoft.com/office/officeart/2008/layout/HexagonCluster"/>
    <dgm:cxn modelId="{D92B2584-246E-4A1A-8559-B4796EE909CC}" type="presParOf" srcId="{35B99597-48E6-41DA-8C76-D2596D5D8530}" destId="{77F2C612-38C8-4E90-BD30-B1116F96B660}" srcOrd="0" destOrd="0" presId="urn:microsoft.com/office/officeart/2008/layout/HexagonCluster"/>
    <dgm:cxn modelId="{43891E28-8137-45D9-990E-FF4E85A60FD0}" type="presParOf" srcId="{53166EFB-139B-4CAC-9CB0-BC14DEC9D1AE}" destId="{C29FF0CC-DC54-4C74-A00B-FDAAEBB173DD}" srcOrd="16" destOrd="0" presId="urn:microsoft.com/office/officeart/2008/layout/HexagonCluster"/>
    <dgm:cxn modelId="{101DDE64-C594-4346-9503-96A72C8E60B4}" type="presParOf" srcId="{C29FF0CC-DC54-4C74-A00B-FDAAEBB173DD}" destId="{A761B310-8A39-4ECB-980A-6726315293CF}" srcOrd="0" destOrd="0" presId="urn:microsoft.com/office/officeart/2008/layout/HexagonCluster"/>
    <dgm:cxn modelId="{63C139A8-4C18-434C-9ADE-83EF08A2254E}" type="presParOf" srcId="{53166EFB-139B-4CAC-9CB0-BC14DEC9D1AE}" destId="{DF8A3C4E-C4FD-445A-85CA-CEAD8DB82FDE}" srcOrd="17" destOrd="0" presId="urn:microsoft.com/office/officeart/2008/layout/HexagonCluster"/>
    <dgm:cxn modelId="{01DC607F-B74A-408B-B9D9-A277AC12A167}" type="presParOf" srcId="{DF8A3C4E-C4FD-445A-85CA-CEAD8DB82FDE}" destId="{3C575DE3-524B-4C3D-B741-BA424C748126}" srcOrd="0" destOrd="0" presId="urn:microsoft.com/office/officeart/2008/layout/HexagonCluster"/>
    <dgm:cxn modelId="{A7064F2B-D1DF-4EF2-B58A-6011A2A4DF49}" type="presParOf" srcId="{53166EFB-139B-4CAC-9CB0-BC14DEC9D1AE}" destId="{C7CEFAC1-DBB2-471F-BB3D-E53EAF15E8F8}" srcOrd="18" destOrd="0" presId="urn:microsoft.com/office/officeart/2008/layout/HexagonCluster"/>
    <dgm:cxn modelId="{891EFAAD-8518-48DC-9C3E-47B4C173C05F}" type="presParOf" srcId="{C7CEFAC1-DBB2-471F-BB3D-E53EAF15E8F8}" destId="{FD32B445-790E-4042-B466-65FE8B324E31}" srcOrd="0" destOrd="0" presId="urn:microsoft.com/office/officeart/2008/layout/HexagonCluster"/>
    <dgm:cxn modelId="{E9D55348-F463-4643-93A7-23E16F6BF49A}" type="presParOf" srcId="{53166EFB-139B-4CAC-9CB0-BC14DEC9D1AE}" destId="{5F7D0DFE-B14B-4369-A06B-BB9860FA4BE4}" srcOrd="19" destOrd="0" presId="urn:microsoft.com/office/officeart/2008/layout/HexagonCluster"/>
    <dgm:cxn modelId="{B252DC22-83DD-4953-9410-ACE1F166714E}" type="presParOf" srcId="{5F7D0DFE-B14B-4369-A06B-BB9860FA4BE4}" destId="{AFDA7696-64C2-4E27-B6A0-CEC995B8F75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C2FBD70-7E4C-4DDE-84A0-E7469DCE0D31}"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zh-TW" altLang="en-US"/>
        </a:p>
      </dgm:t>
    </dgm:pt>
    <dgm:pt modelId="{48FAB800-D65D-4BDD-8859-988AF1164215}">
      <dgm:prSet phldrT="[文字]" custT="1"/>
      <dgm:spPr>
        <a:solidFill>
          <a:srgbClr val="7030A0"/>
        </a:solidFill>
      </dgm:spPr>
      <dgm:t>
        <a:bodyPr/>
        <a:lstStyle/>
        <a:p>
          <a:r>
            <a:rPr kumimoji="1" lang="zh-TW" altLang="zh-TW" sz="2400" b="1" i="0" u="none" strike="noStrike" cap="none" normalizeH="0" baseline="0" dirty="0" smtClean="0">
              <a:ln/>
              <a:effectLst/>
              <a:latin typeface="微軟正黑體" pitchFamily="34" charset="-120"/>
              <a:ea typeface="微軟正黑體" pitchFamily="34" charset="-120"/>
              <a:cs typeface="Times New Roman" pitchFamily="18" charset="0"/>
            </a:rPr>
            <a:t>凡本區內國民中學學生，符合下列</a:t>
          </a:r>
          <a:r>
            <a:rPr kumimoji="1" lang="zh-TW" altLang="en-US" sz="2400" b="1" i="0" u="none" strike="noStrike" cap="none" normalizeH="0" baseline="0" dirty="0" smtClean="0">
              <a:ln/>
              <a:effectLst/>
              <a:latin typeface="微軟正黑體" pitchFamily="34" charset="-120"/>
              <a:ea typeface="微軟正黑體" pitchFamily="34" charset="-120"/>
              <a:cs typeface="Times New Roman" pitchFamily="18" charset="0"/>
            </a:rPr>
            <a:t>情形</a:t>
          </a:r>
          <a:r>
            <a:rPr kumimoji="1" lang="zh-TW" altLang="zh-TW" sz="2400" b="1" i="0" u="none" strike="noStrike" cap="none" normalizeH="0" baseline="0" dirty="0" smtClean="0">
              <a:ln/>
              <a:effectLst/>
              <a:latin typeface="微軟正黑體" pitchFamily="34" charset="-120"/>
              <a:ea typeface="微軟正黑體" pitchFamily="34" charset="-120"/>
              <a:cs typeface="Arial" pitchFamily="34" charset="0"/>
            </a:rPr>
            <a:t>之一者</a:t>
          </a:r>
          <a:endParaRPr lang="zh-TW" altLang="en-US" sz="2400" b="1" dirty="0">
            <a:latin typeface="微軟正黑體" pitchFamily="34" charset="-120"/>
            <a:ea typeface="微軟正黑體" pitchFamily="34" charset="-120"/>
          </a:endParaRPr>
        </a:p>
      </dgm:t>
    </dgm:pt>
    <dgm:pt modelId="{FC68A399-1A67-461B-860B-FED9639E7D27}" type="parTrans" cxnId="{65158C43-1967-480C-82F1-8DD3498EE37B}">
      <dgm:prSet/>
      <dgm:spPr/>
      <dgm:t>
        <a:bodyPr/>
        <a:lstStyle/>
        <a:p>
          <a:endParaRPr lang="zh-TW" altLang="en-US" sz="2400" b="1">
            <a:solidFill>
              <a:schemeClr val="bg1"/>
            </a:solidFill>
            <a:latin typeface="微軟正黑體" pitchFamily="34" charset="-120"/>
            <a:ea typeface="微軟正黑體" pitchFamily="34" charset="-120"/>
          </a:endParaRPr>
        </a:p>
      </dgm:t>
    </dgm:pt>
    <dgm:pt modelId="{69F23DD7-71F9-48EE-9CEB-E484D8FC23F9}" type="sibTrans" cxnId="{65158C43-1967-480C-82F1-8DD3498EE37B}">
      <dgm:prSet/>
      <dgm:spPr/>
      <dgm:t>
        <a:bodyPr/>
        <a:lstStyle/>
        <a:p>
          <a:endParaRPr lang="zh-TW" altLang="en-US" sz="2400" b="1">
            <a:solidFill>
              <a:schemeClr val="bg1"/>
            </a:solidFill>
            <a:latin typeface="微軟正黑體" pitchFamily="34" charset="-120"/>
            <a:ea typeface="微軟正黑體" pitchFamily="34" charset="-120"/>
          </a:endParaRPr>
        </a:p>
      </dgm:t>
    </dgm:pt>
    <dgm:pt modelId="{EA089679-5972-4B29-9F39-020123BE9E57}" type="pres">
      <dgm:prSet presAssocID="{BC2FBD70-7E4C-4DDE-84A0-E7469DCE0D31}" presName="linear" presStyleCnt="0">
        <dgm:presLayoutVars>
          <dgm:animLvl val="lvl"/>
          <dgm:resizeHandles val="exact"/>
        </dgm:presLayoutVars>
      </dgm:prSet>
      <dgm:spPr/>
      <dgm:t>
        <a:bodyPr/>
        <a:lstStyle/>
        <a:p>
          <a:endParaRPr lang="zh-TW" altLang="en-US"/>
        </a:p>
      </dgm:t>
    </dgm:pt>
    <dgm:pt modelId="{86779067-7933-4699-9A99-AFF317B5FEC2}" type="pres">
      <dgm:prSet presAssocID="{48FAB800-D65D-4BDD-8859-988AF1164215}" presName="parentText" presStyleLbl="node1" presStyleIdx="0" presStyleCnt="1" custLinFactNeighborY="-30039">
        <dgm:presLayoutVars>
          <dgm:chMax val="0"/>
          <dgm:bulletEnabled val="1"/>
        </dgm:presLayoutVars>
      </dgm:prSet>
      <dgm:spPr/>
      <dgm:t>
        <a:bodyPr/>
        <a:lstStyle/>
        <a:p>
          <a:endParaRPr lang="zh-TW" altLang="en-US"/>
        </a:p>
      </dgm:t>
    </dgm:pt>
  </dgm:ptLst>
  <dgm:cxnLst>
    <dgm:cxn modelId="{65158C43-1967-480C-82F1-8DD3498EE37B}" srcId="{BC2FBD70-7E4C-4DDE-84A0-E7469DCE0D31}" destId="{48FAB800-D65D-4BDD-8859-988AF1164215}" srcOrd="0" destOrd="0" parTransId="{FC68A399-1A67-461B-860B-FED9639E7D27}" sibTransId="{69F23DD7-71F9-48EE-9CEB-E484D8FC23F9}"/>
    <dgm:cxn modelId="{21E2A809-7DA8-4B07-84F8-A899BB14F684}" type="presOf" srcId="{48FAB800-D65D-4BDD-8859-988AF1164215}" destId="{86779067-7933-4699-9A99-AFF317B5FEC2}" srcOrd="0" destOrd="0" presId="urn:microsoft.com/office/officeart/2005/8/layout/vList2"/>
    <dgm:cxn modelId="{BB0B33E6-F33B-47F2-86E0-E2F238A2ADB5}" type="presOf" srcId="{BC2FBD70-7E4C-4DDE-84A0-E7469DCE0D31}" destId="{EA089679-5972-4B29-9F39-020123BE9E57}" srcOrd="0" destOrd="0" presId="urn:microsoft.com/office/officeart/2005/8/layout/vList2"/>
    <dgm:cxn modelId="{8FA793EB-66BA-493D-B8A0-99F57FE68D5E}" type="presParOf" srcId="{EA089679-5972-4B29-9F39-020123BE9E57}" destId="{86779067-7933-4699-9A99-AFF317B5FEC2}" srcOrd="0" destOrd="0" presId="urn:microsoft.com/office/officeart/2005/8/layout/vList2"/>
  </dgm:cxnLst>
  <dgm:bg>
    <a:solidFill>
      <a:srgbClr val="C0000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3737F7F-584A-4BE5-8EFC-492AD0BD080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3F9E62AB-F066-4352-8580-37F00BA8354D}">
      <dgm:prSet phldrT="[文字]" custT="1"/>
      <dgm:spPr>
        <a:solidFill>
          <a:schemeClr val="accent6">
            <a:lumMod val="50000"/>
          </a:schemeClr>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1800" b="1" dirty="0">
            <a:latin typeface="微軟正黑體" panose="020B0604030504040204" pitchFamily="34" charset="-120"/>
            <a:ea typeface="微軟正黑體" panose="020B0604030504040204" pitchFamily="34" charset="-120"/>
          </a:endParaRPr>
        </a:p>
      </dgm:t>
    </dgm:pt>
    <dgm:pt modelId="{1A79FA00-48BB-4F39-BEEB-61BF31E29472}" type="parTrans" cxnId="{176DF7A8-6E7E-4840-9E48-B9FA23B7A5CA}">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89F0FB70-0B82-4633-A598-DAE40B82BE28}" type="sibTrans" cxnId="{176DF7A8-6E7E-4840-9E48-B9FA23B7A5CA}">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99C1F1A5-294B-4AB7-BF5B-CFCC07893514}">
      <dgm:prSet phldrT="[文字]" phldr="1"/>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65D27570-8301-4C28-8D6A-1DE96525F42F}" type="parTrans" cxnId="{08343DD6-C925-435B-9DE5-222554C4355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789EF056-4082-470F-AA3C-49524C2D032D}" type="sibTrans" cxnId="{08343DD6-C925-435B-9DE5-222554C4355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FDCAC5E5-5146-4E92-B84C-0F0C2C7BE6D5}">
      <dgm:prSet phldrT="[文字]" phldr="1"/>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4568A127-13CF-4C4D-A145-A6598664A48B}" type="parTrans" cxnId="{B84C443E-835F-4737-9A0E-C02ECBB2E66E}">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A70F69D3-0BDD-4CF2-ABF5-2E6A3709137C}" type="sibTrans" cxnId="{B84C443E-835F-4737-9A0E-C02ECBB2E66E}">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F816716E-1F37-4724-920E-2CA069DA89D2}">
      <dgm:prSet custT="1"/>
      <dgm:spPr>
        <a:solidFill>
          <a:srgbClr val="996600"/>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參加中央各級機關或直轄市政府教育局、勞工局以上機關主、協辦之全國性技藝技能競賽，獲優勝或佳作以上名次。</a:t>
          </a:r>
          <a:endParaRPr lang="zh-TW" altLang="en-US" sz="1800" b="1" dirty="0">
            <a:latin typeface="微軟正黑體" panose="020B0604030504040204" pitchFamily="34" charset="-120"/>
            <a:ea typeface="微軟正黑體" panose="020B0604030504040204" pitchFamily="34" charset="-120"/>
          </a:endParaRPr>
        </a:p>
      </dgm:t>
    </dgm:pt>
    <dgm:pt modelId="{B3830C5E-C7CD-46EF-A2D3-C7221F12523E}" type="parTrans" cxnId="{BFB92420-6FBF-4C03-B9AE-7229D7BE17E9}">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B6E55274-DC6E-479B-AD45-068C553104AD}" type="sibTrans" cxnId="{BFB92420-6FBF-4C03-B9AE-7229D7BE17E9}">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9338A2B2-A818-4883-9568-9DC554F10FA6}">
      <dgm:prSet custT="1"/>
      <dgm:spPr>
        <a:solidFill>
          <a:srgbClr val="006600"/>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參加全國中小學科學展覽會、臺灣國際科學展覽會績優且獲國立臺灣科學教育館推薦。</a:t>
          </a:r>
          <a:endParaRPr lang="zh-TW" altLang="en-US" sz="1800" b="1" dirty="0">
            <a:latin typeface="微軟正黑體" panose="020B0604030504040204" pitchFamily="34" charset="-120"/>
            <a:ea typeface="微軟正黑體" panose="020B0604030504040204" pitchFamily="34" charset="-120"/>
          </a:endParaRPr>
        </a:p>
      </dgm:t>
    </dgm:pt>
    <dgm:pt modelId="{48FB6309-0115-4720-9937-6AE704D7068E}" type="parTrans" cxnId="{DB49A38E-2AAD-4598-B60A-6D6BA852D591}">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648E3E1D-A067-44F0-8438-1796963116AF}" type="sibTrans" cxnId="{DB49A38E-2AAD-4598-B60A-6D6BA852D591}">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BAD1B823-C453-4C64-A140-24EDC75B1C0B}">
      <dgm:prSet custT="1"/>
      <dgm:spPr>
        <a:solidFill>
          <a:srgbClr val="333399"/>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參加各縣（市）政府主辦之技藝能比賽、科學展覽</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不包括成果展</a:t>
          </a:r>
          <a:r>
            <a:rPr lang="en-US" altLang="zh-TW" sz="1800" b="1" dirty="0" smtClean="0">
              <a:latin typeface="微軟正黑體" panose="020B0604030504040204" pitchFamily="34" charset="-120"/>
              <a:ea typeface="微軟正黑體" panose="020B0604030504040204" pitchFamily="34" charset="-120"/>
            </a:rPr>
            <a:t>)</a:t>
          </a:r>
          <a:r>
            <a:rPr lang="zh-TW" altLang="en-US" sz="1800" b="1" dirty="0" smtClean="0">
              <a:latin typeface="微軟正黑體" panose="020B0604030504040204" pitchFamily="34" charset="-120"/>
              <a:ea typeface="微軟正黑體" panose="020B0604030504040204" pitchFamily="34" charset="-120"/>
            </a:rPr>
            <a:t>、自然或生活科技競賽及創造力競賽，獲優勝名次。</a:t>
          </a:r>
          <a:endParaRPr lang="zh-TW" altLang="en-US" sz="1800" b="1" dirty="0">
            <a:latin typeface="微軟正黑體" panose="020B0604030504040204" pitchFamily="34" charset="-120"/>
            <a:ea typeface="微軟正黑體" panose="020B0604030504040204" pitchFamily="34" charset="-120"/>
          </a:endParaRPr>
        </a:p>
      </dgm:t>
    </dgm:pt>
    <dgm:pt modelId="{D441A805-C305-4ECD-B8B7-B82901964D4C}" type="parTrans" cxnId="{6381F1A2-32FA-46B1-83A3-78430DDBD58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16C6BB3D-7B7B-497E-B1CD-F9956D7F482A}" type="sibTrans" cxnId="{6381F1A2-32FA-46B1-83A3-78430DDBD580}">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2B5BD630-6331-4D60-B59B-FD6D5170A4F5}">
      <dgm:prSet custT="1"/>
      <dgm:spPr>
        <a:solidFill>
          <a:srgbClr val="7030A0"/>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領有丙級以上技術士證或相當於丙級以上之單一級技術士證。</a:t>
          </a:r>
          <a:endParaRPr lang="zh-TW" altLang="en-US" sz="1800" b="1" dirty="0">
            <a:latin typeface="微軟正黑體" panose="020B0604030504040204" pitchFamily="34" charset="-120"/>
            <a:ea typeface="微軟正黑體" panose="020B0604030504040204" pitchFamily="34" charset="-120"/>
          </a:endParaRPr>
        </a:p>
      </dgm:t>
    </dgm:pt>
    <dgm:pt modelId="{4250A484-F082-4495-A2C3-559998ECAEEF}" type="parTrans" cxnId="{E14AFFB8-BB82-4649-94E8-C5E883D7647C}">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3D77CC6D-87F0-4ECA-9821-527ADB1E23BB}" type="sibTrans" cxnId="{E14AFFB8-BB82-4649-94E8-C5E883D7647C}">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886D8D86-04AB-49A8-B2D7-481D8A63EADA}">
      <dgm:prSet custT="1"/>
      <dgm:spPr>
        <a:solidFill>
          <a:srgbClr val="002060"/>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應屆畢（結）業生技藝教育課程成績優良。</a:t>
          </a:r>
          <a:endParaRPr lang="zh-TW" altLang="en-US" sz="1800" b="1" dirty="0">
            <a:latin typeface="微軟正黑體" panose="020B0604030504040204" pitchFamily="34" charset="-120"/>
            <a:ea typeface="微軟正黑體" panose="020B0604030504040204" pitchFamily="34" charset="-120"/>
          </a:endParaRPr>
        </a:p>
      </dgm:t>
    </dgm:pt>
    <dgm:pt modelId="{05BA86BC-38D6-4281-A38A-A36E7C67794A}" type="parTrans" cxnId="{3463B43B-0D1B-4884-B7FF-D6267158FA36}">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01A4B79A-1EEE-40B4-B23D-6182E3052BC1}" type="sibTrans" cxnId="{3463B43B-0D1B-4884-B7FF-D6267158FA36}">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BCEA575C-0398-409F-AE5F-CF0EE7C21760}">
      <dgm:prSet custT="1"/>
      <dgm:spPr>
        <a:solidFill>
          <a:srgbClr val="660033"/>
        </a:solidFill>
      </dgm:spPr>
      <dgm:t>
        <a:bodyPr/>
        <a:lstStyle/>
        <a:p>
          <a:pPr>
            <a:lnSpc>
              <a:spcPct val="75000"/>
            </a:lnSpc>
            <a:spcAft>
              <a:spcPts val="0"/>
            </a:spcAft>
          </a:pPr>
          <a:r>
            <a:rPr lang="zh-TW" altLang="en-US" sz="1800" b="1" dirty="0" smtClean="0">
              <a:latin typeface="微軟正黑體" panose="020B0604030504040204" pitchFamily="34" charset="-120"/>
              <a:ea typeface="微軟正黑體" panose="020B0604030504040204" pitchFamily="34" charset="-120"/>
            </a:rPr>
            <a:t>其他參加國際性特殊技藝技能競賽，獲相關競賽優勝名次。</a:t>
          </a:r>
          <a:endParaRPr lang="zh-TW" altLang="en-US" sz="1800" b="1" dirty="0">
            <a:latin typeface="微軟正黑體" panose="020B0604030504040204" pitchFamily="34" charset="-120"/>
            <a:ea typeface="微軟正黑體" panose="020B0604030504040204" pitchFamily="34" charset="-120"/>
          </a:endParaRPr>
        </a:p>
      </dgm:t>
    </dgm:pt>
    <dgm:pt modelId="{A25F67F3-6886-49AA-A240-3F272F325DBB}" type="parTrans" cxnId="{995ED72A-493F-4CF3-8D91-804DFB02A472}">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EECE156A-97A0-4F76-AF57-920E67F69A96}" type="sibTrans" cxnId="{995ED72A-493F-4CF3-8D91-804DFB02A472}">
      <dgm:prSet/>
      <dgm:spPr/>
      <dgm:t>
        <a:bodyPr/>
        <a:lstStyle/>
        <a:p>
          <a:endParaRPr lang="zh-TW" altLang="en-US" sz="1800" b="1">
            <a:latin typeface="微軟正黑體" panose="020B0604030504040204" pitchFamily="34" charset="-120"/>
            <a:ea typeface="微軟正黑體" panose="020B0604030504040204" pitchFamily="34" charset="-120"/>
          </a:endParaRPr>
        </a:p>
      </dgm:t>
    </dgm:pt>
    <dgm:pt modelId="{9353F110-ED6D-44C1-8155-E5AF782A1920}" type="pres">
      <dgm:prSet presAssocID="{63737F7F-584A-4BE5-8EFC-492AD0BD080B}" presName="Name0" presStyleCnt="0">
        <dgm:presLayoutVars>
          <dgm:chMax val="7"/>
          <dgm:chPref val="7"/>
          <dgm:dir/>
        </dgm:presLayoutVars>
      </dgm:prSet>
      <dgm:spPr/>
      <dgm:t>
        <a:bodyPr/>
        <a:lstStyle/>
        <a:p>
          <a:endParaRPr lang="zh-TW" altLang="en-US"/>
        </a:p>
      </dgm:t>
    </dgm:pt>
    <dgm:pt modelId="{284E9A7A-C32E-47D3-8EA9-9AC3AF67F0CC}" type="pres">
      <dgm:prSet presAssocID="{63737F7F-584A-4BE5-8EFC-492AD0BD080B}" presName="Name1" presStyleCnt="0"/>
      <dgm:spPr/>
    </dgm:pt>
    <dgm:pt modelId="{8F3C416C-6D2D-4872-83A2-045BCC196664}" type="pres">
      <dgm:prSet presAssocID="{63737F7F-584A-4BE5-8EFC-492AD0BD080B}" presName="cycle" presStyleCnt="0"/>
      <dgm:spPr/>
    </dgm:pt>
    <dgm:pt modelId="{D3AA0569-0022-4D75-9EA0-997757C16018}" type="pres">
      <dgm:prSet presAssocID="{63737F7F-584A-4BE5-8EFC-492AD0BD080B}" presName="srcNode" presStyleLbl="node1" presStyleIdx="0" presStyleCnt="7"/>
      <dgm:spPr/>
    </dgm:pt>
    <dgm:pt modelId="{645D2182-8345-4D7A-8ACF-B68AFA8969D3}" type="pres">
      <dgm:prSet presAssocID="{63737F7F-584A-4BE5-8EFC-492AD0BD080B}" presName="conn" presStyleLbl="parChTrans1D2" presStyleIdx="0" presStyleCnt="1"/>
      <dgm:spPr/>
      <dgm:t>
        <a:bodyPr/>
        <a:lstStyle/>
        <a:p>
          <a:endParaRPr lang="zh-TW" altLang="en-US"/>
        </a:p>
      </dgm:t>
    </dgm:pt>
    <dgm:pt modelId="{31DFB01E-B104-4F77-BA63-AC783B621BF2}" type="pres">
      <dgm:prSet presAssocID="{63737F7F-584A-4BE5-8EFC-492AD0BD080B}" presName="extraNode" presStyleLbl="node1" presStyleIdx="0" presStyleCnt="7"/>
      <dgm:spPr/>
    </dgm:pt>
    <dgm:pt modelId="{3161DD60-ED7A-4405-BDC3-5967CCF08936}" type="pres">
      <dgm:prSet presAssocID="{63737F7F-584A-4BE5-8EFC-492AD0BD080B}" presName="dstNode" presStyleLbl="node1" presStyleIdx="0" presStyleCnt="7"/>
      <dgm:spPr/>
    </dgm:pt>
    <dgm:pt modelId="{F1118909-0C80-4B05-99AC-22F29847555B}" type="pres">
      <dgm:prSet presAssocID="{3F9E62AB-F066-4352-8580-37F00BA8354D}" presName="text_1" presStyleLbl="node1" presStyleIdx="0" presStyleCnt="7" custScaleY="151481">
        <dgm:presLayoutVars>
          <dgm:bulletEnabled val="1"/>
        </dgm:presLayoutVars>
      </dgm:prSet>
      <dgm:spPr/>
      <dgm:t>
        <a:bodyPr/>
        <a:lstStyle/>
        <a:p>
          <a:endParaRPr lang="zh-TW" altLang="en-US"/>
        </a:p>
      </dgm:t>
    </dgm:pt>
    <dgm:pt modelId="{6704F5CC-E2A9-4247-A35B-705D0EB23BA8}" type="pres">
      <dgm:prSet presAssocID="{3F9E62AB-F066-4352-8580-37F00BA8354D}" presName="accent_1" presStyleCnt="0"/>
      <dgm:spPr/>
    </dgm:pt>
    <dgm:pt modelId="{8E16879B-300A-4055-9595-57D4A1D7A68A}" type="pres">
      <dgm:prSet presAssocID="{3F9E62AB-F066-4352-8580-37F00BA8354D}" presName="accentRepeatNode" presStyleLbl="solidFgAcc1" presStyleIdx="0" presStyleCnt="7"/>
      <dgm:spPr/>
    </dgm:pt>
    <dgm:pt modelId="{1538E64F-E486-489D-AD9C-8F84E5BACD99}" type="pres">
      <dgm:prSet presAssocID="{F816716E-1F37-4724-920E-2CA069DA89D2}" presName="text_2" presStyleLbl="node1" presStyleIdx="1" presStyleCnt="7" custScaleY="151481">
        <dgm:presLayoutVars>
          <dgm:bulletEnabled val="1"/>
        </dgm:presLayoutVars>
      </dgm:prSet>
      <dgm:spPr/>
      <dgm:t>
        <a:bodyPr/>
        <a:lstStyle/>
        <a:p>
          <a:endParaRPr lang="zh-TW" altLang="en-US"/>
        </a:p>
      </dgm:t>
    </dgm:pt>
    <dgm:pt modelId="{35CBBAEB-BCA1-4A83-B2E2-2D282AB9256D}" type="pres">
      <dgm:prSet presAssocID="{F816716E-1F37-4724-920E-2CA069DA89D2}" presName="accent_2" presStyleCnt="0"/>
      <dgm:spPr/>
    </dgm:pt>
    <dgm:pt modelId="{23C68AB5-CC1E-47AD-B55A-BD4965311F65}" type="pres">
      <dgm:prSet presAssocID="{F816716E-1F37-4724-920E-2CA069DA89D2}" presName="accentRepeatNode" presStyleLbl="solidFgAcc1" presStyleIdx="1" presStyleCnt="7"/>
      <dgm:spPr/>
    </dgm:pt>
    <dgm:pt modelId="{0BA6973E-FAF3-41CB-B231-F82C25591456}" type="pres">
      <dgm:prSet presAssocID="{9338A2B2-A818-4883-9568-9DC554F10FA6}" presName="text_3" presStyleLbl="node1" presStyleIdx="2" presStyleCnt="7" custScaleY="151481">
        <dgm:presLayoutVars>
          <dgm:bulletEnabled val="1"/>
        </dgm:presLayoutVars>
      </dgm:prSet>
      <dgm:spPr/>
      <dgm:t>
        <a:bodyPr/>
        <a:lstStyle/>
        <a:p>
          <a:endParaRPr lang="zh-TW" altLang="en-US"/>
        </a:p>
      </dgm:t>
    </dgm:pt>
    <dgm:pt modelId="{E75BF41D-1FB0-4F5E-A4F7-6855B099033E}" type="pres">
      <dgm:prSet presAssocID="{9338A2B2-A818-4883-9568-9DC554F10FA6}" presName="accent_3" presStyleCnt="0"/>
      <dgm:spPr/>
    </dgm:pt>
    <dgm:pt modelId="{52D20165-38F2-4992-8205-8B63771C805A}" type="pres">
      <dgm:prSet presAssocID="{9338A2B2-A818-4883-9568-9DC554F10FA6}" presName="accentRepeatNode" presStyleLbl="solidFgAcc1" presStyleIdx="2" presStyleCnt="7"/>
      <dgm:spPr/>
    </dgm:pt>
    <dgm:pt modelId="{B6D8DB70-AC03-4727-91FD-5AA6769B322E}" type="pres">
      <dgm:prSet presAssocID="{BAD1B823-C453-4C64-A140-24EDC75B1C0B}" presName="text_4" presStyleLbl="node1" presStyleIdx="3" presStyleCnt="7" custScaleY="151481">
        <dgm:presLayoutVars>
          <dgm:bulletEnabled val="1"/>
        </dgm:presLayoutVars>
      </dgm:prSet>
      <dgm:spPr/>
      <dgm:t>
        <a:bodyPr/>
        <a:lstStyle/>
        <a:p>
          <a:endParaRPr lang="zh-TW" altLang="en-US"/>
        </a:p>
      </dgm:t>
    </dgm:pt>
    <dgm:pt modelId="{5BBD2490-B0A4-4893-BA3A-459BE7C10176}" type="pres">
      <dgm:prSet presAssocID="{BAD1B823-C453-4C64-A140-24EDC75B1C0B}" presName="accent_4" presStyleCnt="0"/>
      <dgm:spPr/>
    </dgm:pt>
    <dgm:pt modelId="{EFE3FC2F-C55A-499A-905B-573D0D76414F}" type="pres">
      <dgm:prSet presAssocID="{BAD1B823-C453-4C64-A140-24EDC75B1C0B}" presName="accentRepeatNode" presStyleLbl="solidFgAcc1" presStyleIdx="3" presStyleCnt="7"/>
      <dgm:spPr/>
    </dgm:pt>
    <dgm:pt modelId="{D1A0B690-2AF1-44C1-961F-86EFCCC330A1}" type="pres">
      <dgm:prSet presAssocID="{2B5BD630-6331-4D60-B59B-FD6D5170A4F5}" presName="text_5" presStyleLbl="node1" presStyleIdx="4" presStyleCnt="7" custScaleY="151481">
        <dgm:presLayoutVars>
          <dgm:bulletEnabled val="1"/>
        </dgm:presLayoutVars>
      </dgm:prSet>
      <dgm:spPr/>
      <dgm:t>
        <a:bodyPr/>
        <a:lstStyle/>
        <a:p>
          <a:endParaRPr lang="zh-TW" altLang="en-US"/>
        </a:p>
      </dgm:t>
    </dgm:pt>
    <dgm:pt modelId="{9F6AB39C-7AA4-42E0-B848-BFE322BB28BC}" type="pres">
      <dgm:prSet presAssocID="{2B5BD630-6331-4D60-B59B-FD6D5170A4F5}" presName="accent_5" presStyleCnt="0"/>
      <dgm:spPr/>
    </dgm:pt>
    <dgm:pt modelId="{DEECCB42-5B36-4C51-A285-E08D19EDECC0}" type="pres">
      <dgm:prSet presAssocID="{2B5BD630-6331-4D60-B59B-FD6D5170A4F5}" presName="accentRepeatNode" presStyleLbl="solidFgAcc1" presStyleIdx="4" presStyleCnt="7"/>
      <dgm:spPr/>
    </dgm:pt>
    <dgm:pt modelId="{06C95A9C-68C2-4AC2-8994-D31EFDB2C821}" type="pres">
      <dgm:prSet presAssocID="{886D8D86-04AB-49A8-B2D7-481D8A63EADA}" presName="text_6" presStyleLbl="node1" presStyleIdx="5" presStyleCnt="7" custScaleY="151481">
        <dgm:presLayoutVars>
          <dgm:bulletEnabled val="1"/>
        </dgm:presLayoutVars>
      </dgm:prSet>
      <dgm:spPr/>
      <dgm:t>
        <a:bodyPr/>
        <a:lstStyle/>
        <a:p>
          <a:endParaRPr lang="zh-TW" altLang="en-US"/>
        </a:p>
      </dgm:t>
    </dgm:pt>
    <dgm:pt modelId="{1AC93870-D755-4E32-BC8D-27AF2E06D4DC}" type="pres">
      <dgm:prSet presAssocID="{886D8D86-04AB-49A8-B2D7-481D8A63EADA}" presName="accent_6" presStyleCnt="0"/>
      <dgm:spPr/>
    </dgm:pt>
    <dgm:pt modelId="{954469E0-84B6-41C2-B17C-8E132B146CA6}" type="pres">
      <dgm:prSet presAssocID="{886D8D86-04AB-49A8-B2D7-481D8A63EADA}" presName="accentRepeatNode" presStyleLbl="solidFgAcc1" presStyleIdx="5" presStyleCnt="7"/>
      <dgm:spPr/>
    </dgm:pt>
    <dgm:pt modelId="{882FA81A-423E-4E7D-B0B4-D8134F35404C}" type="pres">
      <dgm:prSet presAssocID="{BCEA575C-0398-409F-AE5F-CF0EE7C21760}" presName="text_7" presStyleLbl="node1" presStyleIdx="6" presStyleCnt="7" custScaleY="151481">
        <dgm:presLayoutVars>
          <dgm:bulletEnabled val="1"/>
        </dgm:presLayoutVars>
      </dgm:prSet>
      <dgm:spPr/>
      <dgm:t>
        <a:bodyPr/>
        <a:lstStyle/>
        <a:p>
          <a:endParaRPr lang="zh-TW" altLang="en-US"/>
        </a:p>
      </dgm:t>
    </dgm:pt>
    <dgm:pt modelId="{E9F7B9EA-0EFA-4A81-A45B-9A36929349EC}" type="pres">
      <dgm:prSet presAssocID="{BCEA575C-0398-409F-AE5F-CF0EE7C21760}" presName="accent_7" presStyleCnt="0"/>
      <dgm:spPr/>
    </dgm:pt>
    <dgm:pt modelId="{5679EB84-0A1C-425A-A278-CB753BA810AA}" type="pres">
      <dgm:prSet presAssocID="{BCEA575C-0398-409F-AE5F-CF0EE7C21760}" presName="accentRepeatNode" presStyleLbl="solidFgAcc1" presStyleIdx="6" presStyleCnt="7"/>
      <dgm:spPr/>
    </dgm:pt>
  </dgm:ptLst>
  <dgm:cxnLst>
    <dgm:cxn modelId="{BFB92420-6FBF-4C03-B9AE-7229D7BE17E9}" srcId="{63737F7F-584A-4BE5-8EFC-492AD0BD080B}" destId="{F816716E-1F37-4724-920E-2CA069DA89D2}" srcOrd="1" destOrd="0" parTransId="{B3830C5E-C7CD-46EF-A2D3-C7221F12523E}" sibTransId="{B6E55274-DC6E-479B-AD45-068C553104AD}"/>
    <dgm:cxn modelId="{EF214ABE-A3DF-46F0-937A-018F5A9642DD}" type="presOf" srcId="{9338A2B2-A818-4883-9568-9DC554F10FA6}" destId="{0BA6973E-FAF3-41CB-B231-F82C25591456}" srcOrd="0" destOrd="0" presId="urn:microsoft.com/office/officeart/2008/layout/VerticalCurvedList"/>
    <dgm:cxn modelId="{8FAAB2A5-4ADB-414C-8416-EAC60D266231}" type="presOf" srcId="{89F0FB70-0B82-4633-A598-DAE40B82BE28}" destId="{645D2182-8345-4D7A-8ACF-B68AFA8969D3}" srcOrd="0" destOrd="0" presId="urn:microsoft.com/office/officeart/2008/layout/VerticalCurvedList"/>
    <dgm:cxn modelId="{176DF7A8-6E7E-4840-9E48-B9FA23B7A5CA}" srcId="{63737F7F-584A-4BE5-8EFC-492AD0BD080B}" destId="{3F9E62AB-F066-4352-8580-37F00BA8354D}" srcOrd="0" destOrd="0" parTransId="{1A79FA00-48BB-4F39-BEEB-61BF31E29472}" sibTransId="{89F0FB70-0B82-4633-A598-DAE40B82BE28}"/>
    <dgm:cxn modelId="{02FE26D6-3631-4232-A666-5EA3B1775097}" type="presOf" srcId="{886D8D86-04AB-49A8-B2D7-481D8A63EADA}" destId="{06C95A9C-68C2-4AC2-8994-D31EFDB2C821}" srcOrd="0" destOrd="0" presId="urn:microsoft.com/office/officeart/2008/layout/VerticalCurvedList"/>
    <dgm:cxn modelId="{C7B5519B-C0BB-4FBE-8BCD-8FE281F3113F}" type="presOf" srcId="{F816716E-1F37-4724-920E-2CA069DA89D2}" destId="{1538E64F-E486-489D-AD9C-8F84E5BACD99}" srcOrd="0" destOrd="0" presId="urn:microsoft.com/office/officeart/2008/layout/VerticalCurvedList"/>
    <dgm:cxn modelId="{3463B43B-0D1B-4884-B7FF-D6267158FA36}" srcId="{63737F7F-584A-4BE5-8EFC-492AD0BD080B}" destId="{886D8D86-04AB-49A8-B2D7-481D8A63EADA}" srcOrd="5" destOrd="0" parTransId="{05BA86BC-38D6-4281-A38A-A36E7C67794A}" sibTransId="{01A4B79A-1EEE-40B4-B23D-6182E3052BC1}"/>
    <dgm:cxn modelId="{6381F1A2-32FA-46B1-83A3-78430DDBD580}" srcId="{63737F7F-584A-4BE5-8EFC-492AD0BD080B}" destId="{BAD1B823-C453-4C64-A140-24EDC75B1C0B}" srcOrd="3" destOrd="0" parTransId="{D441A805-C305-4ECD-B8B7-B82901964D4C}" sibTransId="{16C6BB3D-7B7B-497E-B1CD-F9956D7F482A}"/>
    <dgm:cxn modelId="{B84C443E-835F-4737-9A0E-C02ECBB2E66E}" srcId="{63737F7F-584A-4BE5-8EFC-492AD0BD080B}" destId="{FDCAC5E5-5146-4E92-B84C-0F0C2C7BE6D5}" srcOrd="8" destOrd="0" parTransId="{4568A127-13CF-4C4D-A145-A6598664A48B}" sibTransId="{A70F69D3-0BDD-4CF2-ABF5-2E6A3709137C}"/>
    <dgm:cxn modelId="{543F61FE-EC2E-43FF-BC51-DA509D52CDC4}" type="presOf" srcId="{BCEA575C-0398-409F-AE5F-CF0EE7C21760}" destId="{882FA81A-423E-4E7D-B0B4-D8134F35404C}" srcOrd="0" destOrd="0" presId="urn:microsoft.com/office/officeart/2008/layout/VerticalCurvedList"/>
    <dgm:cxn modelId="{F4956F80-3CE3-494B-8B03-D87D33E9A1BF}" type="presOf" srcId="{63737F7F-584A-4BE5-8EFC-492AD0BD080B}" destId="{9353F110-ED6D-44C1-8155-E5AF782A1920}" srcOrd="0" destOrd="0" presId="urn:microsoft.com/office/officeart/2008/layout/VerticalCurvedList"/>
    <dgm:cxn modelId="{A319662F-568E-4CA2-B3DA-DD392B559DD2}" type="presOf" srcId="{2B5BD630-6331-4D60-B59B-FD6D5170A4F5}" destId="{D1A0B690-2AF1-44C1-961F-86EFCCC330A1}" srcOrd="0" destOrd="0" presId="urn:microsoft.com/office/officeart/2008/layout/VerticalCurvedList"/>
    <dgm:cxn modelId="{A7DE3CB5-1461-4BCD-89D1-8E4EEFA71081}" type="presOf" srcId="{BAD1B823-C453-4C64-A140-24EDC75B1C0B}" destId="{B6D8DB70-AC03-4727-91FD-5AA6769B322E}" srcOrd="0" destOrd="0" presId="urn:microsoft.com/office/officeart/2008/layout/VerticalCurvedList"/>
    <dgm:cxn modelId="{08343DD6-C925-435B-9DE5-222554C43550}" srcId="{63737F7F-584A-4BE5-8EFC-492AD0BD080B}" destId="{99C1F1A5-294B-4AB7-BF5B-CFCC07893514}" srcOrd="7" destOrd="0" parTransId="{65D27570-8301-4C28-8D6A-1DE96525F42F}" sibTransId="{789EF056-4082-470F-AA3C-49524C2D032D}"/>
    <dgm:cxn modelId="{DB49A38E-2AAD-4598-B60A-6D6BA852D591}" srcId="{63737F7F-584A-4BE5-8EFC-492AD0BD080B}" destId="{9338A2B2-A818-4883-9568-9DC554F10FA6}" srcOrd="2" destOrd="0" parTransId="{48FB6309-0115-4720-9937-6AE704D7068E}" sibTransId="{648E3E1D-A067-44F0-8438-1796963116AF}"/>
    <dgm:cxn modelId="{995ED72A-493F-4CF3-8D91-804DFB02A472}" srcId="{63737F7F-584A-4BE5-8EFC-492AD0BD080B}" destId="{BCEA575C-0398-409F-AE5F-CF0EE7C21760}" srcOrd="6" destOrd="0" parTransId="{A25F67F3-6886-49AA-A240-3F272F325DBB}" sibTransId="{EECE156A-97A0-4F76-AF57-920E67F69A96}"/>
    <dgm:cxn modelId="{E14AFFB8-BB82-4649-94E8-C5E883D7647C}" srcId="{63737F7F-584A-4BE5-8EFC-492AD0BD080B}" destId="{2B5BD630-6331-4D60-B59B-FD6D5170A4F5}" srcOrd="4" destOrd="0" parTransId="{4250A484-F082-4495-A2C3-559998ECAEEF}" sibTransId="{3D77CC6D-87F0-4ECA-9821-527ADB1E23BB}"/>
    <dgm:cxn modelId="{66B95ECE-D4D5-440C-BFAF-87181E24BA7D}" type="presOf" srcId="{3F9E62AB-F066-4352-8580-37F00BA8354D}" destId="{F1118909-0C80-4B05-99AC-22F29847555B}" srcOrd="0" destOrd="0" presId="urn:microsoft.com/office/officeart/2008/layout/VerticalCurvedList"/>
    <dgm:cxn modelId="{9AAE8DE7-D8D0-44F9-8059-4CC0DAEDCC5F}" type="presParOf" srcId="{9353F110-ED6D-44C1-8155-E5AF782A1920}" destId="{284E9A7A-C32E-47D3-8EA9-9AC3AF67F0CC}" srcOrd="0" destOrd="0" presId="urn:microsoft.com/office/officeart/2008/layout/VerticalCurvedList"/>
    <dgm:cxn modelId="{34608BE1-8807-48C9-A481-A8962D10E1FB}" type="presParOf" srcId="{284E9A7A-C32E-47D3-8EA9-9AC3AF67F0CC}" destId="{8F3C416C-6D2D-4872-83A2-045BCC196664}" srcOrd="0" destOrd="0" presId="urn:microsoft.com/office/officeart/2008/layout/VerticalCurvedList"/>
    <dgm:cxn modelId="{A711FD58-2F42-4C95-908B-3C0529A3CFFA}" type="presParOf" srcId="{8F3C416C-6D2D-4872-83A2-045BCC196664}" destId="{D3AA0569-0022-4D75-9EA0-997757C16018}" srcOrd="0" destOrd="0" presId="urn:microsoft.com/office/officeart/2008/layout/VerticalCurvedList"/>
    <dgm:cxn modelId="{042D3711-5DA1-4AEA-8F11-A2FC42D531EB}" type="presParOf" srcId="{8F3C416C-6D2D-4872-83A2-045BCC196664}" destId="{645D2182-8345-4D7A-8ACF-B68AFA8969D3}" srcOrd="1" destOrd="0" presId="urn:microsoft.com/office/officeart/2008/layout/VerticalCurvedList"/>
    <dgm:cxn modelId="{F39FA7A9-4772-42F6-93CE-E76089306E09}" type="presParOf" srcId="{8F3C416C-6D2D-4872-83A2-045BCC196664}" destId="{31DFB01E-B104-4F77-BA63-AC783B621BF2}" srcOrd="2" destOrd="0" presId="urn:microsoft.com/office/officeart/2008/layout/VerticalCurvedList"/>
    <dgm:cxn modelId="{EC6BE9E7-20C4-4031-A191-A3E756EB08CD}" type="presParOf" srcId="{8F3C416C-6D2D-4872-83A2-045BCC196664}" destId="{3161DD60-ED7A-4405-BDC3-5967CCF08936}" srcOrd="3" destOrd="0" presId="urn:microsoft.com/office/officeart/2008/layout/VerticalCurvedList"/>
    <dgm:cxn modelId="{90A70EDB-5F7A-435D-B8F6-C374DA93A2CD}" type="presParOf" srcId="{284E9A7A-C32E-47D3-8EA9-9AC3AF67F0CC}" destId="{F1118909-0C80-4B05-99AC-22F29847555B}" srcOrd="1" destOrd="0" presId="urn:microsoft.com/office/officeart/2008/layout/VerticalCurvedList"/>
    <dgm:cxn modelId="{9993DCD4-A4E0-469F-9D63-8ABE0223D71C}" type="presParOf" srcId="{284E9A7A-C32E-47D3-8EA9-9AC3AF67F0CC}" destId="{6704F5CC-E2A9-4247-A35B-705D0EB23BA8}" srcOrd="2" destOrd="0" presId="urn:microsoft.com/office/officeart/2008/layout/VerticalCurvedList"/>
    <dgm:cxn modelId="{3186D276-B2B1-49AA-8C8C-29A1E387F6CB}" type="presParOf" srcId="{6704F5CC-E2A9-4247-A35B-705D0EB23BA8}" destId="{8E16879B-300A-4055-9595-57D4A1D7A68A}" srcOrd="0" destOrd="0" presId="urn:microsoft.com/office/officeart/2008/layout/VerticalCurvedList"/>
    <dgm:cxn modelId="{8471B2E5-CE4B-4470-8B95-8EDE0B56DCFC}" type="presParOf" srcId="{284E9A7A-C32E-47D3-8EA9-9AC3AF67F0CC}" destId="{1538E64F-E486-489D-AD9C-8F84E5BACD99}" srcOrd="3" destOrd="0" presId="urn:microsoft.com/office/officeart/2008/layout/VerticalCurvedList"/>
    <dgm:cxn modelId="{908AA020-CC9C-4A79-9617-05024CDAE447}" type="presParOf" srcId="{284E9A7A-C32E-47D3-8EA9-9AC3AF67F0CC}" destId="{35CBBAEB-BCA1-4A83-B2E2-2D282AB9256D}" srcOrd="4" destOrd="0" presId="urn:microsoft.com/office/officeart/2008/layout/VerticalCurvedList"/>
    <dgm:cxn modelId="{0419B9F3-9AF3-4E2A-A650-C853B6EC3768}" type="presParOf" srcId="{35CBBAEB-BCA1-4A83-B2E2-2D282AB9256D}" destId="{23C68AB5-CC1E-47AD-B55A-BD4965311F65}" srcOrd="0" destOrd="0" presId="urn:microsoft.com/office/officeart/2008/layout/VerticalCurvedList"/>
    <dgm:cxn modelId="{07B03D64-ABCE-4056-810C-70B91B342379}" type="presParOf" srcId="{284E9A7A-C32E-47D3-8EA9-9AC3AF67F0CC}" destId="{0BA6973E-FAF3-41CB-B231-F82C25591456}" srcOrd="5" destOrd="0" presId="urn:microsoft.com/office/officeart/2008/layout/VerticalCurvedList"/>
    <dgm:cxn modelId="{0048B0FA-2DF2-446E-9575-0B5BF9330E60}" type="presParOf" srcId="{284E9A7A-C32E-47D3-8EA9-9AC3AF67F0CC}" destId="{E75BF41D-1FB0-4F5E-A4F7-6855B099033E}" srcOrd="6" destOrd="0" presId="urn:microsoft.com/office/officeart/2008/layout/VerticalCurvedList"/>
    <dgm:cxn modelId="{94AEDC1E-701A-49A9-BC83-469BDBF0EC0C}" type="presParOf" srcId="{E75BF41D-1FB0-4F5E-A4F7-6855B099033E}" destId="{52D20165-38F2-4992-8205-8B63771C805A}" srcOrd="0" destOrd="0" presId="urn:microsoft.com/office/officeart/2008/layout/VerticalCurvedList"/>
    <dgm:cxn modelId="{86AA882D-1B50-4D5B-926F-52C901F9BEEA}" type="presParOf" srcId="{284E9A7A-C32E-47D3-8EA9-9AC3AF67F0CC}" destId="{B6D8DB70-AC03-4727-91FD-5AA6769B322E}" srcOrd="7" destOrd="0" presId="urn:microsoft.com/office/officeart/2008/layout/VerticalCurvedList"/>
    <dgm:cxn modelId="{428C04E0-B8DB-4CA1-BDE8-04CD092ACA1F}" type="presParOf" srcId="{284E9A7A-C32E-47D3-8EA9-9AC3AF67F0CC}" destId="{5BBD2490-B0A4-4893-BA3A-459BE7C10176}" srcOrd="8" destOrd="0" presId="urn:microsoft.com/office/officeart/2008/layout/VerticalCurvedList"/>
    <dgm:cxn modelId="{FED493A6-6979-450B-826D-2634AA946BE3}" type="presParOf" srcId="{5BBD2490-B0A4-4893-BA3A-459BE7C10176}" destId="{EFE3FC2F-C55A-499A-905B-573D0D76414F}" srcOrd="0" destOrd="0" presId="urn:microsoft.com/office/officeart/2008/layout/VerticalCurvedList"/>
    <dgm:cxn modelId="{CD407863-05DA-4C5B-ADA5-44FADE721683}" type="presParOf" srcId="{284E9A7A-C32E-47D3-8EA9-9AC3AF67F0CC}" destId="{D1A0B690-2AF1-44C1-961F-86EFCCC330A1}" srcOrd="9" destOrd="0" presId="urn:microsoft.com/office/officeart/2008/layout/VerticalCurvedList"/>
    <dgm:cxn modelId="{56A07EDA-63BA-471B-AD36-1AAC4D644868}" type="presParOf" srcId="{284E9A7A-C32E-47D3-8EA9-9AC3AF67F0CC}" destId="{9F6AB39C-7AA4-42E0-B848-BFE322BB28BC}" srcOrd="10" destOrd="0" presId="urn:microsoft.com/office/officeart/2008/layout/VerticalCurvedList"/>
    <dgm:cxn modelId="{C20EFFAD-1542-4425-A0DC-44E121D6CB16}" type="presParOf" srcId="{9F6AB39C-7AA4-42E0-B848-BFE322BB28BC}" destId="{DEECCB42-5B36-4C51-A285-E08D19EDECC0}" srcOrd="0" destOrd="0" presId="urn:microsoft.com/office/officeart/2008/layout/VerticalCurvedList"/>
    <dgm:cxn modelId="{380345F9-074F-44F1-A937-F6C72B31A6D9}" type="presParOf" srcId="{284E9A7A-C32E-47D3-8EA9-9AC3AF67F0CC}" destId="{06C95A9C-68C2-4AC2-8994-D31EFDB2C821}" srcOrd="11" destOrd="0" presId="urn:microsoft.com/office/officeart/2008/layout/VerticalCurvedList"/>
    <dgm:cxn modelId="{EE061D00-77C9-4CAD-9183-82FFF868E891}" type="presParOf" srcId="{284E9A7A-C32E-47D3-8EA9-9AC3AF67F0CC}" destId="{1AC93870-D755-4E32-BC8D-27AF2E06D4DC}" srcOrd="12" destOrd="0" presId="urn:microsoft.com/office/officeart/2008/layout/VerticalCurvedList"/>
    <dgm:cxn modelId="{AECC229B-E6B2-4559-82CB-110A2CFFF680}" type="presParOf" srcId="{1AC93870-D755-4E32-BC8D-27AF2E06D4DC}" destId="{954469E0-84B6-41C2-B17C-8E132B146CA6}" srcOrd="0" destOrd="0" presId="urn:microsoft.com/office/officeart/2008/layout/VerticalCurvedList"/>
    <dgm:cxn modelId="{67571FCD-C52B-4DC5-B80E-E6C48DA8E716}" type="presParOf" srcId="{284E9A7A-C32E-47D3-8EA9-9AC3AF67F0CC}" destId="{882FA81A-423E-4E7D-B0B4-D8134F35404C}" srcOrd="13" destOrd="0" presId="urn:microsoft.com/office/officeart/2008/layout/VerticalCurvedList"/>
    <dgm:cxn modelId="{F75D4D39-2274-4269-BE51-C82705ACE323}" type="presParOf" srcId="{284E9A7A-C32E-47D3-8EA9-9AC3AF67F0CC}" destId="{E9F7B9EA-0EFA-4A81-A45B-9A36929349EC}" srcOrd="14" destOrd="0" presId="urn:microsoft.com/office/officeart/2008/layout/VerticalCurvedList"/>
    <dgm:cxn modelId="{CDAD1051-2782-43E6-AF32-E01DD6477419}" type="presParOf" srcId="{E9F7B9EA-0EFA-4A81-A45B-9A36929349EC}" destId="{5679EB84-0A1C-425A-A278-CB753BA810A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1D734E0-C409-4BC7-8A88-061F4156258C}" type="doc">
      <dgm:prSet loTypeId="urn:microsoft.com/office/officeart/2005/8/layout/vList5" loCatId="list" qsTypeId="urn:microsoft.com/office/officeart/2005/8/quickstyle/3d1" qsCatId="3D" csTypeId="urn:microsoft.com/office/officeart/2005/8/colors/colorful4" csCatId="colorful" phldr="1"/>
      <dgm:spPr/>
      <dgm:t>
        <a:bodyPr/>
        <a:lstStyle/>
        <a:p>
          <a:endParaRPr lang="zh-TW" altLang="en-US"/>
        </a:p>
      </dgm:t>
    </dgm:pt>
    <dgm:pt modelId="{75D4BAEC-AD9D-4665-A541-27EE63199F04}">
      <dgm:prSet phldrT="[文字]" custT="1"/>
      <dgm:spPr>
        <a:solidFill>
          <a:srgbClr val="660066"/>
        </a:solidFill>
      </dgm:spPr>
      <dgm:t>
        <a:bodyPr/>
        <a:lstStyle/>
        <a:p>
          <a:pPr marL="0" marR="0" lvl="0" indent="0" defTabSz="914400" eaLnBrk="1" fontAlgn="auto" latinLnBrk="0" hangingPunct="1">
            <a:lnSpc>
              <a:spcPct val="90000"/>
            </a:lnSpc>
            <a:spcBef>
              <a:spcPts val="0"/>
            </a:spcBef>
            <a:spcAft>
              <a:spcPts val="0"/>
            </a:spcAft>
            <a:buClrTx/>
            <a:buSzTx/>
            <a:buFontTx/>
            <a:buNone/>
            <a:tabLst/>
            <a:defRPr/>
          </a:pPr>
          <a:r>
            <a:rPr kumimoji="1" lang="zh-TW" altLang="en-US" sz="2800" b="1" dirty="0" smtClean="0">
              <a:latin typeface="微軟正黑體" pitchFamily="34" charset="-120"/>
              <a:ea typeface="微軟正黑體" pitchFamily="34" charset="-120"/>
              <a:cs typeface="Times New Roman" pitchFamily="18" charset="0"/>
            </a:rPr>
            <a:t>招生</a:t>
          </a:r>
          <a:endParaRPr kumimoji="1" lang="en-US" altLang="zh-TW" sz="2800" b="1" dirty="0" smtClean="0">
            <a:latin typeface="微軟正黑體" pitchFamily="34" charset="-120"/>
            <a:ea typeface="微軟正黑體" pitchFamily="34" charset="-120"/>
            <a:cs typeface="Times New Roman" pitchFamily="18" charset="0"/>
          </a:endParaRPr>
        </a:p>
        <a:p>
          <a:pPr marL="0" marR="0" lvl="0" indent="0" defTabSz="914400" eaLnBrk="1" fontAlgn="auto" latinLnBrk="0" hangingPunct="1">
            <a:lnSpc>
              <a:spcPct val="90000"/>
            </a:lnSpc>
            <a:spcBef>
              <a:spcPts val="0"/>
            </a:spcBef>
            <a:spcAft>
              <a:spcPts val="0"/>
            </a:spcAft>
            <a:buClrTx/>
            <a:buSzTx/>
            <a:buFontTx/>
            <a:buNone/>
            <a:tabLst/>
            <a:defRPr/>
          </a:pPr>
          <a:r>
            <a:rPr kumimoji="1" lang="zh-TW" altLang="en-US" sz="2800" b="1" dirty="0" smtClean="0">
              <a:latin typeface="微軟正黑體" pitchFamily="34" charset="-120"/>
              <a:ea typeface="微軟正黑體" pitchFamily="34" charset="-120"/>
              <a:cs typeface="Times New Roman" pitchFamily="18" charset="0"/>
            </a:rPr>
            <a:t>名額</a:t>
          </a:r>
          <a:endParaRPr lang="zh-TW" altLang="en-US" sz="2800" b="1" dirty="0">
            <a:latin typeface="微軟正黑體" pitchFamily="34" charset="-120"/>
            <a:ea typeface="微軟正黑體" pitchFamily="34" charset="-120"/>
          </a:endParaRPr>
        </a:p>
      </dgm:t>
    </dgm:pt>
    <dgm:pt modelId="{F002BC15-0C11-4D01-9917-3F1440AE2501}" type="parTrans" cxnId="{09EEE56C-3A25-46FC-AFB8-CF759BFF217D}">
      <dgm:prSet/>
      <dgm:spPr/>
      <dgm:t>
        <a:bodyPr/>
        <a:lstStyle/>
        <a:p>
          <a:endParaRPr lang="zh-TW" altLang="en-US"/>
        </a:p>
      </dgm:t>
    </dgm:pt>
    <dgm:pt modelId="{2BF8971B-FE5E-4704-A336-3821E636A518}" type="sibTrans" cxnId="{09EEE56C-3A25-46FC-AFB8-CF759BFF217D}">
      <dgm:prSet/>
      <dgm:spPr/>
      <dgm:t>
        <a:bodyPr/>
        <a:lstStyle/>
        <a:p>
          <a:endParaRPr lang="zh-TW" altLang="en-US"/>
        </a:p>
      </dgm:t>
    </dgm:pt>
    <dgm:pt modelId="{1E0284B1-D0B9-44D8-AB59-AACCE41D5518}">
      <dgm:prSet phldrT="[文字]" custT="1"/>
      <dgm:spPr>
        <a:solidFill>
          <a:srgbClr val="FFCCFF">
            <a:alpha val="89804"/>
          </a:srgbClr>
        </a:solidFill>
      </dgm:spPr>
      <dgm:t>
        <a:bodyPr/>
        <a:lstStyle/>
        <a:p>
          <a:pPr marL="174625" marR="0" indent="-139700" algn="l" defTabSz="914400" eaLnBrk="1" fontAlgn="auto" latinLnBrk="0" hangingPunct="1">
            <a:lnSpc>
              <a:spcPct val="80000"/>
            </a:lnSpc>
            <a:spcBef>
              <a:spcPts val="0"/>
            </a:spcBef>
            <a:spcAft>
              <a:spcPts val="0"/>
            </a:spcAft>
            <a:buClrTx/>
            <a:buSzTx/>
            <a:buFontTx/>
            <a:buNone/>
            <a:tabLst/>
            <a:defRPr/>
          </a:pPr>
          <a:r>
            <a:rPr kumimoji="1" lang="zh-TW"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公立高級中等學校</a:t>
          </a:r>
          <a:r>
            <a:rPr kumimoji="1" lang="zh-TW" altLang="en-US"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專業群科</a:t>
          </a:r>
          <a:r>
            <a:rPr kumimoji="1" lang="zh-TW"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每班內含</a:t>
          </a:r>
          <a:r>
            <a:rPr kumimoji="1" lang="en-US"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2</a:t>
          </a:r>
          <a:r>
            <a:rPr kumimoji="1" lang="zh-TW"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名</a:t>
          </a:r>
          <a:endParaRPr lang="zh-TW" altLang="en-US" sz="2400" b="1" dirty="0">
            <a:solidFill>
              <a:srgbClr val="660066"/>
            </a:solidFill>
            <a:latin typeface="微軟正黑體" pitchFamily="34" charset="-120"/>
            <a:ea typeface="微軟正黑體" pitchFamily="34" charset="-120"/>
          </a:endParaRPr>
        </a:p>
      </dgm:t>
    </dgm:pt>
    <dgm:pt modelId="{3A6A3B37-9A56-4CED-A99C-417C5090ACF6}" type="parTrans" cxnId="{B8ECA5CA-3B3A-443A-9CAC-0328A6FF0204}">
      <dgm:prSet/>
      <dgm:spPr/>
      <dgm:t>
        <a:bodyPr/>
        <a:lstStyle/>
        <a:p>
          <a:endParaRPr lang="zh-TW" altLang="en-US"/>
        </a:p>
      </dgm:t>
    </dgm:pt>
    <dgm:pt modelId="{71A3EE3A-6108-4019-88A2-9792BD8A8E48}" type="sibTrans" cxnId="{B8ECA5CA-3B3A-443A-9CAC-0328A6FF0204}">
      <dgm:prSet/>
      <dgm:spPr/>
      <dgm:t>
        <a:bodyPr/>
        <a:lstStyle/>
        <a:p>
          <a:endParaRPr lang="zh-TW" altLang="en-US"/>
        </a:p>
      </dgm:t>
    </dgm:pt>
    <dgm:pt modelId="{7C1959E0-667B-404D-AB68-05B2EA8079E7}">
      <dgm:prSet phldrT="[文字]" custT="1"/>
      <dgm:spPr>
        <a:solidFill>
          <a:srgbClr val="000066"/>
        </a:solidFill>
      </dgm:spPr>
      <dgm:t>
        <a:bodyPr/>
        <a:lstStyle/>
        <a:p>
          <a:pPr>
            <a:spcAft>
              <a:spcPts val="0"/>
            </a:spcAft>
          </a:pPr>
          <a:r>
            <a:rPr lang="zh-TW" sz="2800" b="1" dirty="0" smtClean="0">
              <a:latin typeface="微軟正黑體" pitchFamily="34" charset="-120"/>
              <a:ea typeface="微軟正黑體" pitchFamily="34" charset="-120"/>
            </a:rPr>
            <a:t>報名</a:t>
          </a:r>
          <a:endParaRPr lang="en-US" altLang="zh-TW" sz="2800" b="1" dirty="0" smtClean="0">
            <a:latin typeface="微軟正黑體" pitchFamily="34" charset="-120"/>
            <a:ea typeface="微軟正黑體" pitchFamily="34" charset="-120"/>
          </a:endParaRPr>
        </a:p>
        <a:p>
          <a:pPr>
            <a:spcAft>
              <a:spcPts val="0"/>
            </a:spcAft>
          </a:pPr>
          <a:r>
            <a:rPr lang="zh-TW" sz="2800" b="1" dirty="0" smtClean="0">
              <a:latin typeface="微軟正黑體" pitchFamily="34" charset="-120"/>
              <a:ea typeface="微軟正黑體" pitchFamily="34" charset="-120"/>
            </a:rPr>
            <a:t>費用</a:t>
          </a:r>
          <a:endParaRPr lang="zh-TW" altLang="en-US" sz="2800" b="1" dirty="0">
            <a:latin typeface="微軟正黑體" pitchFamily="34" charset="-120"/>
            <a:ea typeface="微軟正黑體" pitchFamily="34" charset="-120"/>
          </a:endParaRPr>
        </a:p>
      </dgm:t>
    </dgm:pt>
    <dgm:pt modelId="{745E055D-8ECA-402F-85B6-F43EA4CC6AA7}" type="parTrans" cxnId="{7A93BF7B-D5B3-4E65-889E-046793127941}">
      <dgm:prSet/>
      <dgm:spPr/>
      <dgm:t>
        <a:bodyPr/>
        <a:lstStyle/>
        <a:p>
          <a:endParaRPr lang="zh-TW" altLang="en-US"/>
        </a:p>
      </dgm:t>
    </dgm:pt>
    <dgm:pt modelId="{DD7B1329-64F6-4C06-9905-EA5C2CB4F611}" type="sibTrans" cxnId="{7A93BF7B-D5B3-4E65-889E-046793127941}">
      <dgm:prSet/>
      <dgm:spPr/>
      <dgm:t>
        <a:bodyPr/>
        <a:lstStyle/>
        <a:p>
          <a:endParaRPr lang="zh-TW" altLang="en-US"/>
        </a:p>
      </dgm:t>
    </dgm:pt>
    <dgm:pt modelId="{D6EAD1DC-FB77-4966-A289-F8E31BA21BA1}">
      <dgm:prSet phldrT="[文字]" custT="1"/>
      <dgm:spPr>
        <a:solidFill>
          <a:schemeClr val="accent3">
            <a:lumMod val="40000"/>
            <a:lumOff val="60000"/>
            <a:alpha val="90000"/>
          </a:schemeClr>
        </a:solidFill>
      </dgm:spPr>
      <dgm:t>
        <a:bodyPr/>
        <a:lstStyle/>
        <a:p>
          <a:pPr marL="174625" indent="-139700">
            <a:lnSpc>
              <a:spcPct val="80000"/>
            </a:lnSpc>
            <a:spcBef>
              <a:spcPts val="0"/>
            </a:spcBef>
            <a:spcAft>
              <a:spcPts val="0"/>
            </a:spcAft>
          </a:pPr>
          <a:r>
            <a:rPr lang="zh-TW" sz="2400" b="1" dirty="0" smtClean="0">
              <a:solidFill>
                <a:srgbClr val="660066"/>
              </a:solidFill>
              <a:latin typeface="微軟正黑體" pitchFamily="34" charset="-120"/>
              <a:ea typeface="微軟正黑體" pitchFamily="34" charset="-120"/>
            </a:rPr>
            <a:t>報名費</a:t>
          </a:r>
          <a:r>
            <a:rPr lang="en-US" sz="2400" b="1" dirty="0" smtClean="0">
              <a:solidFill>
                <a:srgbClr val="660066"/>
              </a:solidFill>
              <a:latin typeface="微軟正黑體" pitchFamily="34" charset="-120"/>
              <a:ea typeface="微軟正黑體" pitchFamily="34" charset="-120"/>
            </a:rPr>
            <a:t>230</a:t>
          </a:r>
          <a:r>
            <a:rPr lang="zh-TW" sz="2400" b="1" dirty="0" smtClean="0">
              <a:solidFill>
                <a:srgbClr val="660066"/>
              </a:solidFill>
              <a:latin typeface="微軟正黑體" pitchFamily="34" charset="-120"/>
              <a:ea typeface="微軟正黑體" pitchFamily="34" charset="-120"/>
            </a:rPr>
            <a:t>元</a:t>
          </a:r>
          <a:endParaRPr lang="zh-TW" altLang="en-US" sz="2400" b="1" dirty="0">
            <a:solidFill>
              <a:srgbClr val="660066"/>
            </a:solidFill>
            <a:latin typeface="微軟正黑體" pitchFamily="34" charset="-120"/>
            <a:ea typeface="微軟正黑體" pitchFamily="34" charset="-120"/>
          </a:endParaRPr>
        </a:p>
      </dgm:t>
    </dgm:pt>
    <dgm:pt modelId="{08A63306-080A-4217-9190-EB247D86D064}" type="parTrans" cxnId="{AAE121B7-46C7-419D-94BB-4F5527F0CEBB}">
      <dgm:prSet/>
      <dgm:spPr/>
      <dgm:t>
        <a:bodyPr/>
        <a:lstStyle/>
        <a:p>
          <a:endParaRPr lang="zh-TW" altLang="en-US"/>
        </a:p>
      </dgm:t>
    </dgm:pt>
    <dgm:pt modelId="{D5ECED63-0C2A-4D60-A5D5-F73579751ACB}" type="sibTrans" cxnId="{AAE121B7-46C7-419D-94BB-4F5527F0CEBB}">
      <dgm:prSet/>
      <dgm:spPr/>
      <dgm:t>
        <a:bodyPr/>
        <a:lstStyle/>
        <a:p>
          <a:endParaRPr lang="zh-TW" altLang="en-US"/>
        </a:p>
      </dgm:t>
    </dgm:pt>
    <dgm:pt modelId="{EC78E379-C1EB-4439-9769-506D75256D55}">
      <dgm:prSet custT="1"/>
      <dgm:spPr>
        <a:solidFill>
          <a:schemeClr val="accent3">
            <a:lumMod val="40000"/>
            <a:lumOff val="60000"/>
            <a:alpha val="90000"/>
          </a:schemeClr>
        </a:solidFill>
      </dgm:spPr>
      <dgm:t>
        <a:bodyPr/>
        <a:lstStyle/>
        <a:p>
          <a:pPr marL="174625" indent="-139700">
            <a:lnSpc>
              <a:spcPct val="80000"/>
            </a:lnSpc>
            <a:spcBef>
              <a:spcPts val="0"/>
            </a:spcBef>
            <a:spcAft>
              <a:spcPts val="0"/>
            </a:spcAft>
          </a:pPr>
          <a:r>
            <a:rPr lang="zh-TW" sz="2400" b="1" dirty="0" smtClean="0">
              <a:solidFill>
                <a:srgbClr val="660066"/>
              </a:solidFill>
              <a:latin typeface="微軟正黑體" pitchFamily="34" charset="-120"/>
              <a:ea typeface="微軟正黑體" pitchFamily="34" charset="-120"/>
            </a:rPr>
            <a:t>報名</a:t>
          </a:r>
          <a:r>
            <a:rPr lang="zh-TW" altLang="en-US" sz="2400" b="1" dirty="0" smtClean="0">
              <a:solidFill>
                <a:srgbClr val="660066"/>
              </a:solidFill>
              <a:latin typeface="微軟正黑體" pitchFamily="34" charset="-120"/>
              <a:ea typeface="微軟正黑體" pitchFamily="34" charset="-120"/>
            </a:rPr>
            <a:t>本區</a:t>
          </a:r>
          <a:r>
            <a:rPr lang="zh-TW" sz="2400" b="1" dirty="0" smtClean="0">
              <a:solidFill>
                <a:srgbClr val="660066"/>
              </a:solidFill>
              <a:latin typeface="微軟正黑體" pitchFamily="34" charset="-120"/>
              <a:ea typeface="微軟正黑體" pitchFamily="34" charset="-120"/>
            </a:rPr>
            <a:t>技優甄審入學之學生，參加</a:t>
          </a:r>
          <a:r>
            <a:rPr lang="en-US" sz="2400" b="1" dirty="0" smtClean="0">
              <a:solidFill>
                <a:srgbClr val="660066"/>
              </a:solidFill>
              <a:latin typeface="微軟正黑體" pitchFamily="34" charset="-120"/>
              <a:ea typeface="微軟正黑體" pitchFamily="34" charset="-120"/>
            </a:rPr>
            <a:t>106</a:t>
          </a:r>
          <a:r>
            <a:rPr lang="zh-TW" sz="2400" b="1" dirty="0" smtClean="0">
              <a:solidFill>
                <a:srgbClr val="660066"/>
              </a:solidFill>
              <a:latin typeface="微軟正黑體" pitchFamily="34" charset="-120"/>
              <a:ea typeface="微軟正黑體" pitchFamily="34" charset="-120"/>
            </a:rPr>
            <a:t>學年度</a:t>
          </a:r>
          <a:r>
            <a:rPr lang="zh-TW" altLang="en-US" sz="2400" b="1" dirty="0" smtClean="0">
              <a:solidFill>
                <a:srgbClr val="660066"/>
              </a:solidFill>
              <a:latin typeface="微軟正黑體" pitchFamily="34" charset="-120"/>
              <a:ea typeface="微軟正黑體" pitchFamily="34" charset="-120"/>
            </a:rPr>
            <a:t>本區</a:t>
          </a:r>
          <a:r>
            <a:rPr lang="zh-TW" sz="2400" b="1" dirty="0" smtClean="0">
              <a:solidFill>
                <a:srgbClr val="660066"/>
              </a:solidFill>
              <a:latin typeface="微軟正黑體" pitchFamily="34" charset="-120"/>
              <a:ea typeface="微軟正黑體" pitchFamily="34" charset="-120"/>
            </a:rPr>
            <a:t>高級中等學校免試入學，得持報名繳費證明免繳報名費</a:t>
          </a:r>
          <a:endParaRPr lang="zh-TW" sz="2400" b="1" dirty="0">
            <a:solidFill>
              <a:srgbClr val="660066"/>
            </a:solidFill>
            <a:latin typeface="微軟正黑體" pitchFamily="34" charset="-120"/>
            <a:ea typeface="微軟正黑體" pitchFamily="34" charset="-120"/>
          </a:endParaRPr>
        </a:p>
      </dgm:t>
    </dgm:pt>
    <dgm:pt modelId="{764D0E4F-5C3C-4A04-BA5F-E78E8A9EC5B8}" type="parTrans" cxnId="{3A1524E6-3896-4D02-A321-7B0EB86BE81D}">
      <dgm:prSet/>
      <dgm:spPr/>
      <dgm:t>
        <a:bodyPr/>
        <a:lstStyle/>
        <a:p>
          <a:endParaRPr lang="zh-TW" altLang="en-US"/>
        </a:p>
      </dgm:t>
    </dgm:pt>
    <dgm:pt modelId="{74754A31-7837-4CF2-B607-78EAD2A8443E}" type="sibTrans" cxnId="{3A1524E6-3896-4D02-A321-7B0EB86BE81D}">
      <dgm:prSet/>
      <dgm:spPr/>
      <dgm:t>
        <a:bodyPr/>
        <a:lstStyle/>
        <a:p>
          <a:endParaRPr lang="zh-TW" altLang="en-US"/>
        </a:p>
      </dgm:t>
    </dgm:pt>
    <dgm:pt modelId="{8E15D1D9-C33A-4AC9-8126-17F11D78C952}">
      <dgm:prSet phldrT="[文字]" custT="1"/>
      <dgm:spPr>
        <a:solidFill>
          <a:srgbClr val="FFCCFF">
            <a:alpha val="89804"/>
          </a:srgbClr>
        </a:solidFill>
      </dgm:spPr>
      <dgm:t>
        <a:bodyPr/>
        <a:lstStyle/>
        <a:p>
          <a:pPr marL="174625" marR="0" indent="-139700" algn="l" defTabSz="914400" eaLnBrk="1" fontAlgn="auto" latinLnBrk="0" hangingPunct="1">
            <a:lnSpc>
              <a:spcPct val="80000"/>
            </a:lnSpc>
            <a:spcBef>
              <a:spcPts val="0"/>
            </a:spcBef>
            <a:spcAft>
              <a:spcPts val="0"/>
            </a:spcAft>
            <a:buClrTx/>
            <a:buSzTx/>
            <a:buFontTx/>
            <a:buNone/>
            <a:tabLst/>
            <a:defRPr/>
          </a:pPr>
          <a:r>
            <a:rPr kumimoji="1" lang="zh-TW"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私立高級中等學校</a:t>
          </a:r>
          <a:r>
            <a:rPr kumimoji="1" lang="zh-TW" altLang="en-US"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專業群科</a:t>
          </a:r>
          <a:r>
            <a:rPr kumimoji="1" lang="zh-TW"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每班外加</a:t>
          </a:r>
          <a:r>
            <a:rPr kumimoji="1" lang="en-US"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2</a:t>
          </a:r>
          <a:r>
            <a:rPr kumimoji="1" lang="zh-TW" altLang="zh-TW" sz="2400" b="1" i="0" u="none" strike="noStrike" cap="none" normalizeH="0" baseline="0" dirty="0" smtClean="0">
              <a:ln/>
              <a:solidFill>
                <a:srgbClr val="660066"/>
              </a:solidFill>
              <a:effectLst/>
              <a:latin typeface="微軟正黑體" pitchFamily="34" charset="-120"/>
              <a:ea typeface="微軟正黑體" pitchFamily="34" charset="-120"/>
              <a:cs typeface="Arial" pitchFamily="34" charset="0"/>
            </a:rPr>
            <a:t>名</a:t>
          </a:r>
          <a:endParaRPr lang="zh-TW" altLang="en-US" sz="2400" b="1" dirty="0">
            <a:solidFill>
              <a:srgbClr val="660066"/>
            </a:solidFill>
            <a:latin typeface="微軟正黑體" pitchFamily="34" charset="-120"/>
            <a:ea typeface="微軟正黑體" pitchFamily="34" charset="-120"/>
          </a:endParaRPr>
        </a:p>
      </dgm:t>
    </dgm:pt>
    <dgm:pt modelId="{8B5BE017-C600-41CD-AE71-CC7C9FF0A6F7}" type="parTrans" cxnId="{3A29E248-7B1A-4400-88D7-C5A5FE808319}">
      <dgm:prSet/>
      <dgm:spPr/>
      <dgm:t>
        <a:bodyPr/>
        <a:lstStyle/>
        <a:p>
          <a:endParaRPr lang="zh-TW" altLang="en-US"/>
        </a:p>
      </dgm:t>
    </dgm:pt>
    <dgm:pt modelId="{F94A3E57-0EF9-4ED0-BEE4-3E9A91347126}" type="sibTrans" cxnId="{3A29E248-7B1A-4400-88D7-C5A5FE808319}">
      <dgm:prSet/>
      <dgm:spPr/>
      <dgm:t>
        <a:bodyPr/>
        <a:lstStyle/>
        <a:p>
          <a:endParaRPr lang="zh-TW" altLang="en-US"/>
        </a:p>
      </dgm:t>
    </dgm:pt>
    <dgm:pt modelId="{D8126CBA-A77B-4492-9E7E-033253E9432A}">
      <dgm:prSet custT="1"/>
      <dgm:spPr>
        <a:solidFill>
          <a:srgbClr val="F1D3D3">
            <a:alpha val="90000"/>
          </a:srgbClr>
        </a:solidFill>
      </dgm:spPr>
      <dgm:t>
        <a:bodyPr/>
        <a:lstStyle/>
        <a:p>
          <a:pPr marL="174625" indent="-139700">
            <a:lnSpc>
              <a:spcPct val="80000"/>
            </a:lnSpc>
            <a:spcBef>
              <a:spcPts val="0"/>
            </a:spcBef>
            <a:spcAft>
              <a:spcPts val="0"/>
            </a:spcAft>
          </a:pPr>
          <a:r>
            <a:rPr lang="zh-TW" altLang="en-US" sz="2400" b="1" dirty="0" smtClean="0">
              <a:solidFill>
                <a:srgbClr val="660066"/>
              </a:solidFill>
              <a:latin typeface="微軟正黑體" pitchFamily="34" charset="-120"/>
              <a:ea typeface="微軟正黑體" pitchFamily="34" charset="-120"/>
            </a:rPr>
            <a:t>一群多校科</a:t>
          </a:r>
          <a:r>
            <a:rPr lang="en-US" altLang="zh-TW" sz="2400" b="1" dirty="0" smtClean="0">
              <a:solidFill>
                <a:srgbClr val="660066"/>
              </a:solidFill>
              <a:latin typeface="微軟正黑體" pitchFamily="34" charset="-120"/>
              <a:ea typeface="微軟正黑體" pitchFamily="34" charset="-120"/>
            </a:rPr>
            <a:t>10</a:t>
          </a:r>
          <a:r>
            <a:rPr lang="zh-TW" altLang="en-US" sz="2400" b="1" dirty="0" smtClean="0">
              <a:solidFill>
                <a:srgbClr val="660066"/>
              </a:solidFill>
              <a:latin typeface="微軟正黑體" pitchFamily="34" charset="-120"/>
              <a:ea typeface="微軟正黑體" pitchFamily="34" charset="-120"/>
            </a:rPr>
            <a:t>個志願</a:t>
          </a:r>
          <a:endParaRPr lang="zh-TW" sz="2400" b="1" dirty="0">
            <a:solidFill>
              <a:srgbClr val="660066"/>
            </a:solidFill>
            <a:latin typeface="微軟正黑體" pitchFamily="34" charset="-120"/>
            <a:ea typeface="微軟正黑體" pitchFamily="34" charset="-120"/>
          </a:endParaRPr>
        </a:p>
      </dgm:t>
    </dgm:pt>
    <dgm:pt modelId="{042BAD85-8F1C-4A40-B3FA-157700BB24A2}" type="parTrans" cxnId="{64DF727E-9C85-4137-835E-9ADEAA782CE1}">
      <dgm:prSet/>
      <dgm:spPr/>
      <dgm:t>
        <a:bodyPr/>
        <a:lstStyle/>
        <a:p>
          <a:endParaRPr lang="zh-TW" altLang="en-US"/>
        </a:p>
      </dgm:t>
    </dgm:pt>
    <dgm:pt modelId="{E2622B95-0264-4746-BFD5-30CFA26460A4}" type="sibTrans" cxnId="{64DF727E-9C85-4137-835E-9ADEAA782CE1}">
      <dgm:prSet/>
      <dgm:spPr/>
      <dgm:t>
        <a:bodyPr/>
        <a:lstStyle/>
        <a:p>
          <a:endParaRPr lang="zh-TW" altLang="en-US"/>
        </a:p>
      </dgm:t>
    </dgm:pt>
    <dgm:pt modelId="{3BD65B76-FDB6-4DB6-BE15-3AD27467DF85}">
      <dgm:prSet custT="1"/>
      <dgm:spPr>
        <a:solidFill>
          <a:schemeClr val="accent6">
            <a:lumMod val="25000"/>
          </a:schemeClr>
        </a:solidFill>
      </dgm:spPr>
      <dgm:t>
        <a:bodyPr/>
        <a:lstStyle/>
        <a:p>
          <a:pPr marL="0" indent="0" algn="ctr">
            <a:lnSpc>
              <a:spcPct val="80000"/>
            </a:lnSpc>
            <a:spcBef>
              <a:spcPts val="0"/>
            </a:spcBef>
            <a:spcAft>
              <a:spcPts val="0"/>
            </a:spcAft>
          </a:pPr>
          <a:r>
            <a:rPr lang="zh-TW" altLang="en-US" sz="2800" b="1" dirty="0" smtClean="0">
              <a:solidFill>
                <a:srgbClr val="FFFF00"/>
              </a:solidFill>
              <a:latin typeface="微軟正黑體" pitchFamily="34" charset="-120"/>
              <a:ea typeface="微軟正黑體" pitchFamily="34" charset="-120"/>
            </a:rPr>
            <a:t>志願</a:t>
          </a:r>
          <a:r>
            <a:rPr lang="en-US" altLang="zh-TW" sz="2800" b="1" dirty="0" smtClean="0">
              <a:solidFill>
                <a:srgbClr val="FFFF00"/>
              </a:solidFill>
              <a:latin typeface="微軟正黑體" pitchFamily="34" charset="-120"/>
              <a:ea typeface="微軟正黑體" pitchFamily="34" charset="-120"/>
            </a:rPr>
            <a:t/>
          </a:r>
          <a:br>
            <a:rPr lang="en-US" altLang="zh-TW" sz="2800" b="1" dirty="0" smtClean="0">
              <a:solidFill>
                <a:srgbClr val="FFFF00"/>
              </a:solidFill>
              <a:latin typeface="微軟正黑體" pitchFamily="34" charset="-120"/>
              <a:ea typeface="微軟正黑體" pitchFamily="34" charset="-120"/>
            </a:rPr>
          </a:br>
          <a:r>
            <a:rPr lang="zh-TW" altLang="en-US" sz="2800" b="1" dirty="0" smtClean="0">
              <a:solidFill>
                <a:srgbClr val="FFFF00"/>
              </a:solidFill>
              <a:latin typeface="微軟正黑體" pitchFamily="34" charset="-120"/>
              <a:ea typeface="微軟正黑體" pitchFamily="34" charset="-120"/>
            </a:rPr>
            <a:t>選填</a:t>
          </a:r>
          <a:endParaRPr lang="zh-TW" sz="2800" b="1" dirty="0">
            <a:solidFill>
              <a:srgbClr val="FFFF00"/>
            </a:solidFill>
            <a:latin typeface="微軟正黑體" pitchFamily="34" charset="-120"/>
            <a:ea typeface="微軟正黑體" pitchFamily="34" charset="-120"/>
          </a:endParaRPr>
        </a:p>
      </dgm:t>
    </dgm:pt>
    <dgm:pt modelId="{717EC4F0-FA4D-4574-A7D6-C3763036D9D4}" type="parTrans" cxnId="{6413110B-E9C5-4B42-A8F8-C23D3DCEBDED}">
      <dgm:prSet/>
      <dgm:spPr/>
      <dgm:t>
        <a:bodyPr/>
        <a:lstStyle/>
        <a:p>
          <a:endParaRPr lang="zh-TW" altLang="en-US"/>
        </a:p>
      </dgm:t>
    </dgm:pt>
    <dgm:pt modelId="{0C891C27-B6A8-4592-A4B3-CC7079AA0414}" type="sibTrans" cxnId="{6413110B-E9C5-4B42-A8F8-C23D3DCEBDED}">
      <dgm:prSet/>
      <dgm:spPr/>
      <dgm:t>
        <a:bodyPr/>
        <a:lstStyle/>
        <a:p>
          <a:endParaRPr lang="zh-TW" altLang="en-US"/>
        </a:p>
      </dgm:t>
    </dgm:pt>
    <dgm:pt modelId="{647D7334-579F-4457-8C67-8FA16E7D238E}" type="pres">
      <dgm:prSet presAssocID="{81D734E0-C409-4BC7-8A88-061F4156258C}" presName="Name0" presStyleCnt="0">
        <dgm:presLayoutVars>
          <dgm:dir/>
          <dgm:animLvl val="lvl"/>
          <dgm:resizeHandles val="exact"/>
        </dgm:presLayoutVars>
      </dgm:prSet>
      <dgm:spPr/>
      <dgm:t>
        <a:bodyPr/>
        <a:lstStyle/>
        <a:p>
          <a:endParaRPr lang="zh-TW" altLang="en-US"/>
        </a:p>
      </dgm:t>
    </dgm:pt>
    <dgm:pt modelId="{FB4B0890-8B0E-4C47-B6D1-82A6A65C5F9F}" type="pres">
      <dgm:prSet presAssocID="{75D4BAEC-AD9D-4665-A541-27EE63199F04}" presName="linNode" presStyleCnt="0"/>
      <dgm:spPr/>
    </dgm:pt>
    <dgm:pt modelId="{BDAC0128-90F2-4CCB-8C96-22FB0F60D055}" type="pres">
      <dgm:prSet presAssocID="{75D4BAEC-AD9D-4665-A541-27EE63199F04}" presName="parentText" presStyleLbl="node1" presStyleIdx="0" presStyleCnt="3" custScaleX="65477" custScaleY="76830">
        <dgm:presLayoutVars>
          <dgm:chMax val="1"/>
          <dgm:bulletEnabled val="1"/>
        </dgm:presLayoutVars>
      </dgm:prSet>
      <dgm:spPr/>
      <dgm:t>
        <a:bodyPr/>
        <a:lstStyle/>
        <a:p>
          <a:endParaRPr lang="zh-TW" altLang="en-US"/>
        </a:p>
      </dgm:t>
    </dgm:pt>
    <dgm:pt modelId="{A6BC0724-F3B3-43CD-8EF3-BA5F577E4807}" type="pres">
      <dgm:prSet presAssocID="{75D4BAEC-AD9D-4665-A541-27EE63199F04}" presName="descendantText" presStyleLbl="alignAccFollowNode1" presStyleIdx="0" presStyleCnt="3" custScaleX="129557" custScaleY="88281" custLinFactNeighborX="-2459">
        <dgm:presLayoutVars>
          <dgm:bulletEnabled val="1"/>
        </dgm:presLayoutVars>
      </dgm:prSet>
      <dgm:spPr/>
      <dgm:t>
        <a:bodyPr/>
        <a:lstStyle/>
        <a:p>
          <a:endParaRPr lang="zh-TW" altLang="en-US"/>
        </a:p>
      </dgm:t>
    </dgm:pt>
    <dgm:pt modelId="{9065FD4E-7D39-4116-9B00-BDB8D84EE89F}" type="pres">
      <dgm:prSet presAssocID="{2BF8971B-FE5E-4704-A336-3821E636A518}" presName="sp" presStyleCnt="0"/>
      <dgm:spPr/>
    </dgm:pt>
    <dgm:pt modelId="{04CF61DB-275A-4D2A-84B1-E01DB9E766FC}" type="pres">
      <dgm:prSet presAssocID="{7C1959E0-667B-404D-AB68-05B2EA8079E7}" presName="linNode" presStyleCnt="0"/>
      <dgm:spPr/>
    </dgm:pt>
    <dgm:pt modelId="{89D167F2-C9BA-42E6-9D35-7E6028C4E196}" type="pres">
      <dgm:prSet presAssocID="{7C1959E0-667B-404D-AB68-05B2EA8079E7}" presName="parentText" presStyleLbl="node1" presStyleIdx="1" presStyleCnt="3" custScaleX="66026" custScaleY="136046">
        <dgm:presLayoutVars>
          <dgm:chMax val="1"/>
          <dgm:bulletEnabled val="1"/>
        </dgm:presLayoutVars>
      </dgm:prSet>
      <dgm:spPr/>
      <dgm:t>
        <a:bodyPr/>
        <a:lstStyle/>
        <a:p>
          <a:endParaRPr lang="zh-TW" altLang="en-US"/>
        </a:p>
      </dgm:t>
    </dgm:pt>
    <dgm:pt modelId="{91CA50C7-09A8-4E2F-8A66-C8421EBD4830}" type="pres">
      <dgm:prSet presAssocID="{7C1959E0-667B-404D-AB68-05B2EA8079E7}" presName="descendantText" presStyleLbl="alignAccFollowNode1" presStyleIdx="1" presStyleCnt="3" custScaleX="130723" custScaleY="153412" custLinFactNeighborX="-2459">
        <dgm:presLayoutVars>
          <dgm:bulletEnabled val="1"/>
        </dgm:presLayoutVars>
      </dgm:prSet>
      <dgm:spPr/>
      <dgm:t>
        <a:bodyPr/>
        <a:lstStyle/>
        <a:p>
          <a:endParaRPr lang="zh-TW" altLang="en-US"/>
        </a:p>
      </dgm:t>
    </dgm:pt>
    <dgm:pt modelId="{0F73E852-113A-45F7-BD68-1B2DE4EEAB5F}" type="pres">
      <dgm:prSet presAssocID="{DD7B1329-64F6-4C06-9905-EA5C2CB4F611}" presName="sp" presStyleCnt="0"/>
      <dgm:spPr/>
    </dgm:pt>
    <dgm:pt modelId="{1939AA05-7A22-44BD-8587-02060A8A61D2}" type="pres">
      <dgm:prSet presAssocID="{3BD65B76-FDB6-4DB6-BE15-3AD27467DF85}" presName="linNode" presStyleCnt="0"/>
      <dgm:spPr/>
    </dgm:pt>
    <dgm:pt modelId="{1EB409B5-5B19-47CF-B8FB-1D9993E5FDFC}" type="pres">
      <dgm:prSet presAssocID="{3BD65B76-FDB6-4DB6-BE15-3AD27467DF85}" presName="parentText" presStyleLbl="node1" presStyleIdx="2" presStyleCnt="3" custScaleX="76456" custLinFactNeighborX="-6898" custLinFactNeighborY="76">
        <dgm:presLayoutVars>
          <dgm:chMax val="1"/>
          <dgm:bulletEnabled val="1"/>
        </dgm:presLayoutVars>
      </dgm:prSet>
      <dgm:spPr/>
      <dgm:t>
        <a:bodyPr/>
        <a:lstStyle/>
        <a:p>
          <a:endParaRPr lang="zh-TW" altLang="en-US"/>
        </a:p>
      </dgm:t>
    </dgm:pt>
    <dgm:pt modelId="{E906C046-D0CD-486D-9508-DAADA3D19497}" type="pres">
      <dgm:prSet presAssocID="{3BD65B76-FDB6-4DB6-BE15-3AD27467DF85}" presName="descendantText" presStyleLbl="alignAccFollowNode1" presStyleIdx="2" presStyleCnt="3" custScaleX="151257">
        <dgm:presLayoutVars>
          <dgm:bulletEnabled val="1"/>
        </dgm:presLayoutVars>
      </dgm:prSet>
      <dgm:spPr/>
      <dgm:t>
        <a:bodyPr/>
        <a:lstStyle/>
        <a:p>
          <a:endParaRPr lang="zh-TW" altLang="en-US"/>
        </a:p>
      </dgm:t>
    </dgm:pt>
  </dgm:ptLst>
  <dgm:cxnLst>
    <dgm:cxn modelId="{AAE121B7-46C7-419D-94BB-4F5527F0CEBB}" srcId="{7C1959E0-667B-404D-AB68-05B2EA8079E7}" destId="{D6EAD1DC-FB77-4966-A289-F8E31BA21BA1}" srcOrd="0" destOrd="0" parTransId="{08A63306-080A-4217-9190-EB247D86D064}" sibTransId="{D5ECED63-0C2A-4D60-A5D5-F73579751ACB}"/>
    <dgm:cxn modelId="{BDF99F18-629D-4EAB-9890-9AD70FB095D4}" type="presOf" srcId="{D6EAD1DC-FB77-4966-A289-F8E31BA21BA1}" destId="{91CA50C7-09A8-4E2F-8A66-C8421EBD4830}" srcOrd="0" destOrd="0" presId="urn:microsoft.com/office/officeart/2005/8/layout/vList5"/>
    <dgm:cxn modelId="{4F9FA7A5-10BC-4E7B-A073-E562E6AF86E4}" type="presOf" srcId="{75D4BAEC-AD9D-4665-A541-27EE63199F04}" destId="{BDAC0128-90F2-4CCB-8C96-22FB0F60D055}" srcOrd="0" destOrd="0" presId="urn:microsoft.com/office/officeart/2005/8/layout/vList5"/>
    <dgm:cxn modelId="{3A29E248-7B1A-4400-88D7-C5A5FE808319}" srcId="{75D4BAEC-AD9D-4665-A541-27EE63199F04}" destId="{8E15D1D9-C33A-4AC9-8126-17F11D78C952}" srcOrd="1" destOrd="0" parTransId="{8B5BE017-C600-41CD-AE71-CC7C9FF0A6F7}" sibTransId="{F94A3E57-0EF9-4ED0-BEE4-3E9A91347126}"/>
    <dgm:cxn modelId="{09EEE56C-3A25-46FC-AFB8-CF759BFF217D}" srcId="{81D734E0-C409-4BC7-8A88-061F4156258C}" destId="{75D4BAEC-AD9D-4665-A541-27EE63199F04}" srcOrd="0" destOrd="0" parTransId="{F002BC15-0C11-4D01-9917-3F1440AE2501}" sibTransId="{2BF8971B-FE5E-4704-A336-3821E636A518}"/>
    <dgm:cxn modelId="{21C58337-BF07-458C-95FD-3922E12A3657}" type="presOf" srcId="{3BD65B76-FDB6-4DB6-BE15-3AD27467DF85}" destId="{1EB409B5-5B19-47CF-B8FB-1D9993E5FDFC}" srcOrd="0" destOrd="0" presId="urn:microsoft.com/office/officeart/2005/8/layout/vList5"/>
    <dgm:cxn modelId="{B02109F0-967B-431E-B725-4369DE2BA5B1}" type="presOf" srcId="{D8126CBA-A77B-4492-9E7E-033253E9432A}" destId="{E906C046-D0CD-486D-9508-DAADA3D19497}" srcOrd="0" destOrd="0" presId="urn:microsoft.com/office/officeart/2005/8/layout/vList5"/>
    <dgm:cxn modelId="{1DAD4837-1B2C-45F7-88DF-9EB8686618FD}" type="presOf" srcId="{81D734E0-C409-4BC7-8A88-061F4156258C}" destId="{647D7334-579F-4457-8C67-8FA16E7D238E}" srcOrd="0" destOrd="0" presId="urn:microsoft.com/office/officeart/2005/8/layout/vList5"/>
    <dgm:cxn modelId="{6413110B-E9C5-4B42-A8F8-C23D3DCEBDED}" srcId="{81D734E0-C409-4BC7-8A88-061F4156258C}" destId="{3BD65B76-FDB6-4DB6-BE15-3AD27467DF85}" srcOrd="2" destOrd="0" parTransId="{717EC4F0-FA4D-4574-A7D6-C3763036D9D4}" sibTransId="{0C891C27-B6A8-4592-A4B3-CC7079AA0414}"/>
    <dgm:cxn modelId="{A49997D5-E6E7-4F61-A63F-062F1A63EAB3}" type="presOf" srcId="{7C1959E0-667B-404D-AB68-05B2EA8079E7}" destId="{89D167F2-C9BA-42E6-9D35-7E6028C4E196}" srcOrd="0" destOrd="0" presId="urn:microsoft.com/office/officeart/2005/8/layout/vList5"/>
    <dgm:cxn modelId="{6B3B6148-C643-47D3-ABCC-A26AAF08836D}" type="presOf" srcId="{8E15D1D9-C33A-4AC9-8126-17F11D78C952}" destId="{A6BC0724-F3B3-43CD-8EF3-BA5F577E4807}" srcOrd="0" destOrd="1" presId="urn:microsoft.com/office/officeart/2005/8/layout/vList5"/>
    <dgm:cxn modelId="{B8ECA5CA-3B3A-443A-9CAC-0328A6FF0204}" srcId="{75D4BAEC-AD9D-4665-A541-27EE63199F04}" destId="{1E0284B1-D0B9-44D8-AB59-AACCE41D5518}" srcOrd="0" destOrd="0" parTransId="{3A6A3B37-9A56-4CED-A99C-417C5090ACF6}" sibTransId="{71A3EE3A-6108-4019-88A2-9792BD8A8E48}"/>
    <dgm:cxn modelId="{BDFAD294-EAC4-4EF3-B43A-A863B3A4357B}" type="presOf" srcId="{1E0284B1-D0B9-44D8-AB59-AACCE41D5518}" destId="{A6BC0724-F3B3-43CD-8EF3-BA5F577E4807}" srcOrd="0" destOrd="0" presId="urn:microsoft.com/office/officeart/2005/8/layout/vList5"/>
    <dgm:cxn modelId="{64DF727E-9C85-4137-835E-9ADEAA782CE1}" srcId="{3BD65B76-FDB6-4DB6-BE15-3AD27467DF85}" destId="{D8126CBA-A77B-4492-9E7E-033253E9432A}" srcOrd="0" destOrd="0" parTransId="{042BAD85-8F1C-4A40-B3FA-157700BB24A2}" sibTransId="{E2622B95-0264-4746-BFD5-30CFA26460A4}"/>
    <dgm:cxn modelId="{BA428DA4-6231-407D-AC7E-A11E09FD5C2B}" type="presOf" srcId="{EC78E379-C1EB-4439-9769-506D75256D55}" destId="{91CA50C7-09A8-4E2F-8A66-C8421EBD4830}" srcOrd="0" destOrd="1" presId="urn:microsoft.com/office/officeart/2005/8/layout/vList5"/>
    <dgm:cxn modelId="{3A1524E6-3896-4D02-A321-7B0EB86BE81D}" srcId="{7C1959E0-667B-404D-AB68-05B2EA8079E7}" destId="{EC78E379-C1EB-4439-9769-506D75256D55}" srcOrd="1" destOrd="0" parTransId="{764D0E4F-5C3C-4A04-BA5F-E78E8A9EC5B8}" sibTransId="{74754A31-7837-4CF2-B607-78EAD2A8443E}"/>
    <dgm:cxn modelId="{7A93BF7B-D5B3-4E65-889E-046793127941}" srcId="{81D734E0-C409-4BC7-8A88-061F4156258C}" destId="{7C1959E0-667B-404D-AB68-05B2EA8079E7}" srcOrd="1" destOrd="0" parTransId="{745E055D-8ECA-402F-85B6-F43EA4CC6AA7}" sibTransId="{DD7B1329-64F6-4C06-9905-EA5C2CB4F611}"/>
    <dgm:cxn modelId="{38C589DB-81E3-43EC-B486-7F7E71D6BA09}" type="presParOf" srcId="{647D7334-579F-4457-8C67-8FA16E7D238E}" destId="{FB4B0890-8B0E-4C47-B6D1-82A6A65C5F9F}" srcOrd="0" destOrd="0" presId="urn:microsoft.com/office/officeart/2005/8/layout/vList5"/>
    <dgm:cxn modelId="{D7D2D016-C82D-4929-8EE9-BE5DC8E2E3F6}" type="presParOf" srcId="{FB4B0890-8B0E-4C47-B6D1-82A6A65C5F9F}" destId="{BDAC0128-90F2-4CCB-8C96-22FB0F60D055}" srcOrd="0" destOrd="0" presId="urn:microsoft.com/office/officeart/2005/8/layout/vList5"/>
    <dgm:cxn modelId="{1006A58C-BE98-48A0-9335-2E360A55588C}" type="presParOf" srcId="{FB4B0890-8B0E-4C47-B6D1-82A6A65C5F9F}" destId="{A6BC0724-F3B3-43CD-8EF3-BA5F577E4807}" srcOrd="1" destOrd="0" presId="urn:microsoft.com/office/officeart/2005/8/layout/vList5"/>
    <dgm:cxn modelId="{47E9B565-6E7C-414B-968B-DBA414A862CE}" type="presParOf" srcId="{647D7334-579F-4457-8C67-8FA16E7D238E}" destId="{9065FD4E-7D39-4116-9B00-BDB8D84EE89F}" srcOrd="1" destOrd="0" presId="urn:microsoft.com/office/officeart/2005/8/layout/vList5"/>
    <dgm:cxn modelId="{43A0C970-0E4E-4C5A-8FFB-B683A295CBF5}" type="presParOf" srcId="{647D7334-579F-4457-8C67-8FA16E7D238E}" destId="{04CF61DB-275A-4D2A-84B1-E01DB9E766FC}" srcOrd="2" destOrd="0" presId="urn:microsoft.com/office/officeart/2005/8/layout/vList5"/>
    <dgm:cxn modelId="{D97B9F0A-3AD0-492B-A306-3409B5776961}" type="presParOf" srcId="{04CF61DB-275A-4D2A-84B1-E01DB9E766FC}" destId="{89D167F2-C9BA-42E6-9D35-7E6028C4E196}" srcOrd="0" destOrd="0" presId="urn:microsoft.com/office/officeart/2005/8/layout/vList5"/>
    <dgm:cxn modelId="{9A870C90-0B9C-4EAD-940A-FC6AB2B49426}" type="presParOf" srcId="{04CF61DB-275A-4D2A-84B1-E01DB9E766FC}" destId="{91CA50C7-09A8-4E2F-8A66-C8421EBD4830}" srcOrd="1" destOrd="0" presId="urn:microsoft.com/office/officeart/2005/8/layout/vList5"/>
    <dgm:cxn modelId="{2696DF3C-9367-498C-9B5A-4704FC95C957}" type="presParOf" srcId="{647D7334-579F-4457-8C67-8FA16E7D238E}" destId="{0F73E852-113A-45F7-BD68-1B2DE4EEAB5F}" srcOrd="3" destOrd="0" presId="urn:microsoft.com/office/officeart/2005/8/layout/vList5"/>
    <dgm:cxn modelId="{01F8DB6B-EC07-40CD-B25C-D0DE204ACE1D}" type="presParOf" srcId="{647D7334-579F-4457-8C67-8FA16E7D238E}" destId="{1939AA05-7A22-44BD-8587-02060A8A61D2}" srcOrd="4" destOrd="0" presId="urn:microsoft.com/office/officeart/2005/8/layout/vList5"/>
    <dgm:cxn modelId="{B057C34A-6AF5-400B-88B2-026D895FE06E}" type="presParOf" srcId="{1939AA05-7A22-44BD-8587-02060A8A61D2}" destId="{1EB409B5-5B19-47CF-B8FB-1D9993E5FDFC}" srcOrd="0" destOrd="0" presId="urn:microsoft.com/office/officeart/2005/8/layout/vList5"/>
    <dgm:cxn modelId="{D3757AB8-94C4-43A0-A77A-95E937C653BD}" type="presParOf" srcId="{1939AA05-7A22-44BD-8587-02060A8A61D2}" destId="{E906C046-D0CD-486D-9508-DAADA3D1949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E6CC8BE-1B57-4657-A43C-A4FF21C29459}" type="doc">
      <dgm:prSet loTypeId="urn:microsoft.com/office/officeart/2005/8/layout/process2" loCatId="process" qsTypeId="urn:microsoft.com/office/officeart/2005/8/quickstyle/3d2" qsCatId="3D" csTypeId="urn:microsoft.com/office/officeart/2005/8/colors/colorful1" csCatId="colorful" phldr="1"/>
      <dgm:spPr/>
    </dgm:pt>
    <dgm:pt modelId="{09F01324-5C1A-4218-AD17-4F3B3F53A40B}">
      <dgm:prSet custT="1"/>
      <dgm:spPr/>
      <dgm:t>
        <a:bodyPr/>
        <a:lstStyle/>
        <a:p>
          <a:r>
            <a:rPr lang="zh-TW" altLang="en-US" sz="2800" b="1" dirty="0" smtClean="0">
              <a:solidFill>
                <a:srgbClr val="660066"/>
              </a:solidFill>
              <a:latin typeface="微軟正黑體" panose="020B0604030504040204" pitchFamily="34" charset="-120"/>
              <a:ea typeface="微軟正黑體" panose="020B0604030504040204" pitchFamily="34" charset="-120"/>
            </a:rPr>
            <a:t>技藝技能項目</a:t>
          </a:r>
          <a:endParaRPr lang="zh-TW" altLang="en-US" sz="2800" b="1" dirty="0">
            <a:solidFill>
              <a:srgbClr val="660066"/>
            </a:solidFill>
            <a:latin typeface="微軟正黑體" panose="020B0604030504040204" pitchFamily="34" charset="-120"/>
            <a:ea typeface="微軟正黑體" panose="020B0604030504040204" pitchFamily="34" charset="-120"/>
          </a:endParaRPr>
        </a:p>
      </dgm:t>
    </dgm:pt>
    <dgm:pt modelId="{0CE59112-44F0-442E-AAEC-7052A1D4A193}" type="parTrans" cxnId="{82D428BC-B16C-418E-B0DF-BC9460B53DCD}">
      <dgm:prSet/>
      <dgm:spPr/>
      <dgm:t>
        <a:bodyPr/>
        <a:lstStyle/>
        <a:p>
          <a:endParaRPr lang="zh-TW" altLang="en-US" sz="2800">
            <a:solidFill>
              <a:srgbClr val="660066"/>
            </a:solidFill>
          </a:endParaRPr>
        </a:p>
      </dgm:t>
    </dgm:pt>
    <dgm:pt modelId="{3B177647-4478-4084-8C26-90E7B817B171}" type="sibTrans" cxnId="{82D428BC-B16C-418E-B0DF-BC9460B53DCD}">
      <dgm:prSet custT="1"/>
      <dgm:spPr/>
      <dgm:t>
        <a:bodyPr/>
        <a:lstStyle/>
        <a:p>
          <a:endParaRPr lang="zh-TW" altLang="en-US" sz="2800">
            <a:solidFill>
              <a:srgbClr val="660066"/>
            </a:solidFill>
          </a:endParaRPr>
        </a:p>
      </dgm:t>
    </dgm:pt>
    <dgm:pt modelId="{E7C90FBE-C7E1-4497-8C00-7666081E83D5}">
      <dgm:prSet custT="1"/>
      <dgm:spPr/>
      <dgm:t>
        <a:bodyPr/>
        <a:lstStyle/>
        <a:p>
          <a:r>
            <a:rPr lang="zh-TW" altLang="en-US" sz="2800" b="1" dirty="0" smtClean="0">
              <a:solidFill>
                <a:srgbClr val="660066"/>
              </a:solidFill>
              <a:latin typeface="微軟正黑體" panose="020B0604030504040204" pitchFamily="34" charset="-120"/>
              <a:ea typeface="微軟正黑體" panose="020B0604030504040204" pitchFamily="34" charset="-120"/>
            </a:rPr>
            <a:t>競賽得獎名次</a:t>
          </a:r>
          <a:endParaRPr lang="zh-TW" altLang="en-US" sz="2800" b="1" dirty="0">
            <a:solidFill>
              <a:srgbClr val="660066"/>
            </a:solidFill>
            <a:latin typeface="微軟正黑體" panose="020B0604030504040204" pitchFamily="34" charset="-120"/>
            <a:ea typeface="微軟正黑體" panose="020B0604030504040204" pitchFamily="34" charset="-120"/>
          </a:endParaRPr>
        </a:p>
      </dgm:t>
    </dgm:pt>
    <dgm:pt modelId="{CAC912BE-3B74-4238-94E8-9BDFA07C6239}" type="parTrans" cxnId="{42D0C667-4B80-46B6-9D92-043B869EE392}">
      <dgm:prSet/>
      <dgm:spPr/>
      <dgm:t>
        <a:bodyPr/>
        <a:lstStyle/>
        <a:p>
          <a:endParaRPr lang="zh-TW" altLang="en-US" sz="2800">
            <a:solidFill>
              <a:srgbClr val="660066"/>
            </a:solidFill>
          </a:endParaRPr>
        </a:p>
      </dgm:t>
    </dgm:pt>
    <dgm:pt modelId="{7634BF99-BE61-4F24-8A31-DF0F90EB0066}" type="sibTrans" cxnId="{42D0C667-4B80-46B6-9D92-043B869EE392}">
      <dgm:prSet custT="1"/>
      <dgm:spPr/>
      <dgm:t>
        <a:bodyPr/>
        <a:lstStyle/>
        <a:p>
          <a:endParaRPr lang="zh-TW" altLang="en-US" sz="2800">
            <a:solidFill>
              <a:srgbClr val="660066"/>
            </a:solidFill>
          </a:endParaRPr>
        </a:p>
      </dgm:t>
    </dgm:pt>
    <dgm:pt modelId="{5D01E907-912B-490F-9A98-E15FE25175DB}">
      <dgm:prSet custT="1"/>
      <dgm:spPr/>
      <dgm:t>
        <a:bodyPr/>
        <a:lstStyle/>
        <a:p>
          <a:r>
            <a:rPr lang="zh-TW" sz="2800" b="1" dirty="0" smtClean="0">
              <a:solidFill>
                <a:srgbClr val="660066"/>
              </a:solidFill>
              <a:latin typeface="微軟正黑體" panose="020B0604030504040204" pitchFamily="34" charset="-120"/>
              <a:ea typeface="微軟正黑體" panose="020B0604030504040204" pitchFamily="34" charset="-120"/>
            </a:rPr>
            <a:t>技藝教育課程職群成績（</a:t>
          </a:r>
          <a:r>
            <a:rPr lang="en-US" sz="2800" b="1" dirty="0" smtClean="0">
              <a:solidFill>
                <a:srgbClr val="660066"/>
              </a:solidFill>
              <a:latin typeface="微軟正黑體" panose="020B0604030504040204" pitchFamily="34" charset="-120"/>
              <a:ea typeface="微軟正黑體" panose="020B0604030504040204" pitchFamily="34" charset="-120"/>
            </a:rPr>
            <a:t>PR</a:t>
          </a:r>
          <a:r>
            <a:rPr lang="zh-TW" sz="2800" b="1" dirty="0" smtClean="0">
              <a:solidFill>
                <a:srgbClr val="660066"/>
              </a:solidFill>
              <a:latin typeface="微軟正黑體" panose="020B0604030504040204" pitchFamily="34" charset="-120"/>
              <a:ea typeface="微軟正黑體" panose="020B0604030504040204" pitchFamily="34" charset="-120"/>
            </a:rPr>
            <a:t>值）</a:t>
          </a:r>
          <a:endParaRPr lang="zh-TW" sz="2800" b="1" dirty="0">
            <a:solidFill>
              <a:srgbClr val="660066"/>
            </a:solidFill>
            <a:latin typeface="微軟正黑體" panose="020B0604030504040204" pitchFamily="34" charset="-120"/>
            <a:ea typeface="微軟正黑體" panose="020B0604030504040204" pitchFamily="34" charset="-120"/>
          </a:endParaRPr>
        </a:p>
      </dgm:t>
    </dgm:pt>
    <dgm:pt modelId="{348E25BF-F2EF-4869-9DFE-DA34BBE5DB1A}" type="parTrans" cxnId="{03D14DDD-2CD6-4B84-9FE6-7189A43ABFEC}">
      <dgm:prSet/>
      <dgm:spPr/>
      <dgm:t>
        <a:bodyPr/>
        <a:lstStyle/>
        <a:p>
          <a:endParaRPr lang="zh-TW" altLang="en-US" sz="2800">
            <a:solidFill>
              <a:srgbClr val="660066"/>
            </a:solidFill>
          </a:endParaRPr>
        </a:p>
      </dgm:t>
    </dgm:pt>
    <dgm:pt modelId="{121023D8-BBC9-408F-98D4-D5A80AC3B082}" type="sibTrans" cxnId="{03D14DDD-2CD6-4B84-9FE6-7189A43ABFEC}">
      <dgm:prSet custT="1"/>
      <dgm:spPr/>
      <dgm:t>
        <a:bodyPr/>
        <a:lstStyle/>
        <a:p>
          <a:endParaRPr lang="zh-TW" altLang="en-US" sz="2800">
            <a:solidFill>
              <a:srgbClr val="660066"/>
            </a:solidFill>
          </a:endParaRPr>
        </a:p>
      </dgm:t>
    </dgm:pt>
    <dgm:pt modelId="{3C3CE84C-7E95-43D5-9EE5-3A0627992176}">
      <dgm:prSet custT="1"/>
      <dgm:spPr/>
      <dgm:t>
        <a:bodyPr/>
        <a:lstStyle/>
        <a:p>
          <a:r>
            <a:rPr lang="zh-TW" altLang="en-US" sz="2800" b="1" dirty="0" smtClean="0">
              <a:solidFill>
                <a:srgbClr val="660066"/>
              </a:solidFill>
              <a:latin typeface="微軟正黑體" panose="020B0604030504040204" pitchFamily="34" charset="-120"/>
              <a:ea typeface="微軟正黑體" panose="020B0604030504040204" pitchFamily="34" charset="-120"/>
            </a:rPr>
            <a:t>志願序</a:t>
          </a:r>
          <a:endParaRPr lang="zh-TW" altLang="en-US" sz="2800" b="1" dirty="0">
            <a:solidFill>
              <a:srgbClr val="660066"/>
            </a:solidFill>
            <a:latin typeface="微軟正黑體" panose="020B0604030504040204" pitchFamily="34" charset="-120"/>
            <a:ea typeface="微軟正黑體" panose="020B0604030504040204" pitchFamily="34" charset="-120"/>
          </a:endParaRPr>
        </a:p>
      </dgm:t>
    </dgm:pt>
    <dgm:pt modelId="{C94F6AB5-39EB-4214-B753-9F820BBF5686}" type="parTrans" cxnId="{D78E0EE1-98C3-479F-B762-160D69B87175}">
      <dgm:prSet/>
      <dgm:spPr/>
      <dgm:t>
        <a:bodyPr/>
        <a:lstStyle/>
        <a:p>
          <a:endParaRPr lang="zh-TW" altLang="en-US" sz="2800">
            <a:solidFill>
              <a:srgbClr val="660066"/>
            </a:solidFill>
          </a:endParaRPr>
        </a:p>
      </dgm:t>
    </dgm:pt>
    <dgm:pt modelId="{B6A3CDFC-C7F4-4AD2-847F-B0004B1D74DC}" type="sibTrans" cxnId="{D78E0EE1-98C3-479F-B762-160D69B87175}">
      <dgm:prSet/>
      <dgm:spPr/>
      <dgm:t>
        <a:bodyPr/>
        <a:lstStyle/>
        <a:p>
          <a:endParaRPr lang="zh-TW" altLang="en-US" sz="2800">
            <a:solidFill>
              <a:srgbClr val="660066"/>
            </a:solidFill>
          </a:endParaRPr>
        </a:p>
      </dgm:t>
    </dgm:pt>
    <dgm:pt modelId="{B18FE2E1-E80D-4AED-BA2F-1296B3ECD04E}" type="pres">
      <dgm:prSet presAssocID="{BE6CC8BE-1B57-4657-A43C-A4FF21C29459}" presName="linearFlow" presStyleCnt="0">
        <dgm:presLayoutVars>
          <dgm:resizeHandles val="exact"/>
        </dgm:presLayoutVars>
      </dgm:prSet>
      <dgm:spPr/>
    </dgm:pt>
    <dgm:pt modelId="{5735BD3D-9D0C-4E31-A985-C80800F48E42}" type="pres">
      <dgm:prSet presAssocID="{09F01324-5C1A-4218-AD17-4F3B3F53A40B}" presName="node" presStyleLbl="node1" presStyleIdx="0" presStyleCnt="4" custScaleX="523111">
        <dgm:presLayoutVars>
          <dgm:bulletEnabled val="1"/>
        </dgm:presLayoutVars>
      </dgm:prSet>
      <dgm:spPr/>
      <dgm:t>
        <a:bodyPr/>
        <a:lstStyle/>
        <a:p>
          <a:endParaRPr lang="zh-TW" altLang="en-US"/>
        </a:p>
      </dgm:t>
    </dgm:pt>
    <dgm:pt modelId="{A4ABFB21-C9F1-4D45-84B7-91C5A16CA1CA}" type="pres">
      <dgm:prSet presAssocID="{3B177647-4478-4084-8C26-90E7B817B171}" presName="sibTrans" presStyleLbl="sibTrans2D1" presStyleIdx="0" presStyleCnt="3"/>
      <dgm:spPr/>
      <dgm:t>
        <a:bodyPr/>
        <a:lstStyle/>
        <a:p>
          <a:endParaRPr lang="zh-TW" altLang="en-US"/>
        </a:p>
      </dgm:t>
    </dgm:pt>
    <dgm:pt modelId="{108D54DD-7C4B-4253-8FEC-2BA1E6C0DD77}" type="pres">
      <dgm:prSet presAssocID="{3B177647-4478-4084-8C26-90E7B817B171}" presName="connectorText" presStyleLbl="sibTrans2D1" presStyleIdx="0" presStyleCnt="3"/>
      <dgm:spPr/>
      <dgm:t>
        <a:bodyPr/>
        <a:lstStyle/>
        <a:p>
          <a:endParaRPr lang="zh-TW" altLang="en-US"/>
        </a:p>
      </dgm:t>
    </dgm:pt>
    <dgm:pt modelId="{443C876A-B63A-416D-8C69-4AB719514C29}" type="pres">
      <dgm:prSet presAssocID="{E7C90FBE-C7E1-4497-8C00-7666081E83D5}" presName="node" presStyleLbl="node1" presStyleIdx="1" presStyleCnt="4" custScaleX="523111">
        <dgm:presLayoutVars>
          <dgm:bulletEnabled val="1"/>
        </dgm:presLayoutVars>
      </dgm:prSet>
      <dgm:spPr/>
      <dgm:t>
        <a:bodyPr/>
        <a:lstStyle/>
        <a:p>
          <a:endParaRPr lang="zh-TW" altLang="en-US"/>
        </a:p>
      </dgm:t>
    </dgm:pt>
    <dgm:pt modelId="{7128494B-7661-4B00-8042-424887AE3E12}" type="pres">
      <dgm:prSet presAssocID="{7634BF99-BE61-4F24-8A31-DF0F90EB0066}" presName="sibTrans" presStyleLbl="sibTrans2D1" presStyleIdx="1" presStyleCnt="3"/>
      <dgm:spPr/>
      <dgm:t>
        <a:bodyPr/>
        <a:lstStyle/>
        <a:p>
          <a:endParaRPr lang="zh-TW" altLang="en-US"/>
        </a:p>
      </dgm:t>
    </dgm:pt>
    <dgm:pt modelId="{F1B67AD3-AF9B-4FD1-9E4F-FA78E74AD6B7}" type="pres">
      <dgm:prSet presAssocID="{7634BF99-BE61-4F24-8A31-DF0F90EB0066}" presName="connectorText" presStyleLbl="sibTrans2D1" presStyleIdx="1" presStyleCnt="3"/>
      <dgm:spPr/>
      <dgm:t>
        <a:bodyPr/>
        <a:lstStyle/>
        <a:p>
          <a:endParaRPr lang="zh-TW" altLang="en-US"/>
        </a:p>
      </dgm:t>
    </dgm:pt>
    <dgm:pt modelId="{45466FFE-8CDF-4969-9660-D7AC6FC245FE}" type="pres">
      <dgm:prSet presAssocID="{5D01E907-912B-490F-9A98-E15FE25175DB}" presName="node" presStyleLbl="node1" presStyleIdx="2" presStyleCnt="4" custScaleX="523111">
        <dgm:presLayoutVars>
          <dgm:bulletEnabled val="1"/>
        </dgm:presLayoutVars>
      </dgm:prSet>
      <dgm:spPr/>
      <dgm:t>
        <a:bodyPr/>
        <a:lstStyle/>
        <a:p>
          <a:endParaRPr lang="zh-TW" altLang="en-US"/>
        </a:p>
      </dgm:t>
    </dgm:pt>
    <dgm:pt modelId="{EDFA76AB-50AB-4407-A3CF-AFE9DBC78845}" type="pres">
      <dgm:prSet presAssocID="{121023D8-BBC9-408F-98D4-D5A80AC3B082}" presName="sibTrans" presStyleLbl="sibTrans2D1" presStyleIdx="2" presStyleCnt="3"/>
      <dgm:spPr/>
      <dgm:t>
        <a:bodyPr/>
        <a:lstStyle/>
        <a:p>
          <a:endParaRPr lang="zh-TW" altLang="en-US"/>
        </a:p>
      </dgm:t>
    </dgm:pt>
    <dgm:pt modelId="{5A2625B7-050F-4ACC-A31D-A528FEC7F020}" type="pres">
      <dgm:prSet presAssocID="{121023D8-BBC9-408F-98D4-D5A80AC3B082}" presName="connectorText" presStyleLbl="sibTrans2D1" presStyleIdx="2" presStyleCnt="3"/>
      <dgm:spPr/>
      <dgm:t>
        <a:bodyPr/>
        <a:lstStyle/>
        <a:p>
          <a:endParaRPr lang="zh-TW" altLang="en-US"/>
        </a:p>
      </dgm:t>
    </dgm:pt>
    <dgm:pt modelId="{53BDC45E-3C49-4AB1-A5AE-5BCBBAA720E4}" type="pres">
      <dgm:prSet presAssocID="{3C3CE84C-7E95-43D5-9EE5-3A0627992176}" presName="node" presStyleLbl="node1" presStyleIdx="3" presStyleCnt="4" custScaleX="523111">
        <dgm:presLayoutVars>
          <dgm:bulletEnabled val="1"/>
        </dgm:presLayoutVars>
      </dgm:prSet>
      <dgm:spPr/>
      <dgm:t>
        <a:bodyPr/>
        <a:lstStyle/>
        <a:p>
          <a:endParaRPr lang="zh-TW" altLang="en-US"/>
        </a:p>
      </dgm:t>
    </dgm:pt>
  </dgm:ptLst>
  <dgm:cxnLst>
    <dgm:cxn modelId="{B5015AF8-3FDA-4082-A1D3-CB62BFB0BA4B}" type="presOf" srcId="{7634BF99-BE61-4F24-8A31-DF0F90EB0066}" destId="{F1B67AD3-AF9B-4FD1-9E4F-FA78E74AD6B7}" srcOrd="1" destOrd="0" presId="urn:microsoft.com/office/officeart/2005/8/layout/process2"/>
    <dgm:cxn modelId="{82D428BC-B16C-418E-B0DF-BC9460B53DCD}" srcId="{BE6CC8BE-1B57-4657-A43C-A4FF21C29459}" destId="{09F01324-5C1A-4218-AD17-4F3B3F53A40B}" srcOrd="0" destOrd="0" parTransId="{0CE59112-44F0-442E-AAEC-7052A1D4A193}" sibTransId="{3B177647-4478-4084-8C26-90E7B817B171}"/>
    <dgm:cxn modelId="{51E3697D-9977-4E88-A2F9-8B8C79767C22}" type="presOf" srcId="{3C3CE84C-7E95-43D5-9EE5-3A0627992176}" destId="{53BDC45E-3C49-4AB1-A5AE-5BCBBAA720E4}" srcOrd="0" destOrd="0" presId="urn:microsoft.com/office/officeart/2005/8/layout/process2"/>
    <dgm:cxn modelId="{5B6C40D5-7ADB-4D1A-BB42-8EA9F43F68F1}" type="presOf" srcId="{121023D8-BBC9-408F-98D4-D5A80AC3B082}" destId="{5A2625B7-050F-4ACC-A31D-A528FEC7F020}" srcOrd="1" destOrd="0" presId="urn:microsoft.com/office/officeart/2005/8/layout/process2"/>
    <dgm:cxn modelId="{3C5E930F-3523-4AFA-A10D-3173B745F3EF}" type="presOf" srcId="{3B177647-4478-4084-8C26-90E7B817B171}" destId="{A4ABFB21-C9F1-4D45-84B7-91C5A16CA1CA}" srcOrd="0" destOrd="0" presId="urn:microsoft.com/office/officeart/2005/8/layout/process2"/>
    <dgm:cxn modelId="{654BBB9D-5C97-4E7E-A01C-518440FE465B}" type="presOf" srcId="{5D01E907-912B-490F-9A98-E15FE25175DB}" destId="{45466FFE-8CDF-4969-9660-D7AC6FC245FE}" srcOrd="0" destOrd="0" presId="urn:microsoft.com/office/officeart/2005/8/layout/process2"/>
    <dgm:cxn modelId="{42D0C667-4B80-46B6-9D92-043B869EE392}" srcId="{BE6CC8BE-1B57-4657-A43C-A4FF21C29459}" destId="{E7C90FBE-C7E1-4497-8C00-7666081E83D5}" srcOrd="1" destOrd="0" parTransId="{CAC912BE-3B74-4238-94E8-9BDFA07C6239}" sibTransId="{7634BF99-BE61-4F24-8A31-DF0F90EB0066}"/>
    <dgm:cxn modelId="{5A0DF792-7777-42E4-9CFA-CF4E9C2B2CC8}" type="presOf" srcId="{BE6CC8BE-1B57-4657-A43C-A4FF21C29459}" destId="{B18FE2E1-E80D-4AED-BA2F-1296B3ECD04E}" srcOrd="0" destOrd="0" presId="urn:microsoft.com/office/officeart/2005/8/layout/process2"/>
    <dgm:cxn modelId="{A6F7C5C2-4095-4A78-B63D-983C356B6E9D}" type="presOf" srcId="{121023D8-BBC9-408F-98D4-D5A80AC3B082}" destId="{EDFA76AB-50AB-4407-A3CF-AFE9DBC78845}" srcOrd="0" destOrd="0" presId="urn:microsoft.com/office/officeart/2005/8/layout/process2"/>
    <dgm:cxn modelId="{03D14DDD-2CD6-4B84-9FE6-7189A43ABFEC}" srcId="{BE6CC8BE-1B57-4657-A43C-A4FF21C29459}" destId="{5D01E907-912B-490F-9A98-E15FE25175DB}" srcOrd="2" destOrd="0" parTransId="{348E25BF-F2EF-4869-9DFE-DA34BBE5DB1A}" sibTransId="{121023D8-BBC9-408F-98D4-D5A80AC3B082}"/>
    <dgm:cxn modelId="{043C6E21-B8B9-43B0-9D14-2074758FA2FE}" type="presOf" srcId="{7634BF99-BE61-4F24-8A31-DF0F90EB0066}" destId="{7128494B-7661-4B00-8042-424887AE3E12}" srcOrd="0" destOrd="0" presId="urn:microsoft.com/office/officeart/2005/8/layout/process2"/>
    <dgm:cxn modelId="{6A66FA3D-E057-4781-B30C-970B2219D2CD}" type="presOf" srcId="{09F01324-5C1A-4218-AD17-4F3B3F53A40B}" destId="{5735BD3D-9D0C-4E31-A985-C80800F48E42}" srcOrd="0" destOrd="0" presId="urn:microsoft.com/office/officeart/2005/8/layout/process2"/>
    <dgm:cxn modelId="{438D9071-5F25-48C3-8935-43CFACD50247}" type="presOf" srcId="{E7C90FBE-C7E1-4497-8C00-7666081E83D5}" destId="{443C876A-B63A-416D-8C69-4AB719514C29}" srcOrd="0" destOrd="0" presId="urn:microsoft.com/office/officeart/2005/8/layout/process2"/>
    <dgm:cxn modelId="{D78E0EE1-98C3-479F-B762-160D69B87175}" srcId="{BE6CC8BE-1B57-4657-A43C-A4FF21C29459}" destId="{3C3CE84C-7E95-43D5-9EE5-3A0627992176}" srcOrd="3" destOrd="0" parTransId="{C94F6AB5-39EB-4214-B753-9F820BBF5686}" sibTransId="{B6A3CDFC-C7F4-4AD2-847F-B0004B1D74DC}"/>
    <dgm:cxn modelId="{43C1ECE4-F73B-43FC-99FE-A1BB4D41DC3E}" type="presOf" srcId="{3B177647-4478-4084-8C26-90E7B817B171}" destId="{108D54DD-7C4B-4253-8FEC-2BA1E6C0DD77}" srcOrd="1" destOrd="0" presId="urn:microsoft.com/office/officeart/2005/8/layout/process2"/>
    <dgm:cxn modelId="{2B0533D2-B476-46E8-ABC2-E46184FAC0EB}" type="presParOf" srcId="{B18FE2E1-E80D-4AED-BA2F-1296B3ECD04E}" destId="{5735BD3D-9D0C-4E31-A985-C80800F48E42}" srcOrd="0" destOrd="0" presId="urn:microsoft.com/office/officeart/2005/8/layout/process2"/>
    <dgm:cxn modelId="{A3723DF4-DE5D-45E4-AAA7-5CBE48631A58}" type="presParOf" srcId="{B18FE2E1-E80D-4AED-BA2F-1296B3ECD04E}" destId="{A4ABFB21-C9F1-4D45-84B7-91C5A16CA1CA}" srcOrd="1" destOrd="0" presId="urn:microsoft.com/office/officeart/2005/8/layout/process2"/>
    <dgm:cxn modelId="{993BF178-D4BD-49FC-98FE-14BC355F4230}" type="presParOf" srcId="{A4ABFB21-C9F1-4D45-84B7-91C5A16CA1CA}" destId="{108D54DD-7C4B-4253-8FEC-2BA1E6C0DD77}" srcOrd="0" destOrd="0" presId="urn:microsoft.com/office/officeart/2005/8/layout/process2"/>
    <dgm:cxn modelId="{68BA38FA-6EB3-4212-BA2E-99518281A9C6}" type="presParOf" srcId="{B18FE2E1-E80D-4AED-BA2F-1296B3ECD04E}" destId="{443C876A-B63A-416D-8C69-4AB719514C29}" srcOrd="2" destOrd="0" presId="urn:microsoft.com/office/officeart/2005/8/layout/process2"/>
    <dgm:cxn modelId="{EFA03432-C981-4841-AEC2-07D824BCC2A5}" type="presParOf" srcId="{B18FE2E1-E80D-4AED-BA2F-1296B3ECD04E}" destId="{7128494B-7661-4B00-8042-424887AE3E12}" srcOrd="3" destOrd="0" presId="urn:microsoft.com/office/officeart/2005/8/layout/process2"/>
    <dgm:cxn modelId="{481F9D85-B5A7-4985-B4D7-04F174938D9A}" type="presParOf" srcId="{7128494B-7661-4B00-8042-424887AE3E12}" destId="{F1B67AD3-AF9B-4FD1-9E4F-FA78E74AD6B7}" srcOrd="0" destOrd="0" presId="urn:microsoft.com/office/officeart/2005/8/layout/process2"/>
    <dgm:cxn modelId="{97FAF69F-13AB-4657-8AD7-90013B8B9A66}" type="presParOf" srcId="{B18FE2E1-E80D-4AED-BA2F-1296B3ECD04E}" destId="{45466FFE-8CDF-4969-9660-D7AC6FC245FE}" srcOrd="4" destOrd="0" presId="urn:microsoft.com/office/officeart/2005/8/layout/process2"/>
    <dgm:cxn modelId="{F53C0C05-88CF-46FB-B3F0-68140463E3B1}" type="presParOf" srcId="{B18FE2E1-E80D-4AED-BA2F-1296B3ECD04E}" destId="{EDFA76AB-50AB-4407-A3CF-AFE9DBC78845}" srcOrd="5" destOrd="0" presId="urn:microsoft.com/office/officeart/2005/8/layout/process2"/>
    <dgm:cxn modelId="{2C84A2E3-57B7-4CE5-8D5B-57665AD0798A}" type="presParOf" srcId="{EDFA76AB-50AB-4407-A3CF-AFE9DBC78845}" destId="{5A2625B7-050F-4ACC-A31D-A528FEC7F020}" srcOrd="0" destOrd="0" presId="urn:microsoft.com/office/officeart/2005/8/layout/process2"/>
    <dgm:cxn modelId="{FDE6F0CF-BC36-40CE-9D6E-E5F16C88FDB0}" type="presParOf" srcId="{B18FE2E1-E80D-4AED-BA2F-1296B3ECD04E}" destId="{53BDC45E-3C49-4AB1-A5AE-5BCBBAA720E4}"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914478-A3FB-440F-AC73-ED5B203EF4E3}"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zh-TW" altLang="en-US"/>
        </a:p>
      </dgm:t>
    </dgm:pt>
    <dgm:pt modelId="{AEADE4E5-3C02-497D-8B0D-FC0B1B498060}">
      <dgm:prSet phldrT="[文字]"/>
      <dgm:spPr/>
      <dgm:t>
        <a:bodyPr/>
        <a:lstStyle/>
        <a:p>
          <a:r>
            <a:rPr lang="zh-TW" altLang="en-US" dirty="0" smtClean="0"/>
            <a:t>重要日程</a:t>
          </a:r>
          <a:endParaRPr lang="zh-TW" altLang="en-US" dirty="0"/>
        </a:p>
      </dgm:t>
    </dgm:pt>
    <dgm:pt modelId="{06947CB8-4841-4CD4-B098-E1F981C4492A}" type="parTrans" cxnId="{4A3ECBEB-C2AC-478C-B803-2CC6942B0F6A}">
      <dgm:prSet/>
      <dgm:spPr/>
      <dgm:t>
        <a:bodyPr/>
        <a:lstStyle/>
        <a:p>
          <a:endParaRPr lang="zh-TW" altLang="en-US"/>
        </a:p>
      </dgm:t>
    </dgm:pt>
    <dgm:pt modelId="{1AF9E3C2-8FC8-4564-BD95-3DDFE1AD04BE}" type="sibTrans" cxnId="{4A3ECBEB-C2AC-478C-B803-2CC6942B0F6A}">
      <dgm:prSet/>
      <dgm:spPr/>
      <dgm:t>
        <a:bodyPr/>
        <a:lstStyle/>
        <a:p>
          <a:endParaRPr lang="zh-TW" altLang="en-US"/>
        </a:p>
      </dgm:t>
    </dgm:pt>
    <dgm:pt modelId="{28ACFDAC-8AF2-4384-9711-7EAC7EAA9766}">
      <dgm:prSet phldrT="[文字]"/>
      <dgm:spPr/>
      <dgm:t>
        <a:bodyPr/>
        <a:lstStyle/>
        <a:p>
          <a:r>
            <a:rPr lang="zh-TW" altLang="en-US" dirty="0" smtClean="0"/>
            <a:t>特殊身分</a:t>
          </a:r>
          <a:endParaRPr lang="zh-TW" altLang="en-US" dirty="0"/>
        </a:p>
      </dgm:t>
    </dgm:pt>
    <dgm:pt modelId="{AE8B7D81-0212-422D-9A4C-5BF98ED9913D}" type="parTrans" cxnId="{3DD0424B-60B6-490B-A477-FB17770E357F}">
      <dgm:prSet/>
      <dgm:spPr/>
      <dgm:t>
        <a:bodyPr/>
        <a:lstStyle/>
        <a:p>
          <a:endParaRPr lang="zh-TW" altLang="en-US"/>
        </a:p>
      </dgm:t>
    </dgm:pt>
    <dgm:pt modelId="{F3DC685F-57F4-49DB-896B-D00C52D9ADA4}" type="sibTrans" cxnId="{3DD0424B-60B6-490B-A477-FB17770E357F}">
      <dgm:prSet/>
      <dgm:spPr/>
      <dgm:t>
        <a:bodyPr/>
        <a:lstStyle/>
        <a:p>
          <a:endParaRPr lang="zh-TW" altLang="en-US"/>
        </a:p>
      </dgm:t>
    </dgm:pt>
    <dgm:pt modelId="{EC28BAE7-3F64-441F-9280-60F84BCA4D51}">
      <dgm:prSet phldrT="[文字]"/>
      <dgm:spPr/>
      <dgm:t>
        <a:bodyPr/>
        <a:lstStyle/>
        <a:p>
          <a:r>
            <a:rPr lang="zh-TW" altLang="en-US" dirty="0" smtClean="0"/>
            <a:t>優先免試</a:t>
          </a:r>
          <a:endParaRPr lang="zh-TW" altLang="en-US" dirty="0"/>
        </a:p>
      </dgm:t>
    </dgm:pt>
    <dgm:pt modelId="{6931B0DC-897F-46FE-8869-89DDF576C3C9}" type="parTrans" cxnId="{69F3CF2A-4286-4F23-89C4-D8BEF5B22E10}">
      <dgm:prSet/>
      <dgm:spPr/>
      <dgm:t>
        <a:bodyPr/>
        <a:lstStyle/>
        <a:p>
          <a:endParaRPr lang="zh-TW" altLang="en-US"/>
        </a:p>
      </dgm:t>
    </dgm:pt>
    <dgm:pt modelId="{E2F1E50D-936F-42E0-8507-96FB0B66E8EB}" type="sibTrans" cxnId="{69F3CF2A-4286-4F23-89C4-D8BEF5B22E10}">
      <dgm:prSet/>
      <dgm:spPr/>
      <dgm:t>
        <a:bodyPr/>
        <a:lstStyle/>
        <a:p>
          <a:endParaRPr lang="zh-TW" altLang="en-US"/>
        </a:p>
      </dgm:t>
    </dgm:pt>
    <dgm:pt modelId="{00E5E9D6-9F5E-4E2C-8918-CA3552009266}">
      <dgm:prSet phldrT="[文字]"/>
      <dgm:spPr/>
      <dgm:t>
        <a:bodyPr/>
        <a:lstStyle/>
        <a:p>
          <a:r>
            <a:rPr lang="zh-TW" altLang="en-US" dirty="0" smtClean="0"/>
            <a:t>超額比序方式</a:t>
          </a:r>
          <a:endParaRPr lang="zh-TW" altLang="en-US" dirty="0"/>
        </a:p>
      </dgm:t>
    </dgm:pt>
    <dgm:pt modelId="{6898AE89-8ABA-4A34-8961-EA8932B11EB5}" type="parTrans" cxnId="{3B883BE1-2E89-404B-BF23-8E1A35357452}">
      <dgm:prSet/>
      <dgm:spPr/>
      <dgm:t>
        <a:bodyPr/>
        <a:lstStyle/>
        <a:p>
          <a:endParaRPr lang="zh-TW" altLang="en-US"/>
        </a:p>
      </dgm:t>
    </dgm:pt>
    <dgm:pt modelId="{5C27A40A-B63F-4B74-9CEE-081BF73E01C7}" type="sibTrans" cxnId="{3B883BE1-2E89-404B-BF23-8E1A35357452}">
      <dgm:prSet/>
      <dgm:spPr/>
      <dgm:t>
        <a:bodyPr/>
        <a:lstStyle/>
        <a:p>
          <a:endParaRPr lang="zh-TW" altLang="en-US"/>
        </a:p>
      </dgm:t>
    </dgm:pt>
    <dgm:pt modelId="{4DACA84E-7769-417C-A990-E35339424101}">
      <dgm:prSet/>
      <dgm:spPr/>
      <dgm:t>
        <a:bodyPr/>
        <a:lstStyle/>
        <a:p>
          <a:r>
            <a:rPr lang="zh-TW" altLang="en-US" dirty="0" smtClean="0"/>
            <a:t>變更就學區</a:t>
          </a:r>
          <a:endParaRPr lang="zh-TW" altLang="en-US" dirty="0"/>
        </a:p>
      </dgm:t>
    </dgm:pt>
    <dgm:pt modelId="{4C2A3238-DD75-4C13-8859-334E89E2B907}" type="parTrans" cxnId="{82A66612-1014-4E55-A9EE-257C60C96A27}">
      <dgm:prSet/>
      <dgm:spPr/>
      <dgm:t>
        <a:bodyPr/>
        <a:lstStyle/>
        <a:p>
          <a:endParaRPr lang="zh-TW" altLang="en-US"/>
        </a:p>
      </dgm:t>
    </dgm:pt>
    <dgm:pt modelId="{6A6D007E-2E02-4CD5-9CB5-7CDF970BD5B7}" type="sibTrans" cxnId="{82A66612-1014-4E55-A9EE-257C60C96A27}">
      <dgm:prSet/>
      <dgm:spPr/>
      <dgm:t>
        <a:bodyPr/>
        <a:lstStyle/>
        <a:p>
          <a:endParaRPr lang="zh-TW" altLang="en-US"/>
        </a:p>
      </dgm:t>
    </dgm:pt>
    <dgm:pt modelId="{943F8E9F-AF3B-4C6E-8E22-56D78287E354}">
      <dgm:prSet/>
      <dgm:spPr/>
      <dgm:t>
        <a:bodyPr/>
        <a:lstStyle/>
        <a:p>
          <a:r>
            <a:rPr lang="zh-TW" altLang="en-US" dirty="0" smtClean="0"/>
            <a:t>志願選填方式</a:t>
          </a:r>
          <a:endParaRPr lang="zh-TW" altLang="en-US" dirty="0"/>
        </a:p>
      </dgm:t>
    </dgm:pt>
    <dgm:pt modelId="{4594A33F-4BFF-4EA5-85EC-E9195F49F4A6}" type="parTrans" cxnId="{51935F80-797D-46A8-AF7E-D515CF8736E7}">
      <dgm:prSet/>
      <dgm:spPr/>
      <dgm:t>
        <a:bodyPr/>
        <a:lstStyle/>
        <a:p>
          <a:endParaRPr lang="zh-TW" altLang="en-US"/>
        </a:p>
      </dgm:t>
    </dgm:pt>
    <dgm:pt modelId="{EB16F44A-A5D2-4BF6-80AF-2E9E0F48BF60}" type="sibTrans" cxnId="{51935F80-797D-46A8-AF7E-D515CF8736E7}">
      <dgm:prSet/>
      <dgm:spPr/>
      <dgm:t>
        <a:bodyPr/>
        <a:lstStyle/>
        <a:p>
          <a:endParaRPr lang="zh-TW" altLang="en-US"/>
        </a:p>
      </dgm:t>
    </dgm:pt>
    <dgm:pt modelId="{16B3CFE0-D52D-4AD8-97FE-0FC8480E9B48}">
      <dgm:prSet/>
      <dgm:spPr/>
      <dgm:t>
        <a:bodyPr/>
        <a:lstStyle/>
        <a:p>
          <a:r>
            <a:rPr lang="zh-TW" altLang="en-US" dirty="0" smtClean="0"/>
            <a:t>總積分採計方式</a:t>
          </a:r>
          <a:endParaRPr lang="zh-TW" altLang="en-US" dirty="0"/>
        </a:p>
      </dgm:t>
    </dgm:pt>
    <dgm:pt modelId="{B39F5177-E798-4A8E-8489-4C2C450CE64E}" type="parTrans" cxnId="{28EAE8EC-7C52-4ADA-8FE4-6EDE749DE069}">
      <dgm:prSet/>
      <dgm:spPr/>
      <dgm:t>
        <a:bodyPr/>
        <a:lstStyle/>
        <a:p>
          <a:endParaRPr lang="zh-TW" altLang="en-US"/>
        </a:p>
      </dgm:t>
    </dgm:pt>
    <dgm:pt modelId="{8193E08A-F4A2-4DB1-B959-27D51CBC8D31}" type="sibTrans" cxnId="{28EAE8EC-7C52-4ADA-8FE4-6EDE749DE069}">
      <dgm:prSet/>
      <dgm:spPr/>
      <dgm:t>
        <a:bodyPr/>
        <a:lstStyle/>
        <a:p>
          <a:endParaRPr lang="zh-TW" altLang="en-US"/>
        </a:p>
      </dgm:t>
    </dgm:pt>
    <dgm:pt modelId="{233337C1-16B4-43E3-B847-53D86061F0AB}">
      <dgm:prSet/>
      <dgm:spPr/>
      <dgm:t>
        <a:bodyPr/>
        <a:lstStyle/>
        <a:p>
          <a:r>
            <a:rPr lang="zh-TW" altLang="en-US" dirty="0" smtClean="0"/>
            <a:t>共同就學區</a:t>
          </a:r>
          <a:endParaRPr lang="zh-TW" altLang="en-US" dirty="0"/>
        </a:p>
      </dgm:t>
    </dgm:pt>
    <dgm:pt modelId="{D7269239-F414-411C-9314-AD00F0DFC061}" type="parTrans" cxnId="{03B63099-9AA4-4452-8BCA-E4BE45AEEDCA}">
      <dgm:prSet/>
      <dgm:spPr/>
      <dgm:t>
        <a:bodyPr/>
        <a:lstStyle/>
        <a:p>
          <a:endParaRPr lang="zh-TW" altLang="en-US"/>
        </a:p>
      </dgm:t>
    </dgm:pt>
    <dgm:pt modelId="{DE4EC462-5417-44DC-AA0D-A35F6E728A35}" type="sibTrans" cxnId="{03B63099-9AA4-4452-8BCA-E4BE45AEEDCA}">
      <dgm:prSet/>
      <dgm:spPr/>
      <dgm:t>
        <a:bodyPr/>
        <a:lstStyle/>
        <a:p>
          <a:endParaRPr lang="zh-TW" altLang="en-US"/>
        </a:p>
      </dgm:t>
    </dgm:pt>
    <dgm:pt modelId="{E36D8842-D76E-4C7E-B14F-52290FE1313B}" type="pres">
      <dgm:prSet presAssocID="{6A914478-A3FB-440F-AC73-ED5B203EF4E3}" presName="diagram" presStyleCnt="0">
        <dgm:presLayoutVars>
          <dgm:dir/>
          <dgm:resizeHandles val="exact"/>
        </dgm:presLayoutVars>
      </dgm:prSet>
      <dgm:spPr/>
      <dgm:t>
        <a:bodyPr/>
        <a:lstStyle/>
        <a:p>
          <a:endParaRPr lang="zh-TW" altLang="en-US"/>
        </a:p>
      </dgm:t>
    </dgm:pt>
    <dgm:pt modelId="{72A72B9F-D2C8-4584-AA5D-698A422F7EB4}" type="pres">
      <dgm:prSet presAssocID="{AEADE4E5-3C02-497D-8B0D-FC0B1B498060}" presName="node" presStyleLbl="node1" presStyleIdx="0" presStyleCnt="8">
        <dgm:presLayoutVars>
          <dgm:bulletEnabled val="1"/>
        </dgm:presLayoutVars>
      </dgm:prSet>
      <dgm:spPr/>
      <dgm:t>
        <a:bodyPr/>
        <a:lstStyle/>
        <a:p>
          <a:endParaRPr lang="zh-TW" altLang="en-US"/>
        </a:p>
      </dgm:t>
    </dgm:pt>
    <dgm:pt modelId="{8D2B3766-BB0B-4BE2-AE86-09E01A26E490}" type="pres">
      <dgm:prSet presAssocID="{1AF9E3C2-8FC8-4564-BD95-3DDFE1AD04BE}" presName="sibTrans" presStyleCnt="0"/>
      <dgm:spPr/>
    </dgm:pt>
    <dgm:pt modelId="{28F6FD7A-064D-4B81-9173-335EBF7626BE}" type="pres">
      <dgm:prSet presAssocID="{4DACA84E-7769-417C-A990-E35339424101}" presName="node" presStyleLbl="node1" presStyleIdx="1" presStyleCnt="8">
        <dgm:presLayoutVars>
          <dgm:bulletEnabled val="1"/>
        </dgm:presLayoutVars>
      </dgm:prSet>
      <dgm:spPr/>
      <dgm:t>
        <a:bodyPr/>
        <a:lstStyle/>
        <a:p>
          <a:endParaRPr lang="zh-TW" altLang="en-US"/>
        </a:p>
      </dgm:t>
    </dgm:pt>
    <dgm:pt modelId="{8BE1EF41-66BC-46D5-94C5-7EBC32329CCE}" type="pres">
      <dgm:prSet presAssocID="{6A6D007E-2E02-4CD5-9CB5-7CDF970BD5B7}" presName="sibTrans" presStyleCnt="0"/>
      <dgm:spPr/>
    </dgm:pt>
    <dgm:pt modelId="{8522FA32-2DBA-47A7-B049-24E4DDBCA9FA}" type="pres">
      <dgm:prSet presAssocID="{943F8E9F-AF3B-4C6E-8E22-56D78287E354}" presName="node" presStyleLbl="node1" presStyleIdx="2" presStyleCnt="8">
        <dgm:presLayoutVars>
          <dgm:bulletEnabled val="1"/>
        </dgm:presLayoutVars>
      </dgm:prSet>
      <dgm:spPr/>
      <dgm:t>
        <a:bodyPr/>
        <a:lstStyle/>
        <a:p>
          <a:endParaRPr lang="zh-TW" altLang="en-US"/>
        </a:p>
      </dgm:t>
    </dgm:pt>
    <dgm:pt modelId="{C2FE9B45-57F3-4741-94D2-878DF3B83EEF}" type="pres">
      <dgm:prSet presAssocID="{EB16F44A-A5D2-4BF6-80AF-2E9E0F48BF60}" presName="sibTrans" presStyleCnt="0"/>
      <dgm:spPr/>
    </dgm:pt>
    <dgm:pt modelId="{C4925C35-D9FC-41CE-A6AA-C4A9FA9A9377}" type="pres">
      <dgm:prSet presAssocID="{16B3CFE0-D52D-4AD8-97FE-0FC8480E9B48}" presName="node" presStyleLbl="node1" presStyleIdx="3" presStyleCnt="8">
        <dgm:presLayoutVars>
          <dgm:bulletEnabled val="1"/>
        </dgm:presLayoutVars>
      </dgm:prSet>
      <dgm:spPr/>
      <dgm:t>
        <a:bodyPr/>
        <a:lstStyle/>
        <a:p>
          <a:endParaRPr lang="zh-TW" altLang="en-US"/>
        </a:p>
      </dgm:t>
    </dgm:pt>
    <dgm:pt modelId="{ACAC4F6D-7214-464E-84ED-02ED72771955}" type="pres">
      <dgm:prSet presAssocID="{8193E08A-F4A2-4DB1-B959-27D51CBC8D31}" presName="sibTrans" presStyleCnt="0"/>
      <dgm:spPr/>
    </dgm:pt>
    <dgm:pt modelId="{12EEFB2A-B9CE-446E-B246-3072A5293BFE}" type="pres">
      <dgm:prSet presAssocID="{233337C1-16B4-43E3-B847-53D86061F0AB}" presName="node" presStyleLbl="node1" presStyleIdx="4" presStyleCnt="8">
        <dgm:presLayoutVars>
          <dgm:bulletEnabled val="1"/>
        </dgm:presLayoutVars>
      </dgm:prSet>
      <dgm:spPr/>
      <dgm:t>
        <a:bodyPr/>
        <a:lstStyle/>
        <a:p>
          <a:endParaRPr lang="zh-TW" altLang="en-US"/>
        </a:p>
      </dgm:t>
    </dgm:pt>
    <dgm:pt modelId="{290D292E-BD6F-4ADB-B50C-0482E8388E9A}" type="pres">
      <dgm:prSet presAssocID="{DE4EC462-5417-44DC-AA0D-A35F6E728A35}" presName="sibTrans" presStyleCnt="0"/>
      <dgm:spPr/>
    </dgm:pt>
    <dgm:pt modelId="{2B6311F7-840F-4212-8AB9-DD3B85B0F265}" type="pres">
      <dgm:prSet presAssocID="{28ACFDAC-8AF2-4384-9711-7EAC7EAA9766}" presName="node" presStyleLbl="node1" presStyleIdx="5" presStyleCnt="8">
        <dgm:presLayoutVars>
          <dgm:bulletEnabled val="1"/>
        </dgm:presLayoutVars>
      </dgm:prSet>
      <dgm:spPr/>
      <dgm:t>
        <a:bodyPr/>
        <a:lstStyle/>
        <a:p>
          <a:endParaRPr lang="zh-TW" altLang="en-US"/>
        </a:p>
      </dgm:t>
    </dgm:pt>
    <dgm:pt modelId="{37004B75-68C1-41FB-BA13-D643C10D99E3}" type="pres">
      <dgm:prSet presAssocID="{F3DC685F-57F4-49DB-896B-D00C52D9ADA4}" presName="sibTrans" presStyleCnt="0"/>
      <dgm:spPr/>
    </dgm:pt>
    <dgm:pt modelId="{F514B6A9-B647-47E6-A0DE-823C9BE03D8F}" type="pres">
      <dgm:prSet presAssocID="{EC28BAE7-3F64-441F-9280-60F84BCA4D51}" presName="node" presStyleLbl="node1" presStyleIdx="6" presStyleCnt="8">
        <dgm:presLayoutVars>
          <dgm:bulletEnabled val="1"/>
        </dgm:presLayoutVars>
      </dgm:prSet>
      <dgm:spPr/>
      <dgm:t>
        <a:bodyPr/>
        <a:lstStyle/>
        <a:p>
          <a:endParaRPr lang="zh-TW" altLang="en-US"/>
        </a:p>
      </dgm:t>
    </dgm:pt>
    <dgm:pt modelId="{07C355E9-14A5-4B6A-9D2D-739660D62CF1}" type="pres">
      <dgm:prSet presAssocID="{E2F1E50D-936F-42E0-8507-96FB0B66E8EB}" presName="sibTrans" presStyleCnt="0"/>
      <dgm:spPr/>
    </dgm:pt>
    <dgm:pt modelId="{57748057-BC8F-43FD-B95A-C0443418BC4A}" type="pres">
      <dgm:prSet presAssocID="{00E5E9D6-9F5E-4E2C-8918-CA3552009266}" presName="node" presStyleLbl="node1" presStyleIdx="7" presStyleCnt="8">
        <dgm:presLayoutVars>
          <dgm:bulletEnabled val="1"/>
        </dgm:presLayoutVars>
      </dgm:prSet>
      <dgm:spPr/>
      <dgm:t>
        <a:bodyPr/>
        <a:lstStyle/>
        <a:p>
          <a:endParaRPr lang="zh-TW" altLang="en-US"/>
        </a:p>
      </dgm:t>
    </dgm:pt>
  </dgm:ptLst>
  <dgm:cxnLst>
    <dgm:cxn modelId="{28EAE8EC-7C52-4ADA-8FE4-6EDE749DE069}" srcId="{6A914478-A3FB-440F-AC73-ED5B203EF4E3}" destId="{16B3CFE0-D52D-4AD8-97FE-0FC8480E9B48}" srcOrd="3" destOrd="0" parTransId="{B39F5177-E798-4A8E-8489-4C2C450CE64E}" sibTransId="{8193E08A-F4A2-4DB1-B959-27D51CBC8D31}"/>
    <dgm:cxn modelId="{4A3ECBEB-C2AC-478C-B803-2CC6942B0F6A}" srcId="{6A914478-A3FB-440F-AC73-ED5B203EF4E3}" destId="{AEADE4E5-3C02-497D-8B0D-FC0B1B498060}" srcOrd="0" destOrd="0" parTransId="{06947CB8-4841-4CD4-B098-E1F981C4492A}" sibTransId="{1AF9E3C2-8FC8-4564-BD95-3DDFE1AD04BE}"/>
    <dgm:cxn modelId="{7813B75C-54AE-4333-B952-D081BE66321C}" type="presOf" srcId="{6A914478-A3FB-440F-AC73-ED5B203EF4E3}" destId="{E36D8842-D76E-4C7E-B14F-52290FE1313B}" srcOrd="0" destOrd="0" presId="urn:microsoft.com/office/officeart/2005/8/layout/default"/>
    <dgm:cxn modelId="{F04F3D36-6662-4024-A5C1-5D6072447516}" type="presOf" srcId="{AEADE4E5-3C02-497D-8B0D-FC0B1B498060}" destId="{72A72B9F-D2C8-4584-AA5D-698A422F7EB4}" srcOrd="0" destOrd="0" presId="urn:microsoft.com/office/officeart/2005/8/layout/default"/>
    <dgm:cxn modelId="{3B883BE1-2E89-404B-BF23-8E1A35357452}" srcId="{6A914478-A3FB-440F-AC73-ED5B203EF4E3}" destId="{00E5E9D6-9F5E-4E2C-8918-CA3552009266}" srcOrd="7" destOrd="0" parTransId="{6898AE89-8ABA-4A34-8961-EA8932B11EB5}" sibTransId="{5C27A40A-B63F-4B74-9CEE-081BF73E01C7}"/>
    <dgm:cxn modelId="{51935F80-797D-46A8-AF7E-D515CF8736E7}" srcId="{6A914478-A3FB-440F-AC73-ED5B203EF4E3}" destId="{943F8E9F-AF3B-4C6E-8E22-56D78287E354}" srcOrd="2" destOrd="0" parTransId="{4594A33F-4BFF-4EA5-85EC-E9195F49F4A6}" sibTransId="{EB16F44A-A5D2-4BF6-80AF-2E9E0F48BF60}"/>
    <dgm:cxn modelId="{45391018-9FAF-453D-88FC-D32A17879F4E}" type="presOf" srcId="{EC28BAE7-3F64-441F-9280-60F84BCA4D51}" destId="{F514B6A9-B647-47E6-A0DE-823C9BE03D8F}" srcOrd="0" destOrd="0" presId="urn:microsoft.com/office/officeart/2005/8/layout/default"/>
    <dgm:cxn modelId="{69F3CF2A-4286-4F23-89C4-D8BEF5B22E10}" srcId="{6A914478-A3FB-440F-AC73-ED5B203EF4E3}" destId="{EC28BAE7-3F64-441F-9280-60F84BCA4D51}" srcOrd="6" destOrd="0" parTransId="{6931B0DC-897F-46FE-8869-89DDF576C3C9}" sibTransId="{E2F1E50D-936F-42E0-8507-96FB0B66E8EB}"/>
    <dgm:cxn modelId="{BF3C7E3D-4AF8-4921-A71D-407B5413D96B}" type="presOf" srcId="{943F8E9F-AF3B-4C6E-8E22-56D78287E354}" destId="{8522FA32-2DBA-47A7-B049-24E4DDBCA9FA}" srcOrd="0" destOrd="0" presId="urn:microsoft.com/office/officeart/2005/8/layout/default"/>
    <dgm:cxn modelId="{2450CF42-0A55-4C3D-BFF7-D73EE6804BCD}" type="presOf" srcId="{16B3CFE0-D52D-4AD8-97FE-0FC8480E9B48}" destId="{C4925C35-D9FC-41CE-A6AA-C4A9FA9A9377}" srcOrd="0" destOrd="0" presId="urn:microsoft.com/office/officeart/2005/8/layout/default"/>
    <dgm:cxn modelId="{3DD0424B-60B6-490B-A477-FB17770E357F}" srcId="{6A914478-A3FB-440F-AC73-ED5B203EF4E3}" destId="{28ACFDAC-8AF2-4384-9711-7EAC7EAA9766}" srcOrd="5" destOrd="0" parTransId="{AE8B7D81-0212-422D-9A4C-5BF98ED9913D}" sibTransId="{F3DC685F-57F4-49DB-896B-D00C52D9ADA4}"/>
    <dgm:cxn modelId="{03B63099-9AA4-4452-8BCA-E4BE45AEEDCA}" srcId="{6A914478-A3FB-440F-AC73-ED5B203EF4E3}" destId="{233337C1-16B4-43E3-B847-53D86061F0AB}" srcOrd="4" destOrd="0" parTransId="{D7269239-F414-411C-9314-AD00F0DFC061}" sibTransId="{DE4EC462-5417-44DC-AA0D-A35F6E728A35}"/>
    <dgm:cxn modelId="{57E98390-4EA1-4CFA-B9C4-8B77BB80DB02}" type="presOf" srcId="{233337C1-16B4-43E3-B847-53D86061F0AB}" destId="{12EEFB2A-B9CE-446E-B246-3072A5293BFE}" srcOrd="0" destOrd="0" presId="urn:microsoft.com/office/officeart/2005/8/layout/default"/>
    <dgm:cxn modelId="{1FD62FF9-92E1-4A95-A671-984A5DAF1E45}" type="presOf" srcId="{4DACA84E-7769-417C-A990-E35339424101}" destId="{28F6FD7A-064D-4B81-9173-335EBF7626BE}" srcOrd="0" destOrd="0" presId="urn:microsoft.com/office/officeart/2005/8/layout/default"/>
    <dgm:cxn modelId="{0CF0B1AF-035A-4380-A9BD-151414F2514E}" type="presOf" srcId="{00E5E9D6-9F5E-4E2C-8918-CA3552009266}" destId="{57748057-BC8F-43FD-B95A-C0443418BC4A}" srcOrd="0" destOrd="0" presId="urn:microsoft.com/office/officeart/2005/8/layout/default"/>
    <dgm:cxn modelId="{82A66612-1014-4E55-A9EE-257C60C96A27}" srcId="{6A914478-A3FB-440F-AC73-ED5B203EF4E3}" destId="{4DACA84E-7769-417C-A990-E35339424101}" srcOrd="1" destOrd="0" parTransId="{4C2A3238-DD75-4C13-8859-334E89E2B907}" sibTransId="{6A6D007E-2E02-4CD5-9CB5-7CDF970BD5B7}"/>
    <dgm:cxn modelId="{DFFF44A8-4D85-42F6-9702-379272BCF685}" type="presOf" srcId="{28ACFDAC-8AF2-4384-9711-7EAC7EAA9766}" destId="{2B6311F7-840F-4212-8AB9-DD3B85B0F265}" srcOrd="0" destOrd="0" presId="urn:microsoft.com/office/officeart/2005/8/layout/default"/>
    <dgm:cxn modelId="{D6B258B4-99EF-4444-B911-299D3F0BED64}" type="presParOf" srcId="{E36D8842-D76E-4C7E-B14F-52290FE1313B}" destId="{72A72B9F-D2C8-4584-AA5D-698A422F7EB4}" srcOrd="0" destOrd="0" presId="urn:microsoft.com/office/officeart/2005/8/layout/default"/>
    <dgm:cxn modelId="{D1FD51D4-D3E5-41D7-A52F-BA26C599149A}" type="presParOf" srcId="{E36D8842-D76E-4C7E-B14F-52290FE1313B}" destId="{8D2B3766-BB0B-4BE2-AE86-09E01A26E490}" srcOrd="1" destOrd="0" presId="urn:microsoft.com/office/officeart/2005/8/layout/default"/>
    <dgm:cxn modelId="{9F37AB7D-ABAA-4265-A30D-F6422511EF23}" type="presParOf" srcId="{E36D8842-D76E-4C7E-B14F-52290FE1313B}" destId="{28F6FD7A-064D-4B81-9173-335EBF7626BE}" srcOrd="2" destOrd="0" presId="urn:microsoft.com/office/officeart/2005/8/layout/default"/>
    <dgm:cxn modelId="{B3E216EF-3778-4C45-A6AA-1661E41D73B9}" type="presParOf" srcId="{E36D8842-D76E-4C7E-B14F-52290FE1313B}" destId="{8BE1EF41-66BC-46D5-94C5-7EBC32329CCE}" srcOrd="3" destOrd="0" presId="urn:microsoft.com/office/officeart/2005/8/layout/default"/>
    <dgm:cxn modelId="{020F7B47-D4AB-4649-B662-957A44731503}" type="presParOf" srcId="{E36D8842-D76E-4C7E-B14F-52290FE1313B}" destId="{8522FA32-2DBA-47A7-B049-24E4DDBCA9FA}" srcOrd="4" destOrd="0" presId="urn:microsoft.com/office/officeart/2005/8/layout/default"/>
    <dgm:cxn modelId="{A8F518E8-E253-48B1-BD24-5E36919D7DA2}" type="presParOf" srcId="{E36D8842-D76E-4C7E-B14F-52290FE1313B}" destId="{C2FE9B45-57F3-4741-94D2-878DF3B83EEF}" srcOrd="5" destOrd="0" presId="urn:microsoft.com/office/officeart/2005/8/layout/default"/>
    <dgm:cxn modelId="{F449127C-FB8F-481F-BF0A-92F54652C2AA}" type="presParOf" srcId="{E36D8842-D76E-4C7E-B14F-52290FE1313B}" destId="{C4925C35-D9FC-41CE-A6AA-C4A9FA9A9377}" srcOrd="6" destOrd="0" presId="urn:microsoft.com/office/officeart/2005/8/layout/default"/>
    <dgm:cxn modelId="{23EE158F-FBCB-4013-9393-ED2B9BF1CA87}" type="presParOf" srcId="{E36D8842-D76E-4C7E-B14F-52290FE1313B}" destId="{ACAC4F6D-7214-464E-84ED-02ED72771955}" srcOrd="7" destOrd="0" presId="urn:microsoft.com/office/officeart/2005/8/layout/default"/>
    <dgm:cxn modelId="{49E2C53E-F2CD-4668-83A7-51EC0475AE5A}" type="presParOf" srcId="{E36D8842-D76E-4C7E-B14F-52290FE1313B}" destId="{12EEFB2A-B9CE-446E-B246-3072A5293BFE}" srcOrd="8" destOrd="0" presId="urn:microsoft.com/office/officeart/2005/8/layout/default"/>
    <dgm:cxn modelId="{ED926C50-7CFC-4A3D-807A-30C11B3F7FC3}" type="presParOf" srcId="{E36D8842-D76E-4C7E-B14F-52290FE1313B}" destId="{290D292E-BD6F-4ADB-B50C-0482E8388E9A}" srcOrd="9" destOrd="0" presId="urn:microsoft.com/office/officeart/2005/8/layout/default"/>
    <dgm:cxn modelId="{37647698-FCCA-41F7-9637-77C97CAE6878}" type="presParOf" srcId="{E36D8842-D76E-4C7E-B14F-52290FE1313B}" destId="{2B6311F7-840F-4212-8AB9-DD3B85B0F265}" srcOrd="10" destOrd="0" presId="urn:microsoft.com/office/officeart/2005/8/layout/default"/>
    <dgm:cxn modelId="{F07D1627-D642-428F-850F-03185CC41FEF}" type="presParOf" srcId="{E36D8842-D76E-4C7E-B14F-52290FE1313B}" destId="{37004B75-68C1-41FB-BA13-D643C10D99E3}" srcOrd="11" destOrd="0" presId="urn:microsoft.com/office/officeart/2005/8/layout/default"/>
    <dgm:cxn modelId="{D6B4142A-5144-40A7-8411-5D09C162EE6A}" type="presParOf" srcId="{E36D8842-D76E-4C7E-B14F-52290FE1313B}" destId="{F514B6A9-B647-47E6-A0DE-823C9BE03D8F}" srcOrd="12" destOrd="0" presId="urn:microsoft.com/office/officeart/2005/8/layout/default"/>
    <dgm:cxn modelId="{BAF8E591-6574-4D42-8637-A335AD462613}" type="presParOf" srcId="{E36D8842-D76E-4C7E-B14F-52290FE1313B}" destId="{07C355E9-14A5-4B6A-9D2D-739660D62CF1}" srcOrd="13" destOrd="0" presId="urn:microsoft.com/office/officeart/2005/8/layout/default"/>
    <dgm:cxn modelId="{9CBD3599-EBEC-4417-AA81-D0DF556C4183}" type="presParOf" srcId="{E36D8842-D76E-4C7E-B14F-52290FE1313B}" destId="{57748057-BC8F-43FD-B95A-C0443418BC4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97003F64-46C2-437F-AA12-E77D054AB070}"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zh-TW" altLang="en-US"/>
        </a:p>
      </dgm:t>
    </dgm:pt>
    <dgm:pt modelId="{6B170692-3636-4319-AA7B-A5D25040D67A}">
      <dgm:prSet phldrT="[文字]"/>
      <dgm:spPr>
        <a:solidFill>
          <a:srgbClr val="0033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zh-TW" b="1" dirty="0" smtClean="0">
              <a:latin typeface="微軟正黑體" pitchFamily="34" charset="-120"/>
              <a:ea typeface="微軟正黑體" pitchFamily="34" charset="-120"/>
            </a:rPr>
            <a:t>報名</a:t>
          </a:r>
          <a:endParaRPr lang="en-US" altLang="zh-TW" b="1" dirty="0" smtClean="0">
            <a:latin typeface="微軟正黑體" pitchFamily="34" charset="-120"/>
            <a:ea typeface="微軟正黑體" pitchFamily="34"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zh-TW" b="1" dirty="0" smtClean="0">
              <a:latin typeface="微軟正黑體" pitchFamily="34" charset="-120"/>
              <a:ea typeface="微軟正黑體" pitchFamily="34" charset="-120"/>
            </a:rPr>
            <a:t>資格</a:t>
          </a:r>
          <a:endParaRPr lang="zh-TW" altLang="en-US" b="1" dirty="0">
            <a:latin typeface="微軟正黑體" pitchFamily="34" charset="-120"/>
            <a:ea typeface="微軟正黑體" pitchFamily="34" charset="-120"/>
          </a:endParaRPr>
        </a:p>
      </dgm:t>
    </dgm:pt>
    <dgm:pt modelId="{DF9193EA-5936-4CDF-9E11-17A771B331B3}" type="parTrans" cxnId="{30250491-2146-4879-A2B8-137173551EF1}">
      <dgm:prSet/>
      <dgm:spPr/>
      <dgm:t>
        <a:bodyPr/>
        <a:lstStyle/>
        <a:p>
          <a:endParaRPr lang="zh-TW" altLang="en-US" b="1">
            <a:latin typeface="微軟正黑體" pitchFamily="34" charset="-120"/>
            <a:ea typeface="微軟正黑體" pitchFamily="34" charset="-120"/>
          </a:endParaRPr>
        </a:p>
      </dgm:t>
    </dgm:pt>
    <dgm:pt modelId="{66792FB1-A728-4037-BA52-6EBD1F22E331}" type="sibTrans" cxnId="{30250491-2146-4879-A2B8-137173551EF1}">
      <dgm:prSet/>
      <dgm:spPr/>
      <dgm:t>
        <a:bodyPr/>
        <a:lstStyle/>
        <a:p>
          <a:endParaRPr lang="zh-TW" altLang="en-US" b="1">
            <a:latin typeface="微軟正黑體" pitchFamily="34" charset="-120"/>
            <a:ea typeface="微軟正黑體" pitchFamily="34" charset="-120"/>
          </a:endParaRPr>
        </a:p>
      </dgm:t>
    </dgm:pt>
    <dgm:pt modelId="{4A71B524-F635-4CA3-82F5-888D4F96CFBD}">
      <dgm:prSet phldrT="[文字]" custT="1"/>
      <dgm:spPr>
        <a:solidFill>
          <a:schemeClr val="accent1">
            <a:lumMod val="60000"/>
            <a:lumOff val="40000"/>
            <a:alpha val="90000"/>
          </a:schemeClr>
        </a:solidFill>
      </dgm:spPr>
      <dgm:t>
        <a:bodyPr/>
        <a:lstStyle/>
        <a:p>
          <a:pPr marL="182563" marR="0" indent="-182563"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高雄區公私立高級中等學校設有國中部之三年級學生於畢業前在該校就讀滿一學年以上者，可報名直升該校高中部</a:t>
          </a:r>
          <a:endParaRPr lang="zh-TW" altLang="en-US" sz="2400" b="1" dirty="0">
            <a:solidFill>
              <a:srgbClr val="660066"/>
            </a:solidFill>
            <a:latin typeface="微軟正黑體" pitchFamily="34" charset="-120"/>
            <a:ea typeface="微軟正黑體" pitchFamily="34" charset="-120"/>
          </a:endParaRPr>
        </a:p>
      </dgm:t>
    </dgm:pt>
    <dgm:pt modelId="{258E8EA9-C2CA-4E30-9A97-AE6C47272DA9}" type="parTrans" cxnId="{2294D221-D626-4A06-9EBB-DAB2126EF93F}">
      <dgm:prSet/>
      <dgm:spPr/>
      <dgm:t>
        <a:bodyPr/>
        <a:lstStyle/>
        <a:p>
          <a:endParaRPr lang="zh-TW" altLang="en-US" b="1">
            <a:latin typeface="微軟正黑體" pitchFamily="34" charset="-120"/>
            <a:ea typeface="微軟正黑體" pitchFamily="34" charset="-120"/>
          </a:endParaRPr>
        </a:p>
      </dgm:t>
    </dgm:pt>
    <dgm:pt modelId="{B173D623-B895-4E48-8ACE-DF676504313D}" type="sibTrans" cxnId="{2294D221-D626-4A06-9EBB-DAB2126EF93F}">
      <dgm:prSet/>
      <dgm:spPr/>
      <dgm:t>
        <a:bodyPr/>
        <a:lstStyle/>
        <a:p>
          <a:endParaRPr lang="zh-TW" altLang="en-US" b="1">
            <a:latin typeface="微軟正黑體" pitchFamily="34" charset="-120"/>
            <a:ea typeface="微軟正黑體" pitchFamily="34" charset="-120"/>
          </a:endParaRPr>
        </a:p>
      </dgm:t>
    </dgm:pt>
    <dgm:pt modelId="{3F4743C9-69D8-4C5D-9D8B-1EB15F6AABD8}">
      <dgm:prSet phldrT="[文字]"/>
      <dgm:spPr>
        <a:solidFill>
          <a:srgbClr val="660066"/>
        </a:solidFill>
      </dgm:spPr>
      <dgm:t>
        <a:bodyPr/>
        <a:lstStyle/>
        <a:p>
          <a:r>
            <a:rPr lang="zh-TW" altLang="zh-TW" b="1" dirty="0" smtClean="0">
              <a:latin typeface="微軟正黑體" pitchFamily="34" charset="-120"/>
              <a:ea typeface="微軟正黑體" pitchFamily="34" charset="-120"/>
            </a:rPr>
            <a:t>錄取</a:t>
          </a:r>
          <a:endParaRPr lang="en-US" altLang="zh-TW" b="1" dirty="0" smtClean="0">
            <a:latin typeface="微軟正黑體" pitchFamily="34" charset="-120"/>
            <a:ea typeface="微軟正黑體" pitchFamily="34" charset="-120"/>
          </a:endParaRPr>
        </a:p>
        <a:p>
          <a:r>
            <a:rPr lang="zh-TW" altLang="zh-TW" b="1" dirty="0" smtClean="0">
              <a:latin typeface="微軟正黑體" pitchFamily="34" charset="-120"/>
              <a:ea typeface="微軟正黑體" pitchFamily="34" charset="-120"/>
            </a:rPr>
            <a:t>方式</a:t>
          </a:r>
          <a:endParaRPr lang="zh-TW" altLang="en-US" b="1" dirty="0">
            <a:latin typeface="微軟正黑體" pitchFamily="34" charset="-120"/>
            <a:ea typeface="微軟正黑體" pitchFamily="34" charset="-120"/>
          </a:endParaRPr>
        </a:p>
      </dgm:t>
    </dgm:pt>
    <dgm:pt modelId="{7AA890CF-26E8-4BC8-B0D1-53EE6D0C8CDC}" type="parTrans" cxnId="{94B7E73E-0425-4BA4-B2EB-9DE6299253AE}">
      <dgm:prSet/>
      <dgm:spPr/>
      <dgm:t>
        <a:bodyPr/>
        <a:lstStyle/>
        <a:p>
          <a:endParaRPr lang="zh-TW" altLang="en-US" b="1">
            <a:latin typeface="微軟正黑體" pitchFamily="34" charset="-120"/>
            <a:ea typeface="微軟正黑體" pitchFamily="34" charset="-120"/>
          </a:endParaRPr>
        </a:p>
      </dgm:t>
    </dgm:pt>
    <dgm:pt modelId="{FA658A4C-5F22-4214-8C51-F5E47A613480}" type="sibTrans" cxnId="{94B7E73E-0425-4BA4-B2EB-9DE6299253AE}">
      <dgm:prSet/>
      <dgm:spPr/>
      <dgm:t>
        <a:bodyPr/>
        <a:lstStyle/>
        <a:p>
          <a:endParaRPr lang="zh-TW" altLang="en-US" b="1">
            <a:latin typeface="微軟正黑體" pitchFamily="34" charset="-120"/>
            <a:ea typeface="微軟正黑體" pitchFamily="34" charset="-120"/>
          </a:endParaRPr>
        </a:p>
      </dgm:t>
    </dgm:pt>
    <dgm:pt modelId="{B713CA86-AC80-4F85-AB45-08858AED8E43}">
      <dgm:prSet phldrT="[文字]" custT="1"/>
      <dgm:spPr>
        <a:solidFill>
          <a:srgbClr val="FFCCFF">
            <a:alpha val="89804"/>
          </a:srgbClr>
        </a:solidFill>
      </dgm:spPr>
      <dgm:t>
        <a:bodyPr/>
        <a:lstStyle/>
        <a:p>
          <a:pPr>
            <a:lnSpc>
              <a:spcPct val="80000"/>
            </a:lnSpc>
            <a:spcBef>
              <a:spcPts val="0"/>
            </a:spcBef>
            <a:spcAft>
              <a:spcPts val="0"/>
            </a:spcAft>
          </a:pPr>
          <a:r>
            <a:rPr lang="zh-TW" altLang="en-US" sz="2400" b="1" dirty="0" smtClean="0">
              <a:solidFill>
                <a:srgbClr val="660066"/>
              </a:solidFill>
              <a:latin typeface="微軟正黑體" pitchFamily="34" charset="-120"/>
              <a:ea typeface="微軟正黑體" pitchFamily="34" charset="-120"/>
            </a:rPr>
            <a:t>報名人數未超過學校直升入學招生名額時，全額錄取</a:t>
          </a:r>
          <a:endParaRPr lang="zh-TW" altLang="en-US" sz="2400" b="1" dirty="0">
            <a:solidFill>
              <a:srgbClr val="660066"/>
            </a:solidFill>
            <a:latin typeface="微軟正黑體" pitchFamily="34" charset="-120"/>
            <a:ea typeface="微軟正黑體" pitchFamily="34" charset="-120"/>
          </a:endParaRPr>
        </a:p>
      </dgm:t>
    </dgm:pt>
    <dgm:pt modelId="{832F812F-299D-43A8-97E7-B862A8F9BA97}" type="parTrans" cxnId="{BBE28ED7-E5A6-4E91-9983-2D7065CBD3C3}">
      <dgm:prSet/>
      <dgm:spPr/>
      <dgm:t>
        <a:bodyPr/>
        <a:lstStyle/>
        <a:p>
          <a:endParaRPr lang="zh-TW" altLang="en-US" b="1">
            <a:latin typeface="微軟正黑體" pitchFamily="34" charset="-120"/>
            <a:ea typeface="微軟正黑體" pitchFamily="34" charset="-120"/>
          </a:endParaRPr>
        </a:p>
      </dgm:t>
    </dgm:pt>
    <dgm:pt modelId="{9FE450FA-7F69-4EB0-AC39-AB776C6CF95E}" type="sibTrans" cxnId="{BBE28ED7-E5A6-4E91-9983-2D7065CBD3C3}">
      <dgm:prSet/>
      <dgm:spPr/>
      <dgm:t>
        <a:bodyPr/>
        <a:lstStyle/>
        <a:p>
          <a:endParaRPr lang="zh-TW" altLang="en-US" b="1">
            <a:latin typeface="微軟正黑體" pitchFamily="34" charset="-120"/>
            <a:ea typeface="微軟正黑體" pitchFamily="34" charset="-120"/>
          </a:endParaRPr>
        </a:p>
      </dgm:t>
    </dgm:pt>
    <dgm:pt modelId="{A0D70CD7-A042-4F10-8B1D-F748605E91E3}">
      <dgm:prSet custT="1"/>
      <dgm:spPr>
        <a:solidFill>
          <a:srgbClr val="FFCCFF">
            <a:alpha val="89804"/>
          </a:srgbClr>
        </a:solidFill>
      </dgm:spPr>
      <dgm:t>
        <a:bodyPr/>
        <a:lstStyle/>
        <a:p>
          <a:pPr>
            <a:lnSpc>
              <a:spcPct val="80000"/>
            </a:lnSpc>
            <a:spcBef>
              <a:spcPts val="0"/>
            </a:spcBef>
            <a:spcAft>
              <a:spcPts val="0"/>
            </a:spcAft>
          </a:pPr>
          <a:r>
            <a:rPr lang="zh-TW" altLang="en-US" sz="2400" b="1" dirty="0" smtClean="0">
              <a:solidFill>
                <a:srgbClr val="660066"/>
              </a:solidFill>
              <a:latin typeface="微軟正黑體" pitchFamily="34" charset="-120"/>
              <a:ea typeface="微軟正黑體" pitchFamily="34" charset="-120"/>
            </a:rPr>
            <a:t>報名人數超過學校直升入學招生名額時，採免試入學超額比序方式擇優錄取</a:t>
          </a:r>
        </a:p>
      </dgm:t>
    </dgm:pt>
    <dgm:pt modelId="{9C0781CF-A0BE-4363-B7D2-B43B06FE6E46}" type="parTrans" cxnId="{FE0F1761-4DB7-4C9C-B199-24630DB03740}">
      <dgm:prSet/>
      <dgm:spPr/>
      <dgm:t>
        <a:bodyPr/>
        <a:lstStyle/>
        <a:p>
          <a:endParaRPr lang="zh-TW" altLang="en-US" b="1">
            <a:latin typeface="微軟正黑體" pitchFamily="34" charset="-120"/>
            <a:ea typeface="微軟正黑體" pitchFamily="34" charset="-120"/>
          </a:endParaRPr>
        </a:p>
      </dgm:t>
    </dgm:pt>
    <dgm:pt modelId="{D5AAF5DB-B323-4F6D-B69B-D546E90F1680}" type="sibTrans" cxnId="{FE0F1761-4DB7-4C9C-B199-24630DB03740}">
      <dgm:prSet/>
      <dgm:spPr/>
      <dgm:t>
        <a:bodyPr/>
        <a:lstStyle/>
        <a:p>
          <a:endParaRPr lang="zh-TW" altLang="en-US" b="1">
            <a:latin typeface="微軟正黑體" pitchFamily="34" charset="-120"/>
            <a:ea typeface="微軟正黑體" pitchFamily="34" charset="-120"/>
          </a:endParaRPr>
        </a:p>
      </dgm:t>
    </dgm:pt>
    <dgm:pt modelId="{6007CB9D-4278-4334-B86B-CB137B5D22CD}" type="pres">
      <dgm:prSet presAssocID="{97003F64-46C2-437F-AA12-E77D054AB070}" presName="Name0" presStyleCnt="0">
        <dgm:presLayoutVars>
          <dgm:dir/>
          <dgm:animLvl val="lvl"/>
          <dgm:resizeHandles val="exact"/>
        </dgm:presLayoutVars>
      </dgm:prSet>
      <dgm:spPr/>
      <dgm:t>
        <a:bodyPr/>
        <a:lstStyle/>
        <a:p>
          <a:endParaRPr lang="zh-TW" altLang="en-US"/>
        </a:p>
      </dgm:t>
    </dgm:pt>
    <dgm:pt modelId="{3B739CD3-5DC0-4BFE-A231-B7450EB1C98F}" type="pres">
      <dgm:prSet presAssocID="{6B170692-3636-4319-AA7B-A5D25040D67A}" presName="linNode" presStyleCnt="0"/>
      <dgm:spPr/>
    </dgm:pt>
    <dgm:pt modelId="{7B479D73-8CCF-472D-ABEF-22924BF1A39A}" type="pres">
      <dgm:prSet presAssocID="{6B170692-3636-4319-AA7B-A5D25040D67A}" presName="parentText" presStyleLbl="node1" presStyleIdx="0" presStyleCnt="2" custScaleX="69082" custScaleY="78122">
        <dgm:presLayoutVars>
          <dgm:chMax val="1"/>
          <dgm:bulletEnabled val="1"/>
        </dgm:presLayoutVars>
      </dgm:prSet>
      <dgm:spPr/>
      <dgm:t>
        <a:bodyPr/>
        <a:lstStyle/>
        <a:p>
          <a:endParaRPr lang="zh-TW" altLang="en-US"/>
        </a:p>
      </dgm:t>
    </dgm:pt>
    <dgm:pt modelId="{296EE2C1-730E-4737-B57D-2A3B23254D05}" type="pres">
      <dgm:prSet presAssocID="{6B170692-3636-4319-AA7B-A5D25040D67A}" presName="descendantText" presStyleLbl="alignAccFollowNode1" presStyleIdx="0" presStyleCnt="2" custScaleX="124239" custScaleY="78122">
        <dgm:presLayoutVars>
          <dgm:bulletEnabled val="1"/>
        </dgm:presLayoutVars>
      </dgm:prSet>
      <dgm:spPr/>
      <dgm:t>
        <a:bodyPr/>
        <a:lstStyle/>
        <a:p>
          <a:endParaRPr lang="zh-TW" altLang="en-US"/>
        </a:p>
      </dgm:t>
    </dgm:pt>
    <dgm:pt modelId="{EE65B61F-5F91-45E5-B394-F5741E22EC5E}" type="pres">
      <dgm:prSet presAssocID="{66792FB1-A728-4037-BA52-6EBD1F22E331}" presName="sp" presStyleCnt="0"/>
      <dgm:spPr/>
    </dgm:pt>
    <dgm:pt modelId="{D1C90BA7-4269-4841-969E-3B7980890060}" type="pres">
      <dgm:prSet presAssocID="{3F4743C9-69D8-4C5D-9D8B-1EB15F6AABD8}" presName="linNode" presStyleCnt="0"/>
      <dgm:spPr/>
    </dgm:pt>
    <dgm:pt modelId="{E05FF43A-1463-4FAB-A491-659F1DC762C5}" type="pres">
      <dgm:prSet presAssocID="{3F4743C9-69D8-4C5D-9D8B-1EB15F6AABD8}" presName="parentText" presStyleLbl="node1" presStyleIdx="1" presStyleCnt="2" custScaleX="69082">
        <dgm:presLayoutVars>
          <dgm:chMax val="1"/>
          <dgm:bulletEnabled val="1"/>
        </dgm:presLayoutVars>
      </dgm:prSet>
      <dgm:spPr/>
      <dgm:t>
        <a:bodyPr/>
        <a:lstStyle/>
        <a:p>
          <a:endParaRPr lang="zh-TW" altLang="en-US"/>
        </a:p>
      </dgm:t>
    </dgm:pt>
    <dgm:pt modelId="{FC50856E-BA60-4E57-B0CF-CD042D9BADE5}" type="pres">
      <dgm:prSet presAssocID="{3F4743C9-69D8-4C5D-9D8B-1EB15F6AABD8}" presName="descendantText" presStyleLbl="alignAccFollowNode1" presStyleIdx="1" presStyleCnt="2" custScaleX="124240" custScaleY="112531">
        <dgm:presLayoutVars>
          <dgm:bulletEnabled val="1"/>
        </dgm:presLayoutVars>
      </dgm:prSet>
      <dgm:spPr/>
      <dgm:t>
        <a:bodyPr/>
        <a:lstStyle/>
        <a:p>
          <a:endParaRPr lang="zh-TW" altLang="en-US"/>
        </a:p>
      </dgm:t>
    </dgm:pt>
  </dgm:ptLst>
  <dgm:cxnLst>
    <dgm:cxn modelId="{47D74136-A800-4CF2-9C10-C7DCFDA1CCFB}" type="presOf" srcId="{97003F64-46C2-437F-AA12-E77D054AB070}" destId="{6007CB9D-4278-4334-B86B-CB137B5D22CD}" srcOrd="0" destOrd="0" presId="urn:microsoft.com/office/officeart/2005/8/layout/vList5"/>
    <dgm:cxn modelId="{30685362-32AD-464F-86D8-D3090961E0FF}" type="presOf" srcId="{B713CA86-AC80-4F85-AB45-08858AED8E43}" destId="{FC50856E-BA60-4E57-B0CF-CD042D9BADE5}" srcOrd="0" destOrd="0" presId="urn:microsoft.com/office/officeart/2005/8/layout/vList5"/>
    <dgm:cxn modelId="{94B7E73E-0425-4BA4-B2EB-9DE6299253AE}" srcId="{97003F64-46C2-437F-AA12-E77D054AB070}" destId="{3F4743C9-69D8-4C5D-9D8B-1EB15F6AABD8}" srcOrd="1" destOrd="0" parTransId="{7AA890CF-26E8-4BC8-B0D1-53EE6D0C8CDC}" sibTransId="{FA658A4C-5F22-4214-8C51-F5E47A613480}"/>
    <dgm:cxn modelId="{BE1C79F2-643A-40CA-8C72-1F92CBF30467}" type="presOf" srcId="{3F4743C9-69D8-4C5D-9D8B-1EB15F6AABD8}" destId="{E05FF43A-1463-4FAB-A491-659F1DC762C5}" srcOrd="0" destOrd="0" presId="urn:microsoft.com/office/officeart/2005/8/layout/vList5"/>
    <dgm:cxn modelId="{FE0F1761-4DB7-4C9C-B199-24630DB03740}" srcId="{3F4743C9-69D8-4C5D-9D8B-1EB15F6AABD8}" destId="{A0D70CD7-A042-4F10-8B1D-F748605E91E3}" srcOrd="1" destOrd="0" parTransId="{9C0781CF-A0BE-4363-B7D2-B43B06FE6E46}" sibTransId="{D5AAF5DB-B323-4F6D-B69B-D546E90F1680}"/>
    <dgm:cxn modelId="{2294D221-D626-4A06-9EBB-DAB2126EF93F}" srcId="{6B170692-3636-4319-AA7B-A5D25040D67A}" destId="{4A71B524-F635-4CA3-82F5-888D4F96CFBD}" srcOrd="0" destOrd="0" parTransId="{258E8EA9-C2CA-4E30-9A97-AE6C47272DA9}" sibTransId="{B173D623-B895-4E48-8ACE-DF676504313D}"/>
    <dgm:cxn modelId="{BBE28ED7-E5A6-4E91-9983-2D7065CBD3C3}" srcId="{3F4743C9-69D8-4C5D-9D8B-1EB15F6AABD8}" destId="{B713CA86-AC80-4F85-AB45-08858AED8E43}" srcOrd="0" destOrd="0" parTransId="{832F812F-299D-43A8-97E7-B862A8F9BA97}" sibTransId="{9FE450FA-7F69-4EB0-AC39-AB776C6CF95E}"/>
    <dgm:cxn modelId="{30250491-2146-4879-A2B8-137173551EF1}" srcId="{97003F64-46C2-437F-AA12-E77D054AB070}" destId="{6B170692-3636-4319-AA7B-A5D25040D67A}" srcOrd="0" destOrd="0" parTransId="{DF9193EA-5936-4CDF-9E11-17A771B331B3}" sibTransId="{66792FB1-A728-4037-BA52-6EBD1F22E331}"/>
    <dgm:cxn modelId="{0A9F0F18-8A1C-4DE8-AC95-5A6AAAE988C1}" type="presOf" srcId="{4A71B524-F635-4CA3-82F5-888D4F96CFBD}" destId="{296EE2C1-730E-4737-B57D-2A3B23254D05}" srcOrd="0" destOrd="0" presId="urn:microsoft.com/office/officeart/2005/8/layout/vList5"/>
    <dgm:cxn modelId="{C93D844C-59FC-43F4-908A-3A7380C3169D}" type="presOf" srcId="{6B170692-3636-4319-AA7B-A5D25040D67A}" destId="{7B479D73-8CCF-472D-ABEF-22924BF1A39A}" srcOrd="0" destOrd="0" presId="urn:microsoft.com/office/officeart/2005/8/layout/vList5"/>
    <dgm:cxn modelId="{3B6C498E-C56E-446E-8D90-EA1D6E283934}" type="presOf" srcId="{A0D70CD7-A042-4F10-8B1D-F748605E91E3}" destId="{FC50856E-BA60-4E57-B0CF-CD042D9BADE5}" srcOrd="0" destOrd="1" presId="urn:microsoft.com/office/officeart/2005/8/layout/vList5"/>
    <dgm:cxn modelId="{AA1B90BB-80E5-493F-AEC8-12297B97BF81}" type="presParOf" srcId="{6007CB9D-4278-4334-B86B-CB137B5D22CD}" destId="{3B739CD3-5DC0-4BFE-A231-B7450EB1C98F}" srcOrd="0" destOrd="0" presId="urn:microsoft.com/office/officeart/2005/8/layout/vList5"/>
    <dgm:cxn modelId="{92A1330D-5E74-4FBF-B900-3D5F06B0E74F}" type="presParOf" srcId="{3B739CD3-5DC0-4BFE-A231-B7450EB1C98F}" destId="{7B479D73-8CCF-472D-ABEF-22924BF1A39A}" srcOrd="0" destOrd="0" presId="urn:microsoft.com/office/officeart/2005/8/layout/vList5"/>
    <dgm:cxn modelId="{E7B11C5F-4DAC-49F1-9B12-40857376EE32}" type="presParOf" srcId="{3B739CD3-5DC0-4BFE-A231-B7450EB1C98F}" destId="{296EE2C1-730E-4737-B57D-2A3B23254D05}" srcOrd="1" destOrd="0" presId="urn:microsoft.com/office/officeart/2005/8/layout/vList5"/>
    <dgm:cxn modelId="{793F5095-2A50-41D4-BCB9-CCDDDC588156}" type="presParOf" srcId="{6007CB9D-4278-4334-B86B-CB137B5D22CD}" destId="{EE65B61F-5F91-45E5-B394-F5741E22EC5E}" srcOrd="1" destOrd="0" presId="urn:microsoft.com/office/officeart/2005/8/layout/vList5"/>
    <dgm:cxn modelId="{30C31D78-D89C-44FF-A202-7F43D00F8D89}" type="presParOf" srcId="{6007CB9D-4278-4334-B86B-CB137B5D22CD}" destId="{D1C90BA7-4269-4841-969E-3B7980890060}" srcOrd="2" destOrd="0" presId="urn:microsoft.com/office/officeart/2005/8/layout/vList5"/>
    <dgm:cxn modelId="{BA0C20AE-6E42-41DE-8D02-B9D2ED8BD541}" type="presParOf" srcId="{D1C90BA7-4269-4841-969E-3B7980890060}" destId="{E05FF43A-1463-4FAB-A491-659F1DC762C5}" srcOrd="0" destOrd="0" presId="urn:microsoft.com/office/officeart/2005/8/layout/vList5"/>
    <dgm:cxn modelId="{D6C7ACC8-6F13-4552-A77B-638DEEDDFD1D}" type="presParOf" srcId="{D1C90BA7-4269-4841-969E-3B7980890060}" destId="{FC50856E-BA60-4E57-B0CF-CD042D9BADE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161D4D3-1ECA-482C-9768-80B1111D8C79}"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3CD298B-41EA-4B9C-882E-B1D915E017C2}">
      <dgm:prSet phldrT="[文字]"/>
      <dgm:spPr/>
      <dgm:t>
        <a:bodyPr/>
        <a:lstStyle/>
        <a:p>
          <a:r>
            <a:rPr lang="zh-TW" altLang="en-US" b="1" dirty="0" smtClean="0">
              <a:latin typeface="微軟正黑體" pitchFamily="34" charset="-120"/>
              <a:ea typeface="微軟正黑體" pitchFamily="34" charset="-120"/>
            </a:rPr>
            <a:t>招生</a:t>
          </a:r>
          <a:endParaRPr lang="en-US" altLang="zh-TW" b="1" dirty="0" smtClean="0">
            <a:latin typeface="微軟正黑體" pitchFamily="34" charset="-120"/>
            <a:ea typeface="微軟正黑體" pitchFamily="34" charset="-120"/>
          </a:endParaRPr>
        </a:p>
        <a:p>
          <a:r>
            <a:rPr lang="zh-TW" altLang="en-US" b="1" dirty="0" smtClean="0">
              <a:latin typeface="微軟正黑體" pitchFamily="34" charset="-120"/>
              <a:ea typeface="微軟正黑體" pitchFamily="34" charset="-120"/>
            </a:rPr>
            <a:t>方式</a:t>
          </a:r>
          <a:endParaRPr lang="zh-TW" altLang="en-US" b="1" dirty="0">
            <a:latin typeface="微軟正黑體" pitchFamily="34" charset="-120"/>
            <a:ea typeface="微軟正黑體" pitchFamily="34" charset="-120"/>
          </a:endParaRPr>
        </a:p>
      </dgm:t>
    </dgm:pt>
    <dgm:pt modelId="{672739CC-071C-4797-BC62-04101819E92C}" type="parTrans" cxnId="{34583B4C-71C5-418D-A982-8D4FEE2C4BCF}">
      <dgm:prSet/>
      <dgm:spPr/>
      <dgm:t>
        <a:bodyPr/>
        <a:lstStyle/>
        <a:p>
          <a:endParaRPr lang="zh-TW" altLang="en-US" b="1">
            <a:latin typeface="微軟正黑體" pitchFamily="34" charset="-120"/>
            <a:ea typeface="微軟正黑體" pitchFamily="34" charset="-120"/>
          </a:endParaRPr>
        </a:p>
      </dgm:t>
    </dgm:pt>
    <dgm:pt modelId="{810465E5-3517-44E3-9349-45C461A93EFB}" type="sibTrans" cxnId="{34583B4C-71C5-418D-A982-8D4FEE2C4BCF}">
      <dgm:prSet/>
      <dgm:spPr/>
      <dgm:t>
        <a:bodyPr/>
        <a:lstStyle/>
        <a:p>
          <a:endParaRPr lang="zh-TW" altLang="en-US" b="1">
            <a:latin typeface="微軟正黑體" pitchFamily="34" charset="-120"/>
            <a:ea typeface="微軟正黑體" pitchFamily="34" charset="-120"/>
          </a:endParaRPr>
        </a:p>
      </dgm:t>
    </dgm:pt>
    <dgm:pt modelId="{FF93DDF7-7FAC-4B0A-8E81-4A4518C0ED27}">
      <dgm:prSet phldrT="[文字]" custT="1"/>
      <dgm:spPr/>
      <dgm:t>
        <a:bodyPr/>
        <a:lstStyle/>
        <a:p>
          <a:pPr algn="l"/>
          <a:r>
            <a:rPr lang="zh-TW" altLang="en-US" sz="2800" b="1" dirty="0" smtClean="0">
              <a:solidFill>
                <a:srgbClr val="660066"/>
              </a:solidFill>
              <a:latin typeface="微軟正黑體" pitchFamily="34" charset="-120"/>
              <a:ea typeface="微軟正黑體" pitchFamily="34" charset="-120"/>
            </a:rPr>
            <a:t>分區分發</a:t>
          </a:r>
          <a:endParaRPr lang="en-US" altLang="zh-TW" sz="2800" b="1" dirty="0" smtClean="0">
            <a:solidFill>
              <a:srgbClr val="660066"/>
            </a:solidFill>
            <a:latin typeface="微軟正黑體" pitchFamily="34" charset="-120"/>
            <a:ea typeface="微軟正黑體" pitchFamily="34" charset="-120"/>
          </a:endParaRPr>
        </a:p>
      </dgm:t>
    </dgm:pt>
    <dgm:pt modelId="{6002E618-7523-4BC8-A479-61F3EF2B6CB2}" type="parTrans" cxnId="{86E70827-30DC-4BB7-93C2-E977777ACB79}">
      <dgm:prSet/>
      <dgm:spPr/>
      <dgm:t>
        <a:bodyPr/>
        <a:lstStyle/>
        <a:p>
          <a:endParaRPr lang="zh-TW" altLang="en-US" b="1">
            <a:latin typeface="微軟正黑體" pitchFamily="34" charset="-120"/>
            <a:ea typeface="微軟正黑體" pitchFamily="34" charset="-120"/>
          </a:endParaRPr>
        </a:p>
      </dgm:t>
    </dgm:pt>
    <dgm:pt modelId="{473D5C31-F001-48CE-87FE-B9902061504C}" type="sibTrans" cxnId="{86E70827-30DC-4BB7-93C2-E977777ACB79}">
      <dgm:prSet/>
      <dgm:spPr/>
      <dgm:t>
        <a:bodyPr/>
        <a:lstStyle/>
        <a:p>
          <a:endParaRPr lang="zh-TW" altLang="en-US" b="1">
            <a:latin typeface="微軟正黑體" pitchFamily="34" charset="-120"/>
            <a:ea typeface="微軟正黑體" pitchFamily="34" charset="-120"/>
          </a:endParaRPr>
        </a:p>
      </dgm:t>
    </dgm:pt>
    <dgm:pt modelId="{E214E16B-D4D8-45B6-8074-07E6CAD6746F}">
      <dgm:prSet custT="1"/>
      <dgm:spPr/>
      <dgm:t>
        <a:bodyPr/>
        <a:lstStyle/>
        <a:p>
          <a:pPr algn="l"/>
          <a:r>
            <a:rPr lang="zh-TW" altLang="en-US" sz="2800" b="1" dirty="0" smtClean="0">
              <a:solidFill>
                <a:srgbClr val="660066"/>
              </a:solidFill>
              <a:latin typeface="微軟正黑體" pitchFamily="34" charset="-120"/>
              <a:ea typeface="微軟正黑體" pitchFamily="34" charset="-120"/>
            </a:rPr>
            <a:t>曾選習國中技藝教育學生優先分發</a:t>
          </a:r>
          <a:endParaRPr lang="zh-TW" altLang="en-US" sz="2800" b="1" dirty="0">
            <a:solidFill>
              <a:srgbClr val="660066"/>
            </a:solidFill>
            <a:latin typeface="微軟正黑體" pitchFamily="34" charset="-120"/>
            <a:ea typeface="微軟正黑體" pitchFamily="34" charset="-120"/>
          </a:endParaRPr>
        </a:p>
      </dgm:t>
    </dgm:pt>
    <dgm:pt modelId="{BE462D6E-2C90-48CF-9FFB-8B27A04808C0}" type="parTrans" cxnId="{40DA458D-C5A7-4C5E-B8E3-C7A0B2C62F5A}">
      <dgm:prSet/>
      <dgm:spPr/>
      <dgm:t>
        <a:bodyPr/>
        <a:lstStyle/>
        <a:p>
          <a:endParaRPr lang="zh-TW" altLang="en-US" b="1">
            <a:latin typeface="微軟正黑體" pitchFamily="34" charset="-120"/>
            <a:ea typeface="微軟正黑體" pitchFamily="34" charset="-120"/>
          </a:endParaRPr>
        </a:p>
      </dgm:t>
    </dgm:pt>
    <dgm:pt modelId="{B55A76E7-1181-4B76-8FBB-442F3A72457C}" type="sibTrans" cxnId="{40DA458D-C5A7-4C5E-B8E3-C7A0B2C62F5A}">
      <dgm:prSet/>
      <dgm:spPr/>
      <dgm:t>
        <a:bodyPr/>
        <a:lstStyle/>
        <a:p>
          <a:endParaRPr lang="zh-TW" altLang="en-US" b="1">
            <a:latin typeface="微軟正黑體" pitchFamily="34" charset="-120"/>
            <a:ea typeface="微軟正黑體" pitchFamily="34" charset="-120"/>
          </a:endParaRPr>
        </a:p>
      </dgm:t>
    </dgm:pt>
    <dgm:pt modelId="{CCCF66DE-C6B7-4371-83BF-806B01A389E3}">
      <dgm:prSet phldrT="[文字]"/>
      <dgm:spPr/>
      <dgm:t>
        <a:bodyPr/>
        <a:lstStyle/>
        <a:p>
          <a:r>
            <a:rPr lang="zh-TW" altLang="en-US" b="1" dirty="0" smtClean="0">
              <a:latin typeface="微軟正黑體" pitchFamily="34" charset="-120"/>
              <a:ea typeface="微軟正黑體" pitchFamily="34" charset="-120"/>
            </a:rPr>
            <a:t>課程</a:t>
          </a:r>
          <a:endParaRPr lang="en-US" altLang="zh-TW" b="1" dirty="0" smtClean="0">
            <a:latin typeface="微軟正黑體" pitchFamily="34" charset="-120"/>
            <a:ea typeface="微軟正黑體" pitchFamily="34" charset="-120"/>
          </a:endParaRPr>
        </a:p>
        <a:p>
          <a:r>
            <a:rPr lang="zh-TW" altLang="en-US" b="1" dirty="0" smtClean="0">
              <a:latin typeface="微軟正黑體" pitchFamily="34" charset="-120"/>
              <a:ea typeface="微軟正黑體" pitchFamily="34" charset="-120"/>
            </a:rPr>
            <a:t>特色</a:t>
          </a:r>
          <a:endParaRPr lang="zh-TW" altLang="en-US" b="1" dirty="0">
            <a:latin typeface="微軟正黑體" pitchFamily="34" charset="-120"/>
            <a:ea typeface="微軟正黑體" pitchFamily="34" charset="-120"/>
          </a:endParaRPr>
        </a:p>
      </dgm:t>
    </dgm:pt>
    <dgm:pt modelId="{0F4E2D6D-3274-4027-921C-D5E960636FA4}" type="parTrans" cxnId="{5A211FDB-F0BE-4B1F-BD65-6014ED12B3A6}">
      <dgm:prSet/>
      <dgm:spPr/>
      <dgm:t>
        <a:bodyPr/>
        <a:lstStyle/>
        <a:p>
          <a:endParaRPr lang="zh-TW" altLang="en-US" b="1">
            <a:latin typeface="微軟正黑體" pitchFamily="34" charset="-120"/>
            <a:ea typeface="微軟正黑體" pitchFamily="34" charset="-120"/>
          </a:endParaRPr>
        </a:p>
      </dgm:t>
    </dgm:pt>
    <dgm:pt modelId="{1977D101-9FEC-4F55-99B1-87C2FAFED9FE}" type="sibTrans" cxnId="{5A211FDB-F0BE-4B1F-BD65-6014ED12B3A6}">
      <dgm:prSet/>
      <dgm:spPr/>
      <dgm:t>
        <a:bodyPr/>
        <a:lstStyle/>
        <a:p>
          <a:endParaRPr lang="zh-TW" altLang="en-US" b="1">
            <a:latin typeface="微軟正黑體" pitchFamily="34" charset="-120"/>
            <a:ea typeface="微軟正黑體" pitchFamily="34" charset="-120"/>
          </a:endParaRPr>
        </a:p>
      </dgm:t>
    </dgm:pt>
    <dgm:pt modelId="{6C3E7004-9A31-4132-B710-EECA1F3924FA}">
      <dgm:prSet custT="1"/>
      <dgm:spPr/>
      <dgm:t>
        <a:bodyPr/>
        <a:lstStyle/>
        <a:p>
          <a:pPr algn="l"/>
          <a:r>
            <a:rPr lang="zh-TW" altLang="en-US" sz="2800" b="1" dirty="0" smtClean="0">
              <a:solidFill>
                <a:srgbClr val="660066"/>
              </a:solidFill>
              <a:latin typeface="微軟正黑體" pitchFamily="34" charset="-120"/>
              <a:ea typeface="微軟正黑體" pitchFamily="34" charset="-120"/>
            </a:rPr>
            <a:t>就業導向課程</a:t>
          </a:r>
          <a:endParaRPr lang="zh-TW" altLang="en-US" sz="2800" b="1" dirty="0">
            <a:solidFill>
              <a:srgbClr val="660066"/>
            </a:solidFill>
            <a:latin typeface="微軟正黑體" pitchFamily="34" charset="-120"/>
            <a:ea typeface="微軟正黑體" pitchFamily="34" charset="-120"/>
          </a:endParaRPr>
        </a:p>
      </dgm:t>
    </dgm:pt>
    <dgm:pt modelId="{C55C16C7-D917-419B-AD5F-E0B9D117CABF}" type="parTrans" cxnId="{7F4B1BF6-23CA-40DB-B192-E044E6A1F321}">
      <dgm:prSet/>
      <dgm:spPr/>
      <dgm:t>
        <a:bodyPr/>
        <a:lstStyle/>
        <a:p>
          <a:endParaRPr lang="zh-TW" altLang="en-US" b="1">
            <a:latin typeface="微軟正黑體" pitchFamily="34" charset="-120"/>
            <a:ea typeface="微軟正黑體" pitchFamily="34" charset="-120"/>
          </a:endParaRPr>
        </a:p>
      </dgm:t>
    </dgm:pt>
    <dgm:pt modelId="{DAF0F1DD-56FF-4385-8661-D3FC9E7302AB}" type="sibTrans" cxnId="{7F4B1BF6-23CA-40DB-B192-E044E6A1F321}">
      <dgm:prSet/>
      <dgm:spPr/>
      <dgm:t>
        <a:bodyPr/>
        <a:lstStyle/>
        <a:p>
          <a:endParaRPr lang="zh-TW" altLang="en-US" b="1">
            <a:latin typeface="微軟正黑體" pitchFamily="34" charset="-120"/>
            <a:ea typeface="微軟正黑體" pitchFamily="34" charset="-120"/>
          </a:endParaRPr>
        </a:p>
      </dgm:t>
    </dgm:pt>
    <dgm:pt modelId="{8A078E08-DE10-4C81-961E-8E44EC98D7B4}">
      <dgm:prSet custT="1"/>
      <dgm:spPr/>
      <dgm:t>
        <a:bodyPr/>
        <a:lstStyle/>
        <a:p>
          <a:pPr algn="l"/>
          <a:r>
            <a:rPr lang="zh-TW" altLang="en-US" sz="2800" b="1" dirty="0" smtClean="0">
              <a:solidFill>
                <a:srgbClr val="660066"/>
              </a:solidFill>
              <a:latin typeface="微軟正黑體" pitchFamily="34" charset="-120"/>
              <a:ea typeface="微軟正黑體" pitchFamily="34" charset="-120"/>
            </a:rPr>
            <a:t>培育基層技術人才</a:t>
          </a:r>
          <a:endParaRPr lang="zh-TW" altLang="en-US" sz="2800" b="1" dirty="0">
            <a:solidFill>
              <a:srgbClr val="660066"/>
            </a:solidFill>
            <a:latin typeface="微軟正黑體" pitchFamily="34" charset="-120"/>
            <a:ea typeface="微軟正黑體" pitchFamily="34" charset="-120"/>
          </a:endParaRPr>
        </a:p>
      </dgm:t>
    </dgm:pt>
    <dgm:pt modelId="{12089EBF-26BF-4316-806A-6860E0E54FEB}" type="parTrans" cxnId="{FA3648BD-1610-42A7-9626-FDA7487599EC}">
      <dgm:prSet/>
      <dgm:spPr/>
      <dgm:t>
        <a:bodyPr/>
        <a:lstStyle/>
        <a:p>
          <a:endParaRPr lang="zh-TW" altLang="en-US" b="1">
            <a:latin typeface="微軟正黑體" pitchFamily="34" charset="-120"/>
            <a:ea typeface="微軟正黑體" pitchFamily="34" charset="-120"/>
          </a:endParaRPr>
        </a:p>
      </dgm:t>
    </dgm:pt>
    <dgm:pt modelId="{FB9CD78E-F5D2-4CB0-96F9-3F72B0E545D9}" type="sibTrans" cxnId="{FA3648BD-1610-42A7-9626-FDA7487599EC}">
      <dgm:prSet/>
      <dgm:spPr/>
      <dgm:t>
        <a:bodyPr/>
        <a:lstStyle/>
        <a:p>
          <a:endParaRPr lang="zh-TW" altLang="en-US" b="1">
            <a:latin typeface="微軟正黑體" pitchFamily="34" charset="-120"/>
            <a:ea typeface="微軟正黑體" pitchFamily="34" charset="-120"/>
          </a:endParaRPr>
        </a:p>
      </dgm:t>
    </dgm:pt>
    <dgm:pt modelId="{DE56DFF2-FEFD-45EB-8871-9C09B418B0C1}" type="pres">
      <dgm:prSet presAssocID="{2161D4D3-1ECA-482C-9768-80B1111D8C79}" presName="Name0" presStyleCnt="0">
        <dgm:presLayoutVars>
          <dgm:dir/>
          <dgm:animLvl val="lvl"/>
          <dgm:resizeHandles val="exact"/>
        </dgm:presLayoutVars>
      </dgm:prSet>
      <dgm:spPr/>
      <dgm:t>
        <a:bodyPr/>
        <a:lstStyle/>
        <a:p>
          <a:endParaRPr lang="zh-TW" altLang="en-US"/>
        </a:p>
      </dgm:t>
    </dgm:pt>
    <dgm:pt modelId="{C8DAD92A-6D74-41A9-8F75-4C0CE594D9D2}" type="pres">
      <dgm:prSet presAssocID="{CCCF66DE-C6B7-4371-83BF-806B01A389E3}" presName="linNode" presStyleCnt="0"/>
      <dgm:spPr/>
      <dgm:t>
        <a:bodyPr/>
        <a:lstStyle/>
        <a:p>
          <a:endParaRPr lang="zh-TW" altLang="en-US"/>
        </a:p>
      </dgm:t>
    </dgm:pt>
    <dgm:pt modelId="{B6FFE4E3-5E2D-4E0E-BC2C-D36FCD320877}" type="pres">
      <dgm:prSet presAssocID="{CCCF66DE-C6B7-4371-83BF-806B01A389E3}" presName="parentText" presStyleLbl="node1" presStyleIdx="0" presStyleCnt="2" custScaleX="88583">
        <dgm:presLayoutVars>
          <dgm:chMax val="1"/>
          <dgm:bulletEnabled val="1"/>
        </dgm:presLayoutVars>
      </dgm:prSet>
      <dgm:spPr/>
      <dgm:t>
        <a:bodyPr/>
        <a:lstStyle/>
        <a:p>
          <a:endParaRPr lang="zh-TW" altLang="en-US"/>
        </a:p>
      </dgm:t>
    </dgm:pt>
    <dgm:pt modelId="{3C109EB4-631F-46E7-8F9F-95E7AFD5E1E3}" type="pres">
      <dgm:prSet presAssocID="{CCCF66DE-C6B7-4371-83BF-806B01A389E3}" presName="descendantText" presStyleLbl="alignAccFollowNode1" presStyleIdx="0" presStyleCnt="2">
        <dgm:presLayoutVars>
          <dgm:bulletEnabled val="1"/>
        </dgm:presLayoutVars>
      </dgm:prSet>
      <dgm:spPr/>
      <dgm:t>
        <a:bodyPr/>
        <a:lstStyle/>
        <a:p>
          <a:endParaRPr lang="zh-TW" altLang="en-US"/>
        </a:p>
      </dgm:t>
    </dgm:pt>
    <dgm:pt modelId="{207F75B3-4065-42E4-9495-634A40D590E5}" type="pres">
      <dgm:prSet presAssocID="{1977D101-9FEC-4F55-99B1-87C2FAFED9FE}" presName="sp" presStyleCnt="0"/>
      <dgm:spPr/>
      <dgm:t>
        <a:bodyPr/>
        <a:lstStyle/>
        <a:p>
          <a:endParaRPr lang="zh-TW" altLang="en-US"/>
        </a:p>
      </dgm:t>
    </dgm:pt>
    <dgm:pt modelId="{62E8EC73-3405-4C04-AB35-748ABA49957E}" type="pres">
      <dgm:prSet presAssocID="{F3CD298B-41EA-4B9C-882E-B1D915E017C2}" presName="linNode" presStyleCnt="0"/>
      <dgm:spPr/>
      <dgm:t>
        <a:bodyPr/>
        <a:lstStyle/>
        <a:p>
          <a:endParaRPr lang="zh-TW" altLang="en-US"/>
        </a:p>
      </dgm:t>
    </dgm:pt>
    <dgm:pt modelId="{B4521639-E7BE-426B-A879-F788FFD96CAA}" type="pres">
      <dgm:prSet presAssocID="{F3CD298B-41EA-4B9C-882E-B1D915E017C2}" presName="parentText" presStyleLbl="node1" presStyleIdx="1" presStyleCnt="2" custScaleX="88583">
        <dgm:presLayoutVars>
          <dgm:chMax val="1"/>
          <dgm:bulletEnabled val="1"/>
        </dgm:presLayoutVars>
      </dgm:prSet>
      <dgm:spPr/>
      <dgm:t>
        <a:bodyPr/>
        <a:lstStyle/>
        <a:p>
          <a:endParaRPr lang="zh-TW" altLang="en-US"/>
        </a:p>
      </dgm:t>
    </dgm:pt>
    <dgm:pt modelId="{3D0F1DDF-8571-494D-8500-0A6700FA24DF}" type="pres">
      <dgm:prSet presAssocID="{F3CD298B-41EA-4B9C-882E-B1D915E017C2}" presName="descendantText" presStyleLbl="alignAccFollowNode1" presStyleIdx="1" presStyleCnt="2">
        <dgm:presLayoutVars>
          <dgm:bulletEnabled val="1"/>
        </dgm:presLayoutVars>
      </dgm:prSet>
      <dgm:spPr/>
      <dgm:t>
        <a:bodyPr/>
        <a:lstStyle/>
        <a:p>
          <a:endParaRPr lang="zh-TW" altLang="en-US"/>
        </a:p>
      </dgm:t>
    </dgm:pt>
  </dgm:ptLst>
  <dgm:cxnLst>
    <dgm:cxn modelId="{90CB0C6C-C6BD-49DC-BA89-74F366BA84ED}" type="presOf" srcId="{2161D4D3-1ECA-482C-9768-80B1111D8C79}" destId="{DE56DFF2-FEFD-45EB-8871-9C09B418B0C1}" srcOrd="0" destOrd="0" presId="urn:microsoft.com/office/officeart/2005/8/layout/vList5"/>
    <dgm:cxn modelId="{86E70827-30DC-4BB7-93C2-E977777ACB79}" srcId="{F3CD298B-41EA-4B9C-882E-B1D915E017C2}" destId="{FF93DDF7-7FAC-4B0A-8E81-4A4518C0ED27}" srcOrd="0" destOrd="0" parTransId="{6002E618-7523-4BC8-A479-61F3EF2B6CB2}" sibTransId="{473D5C31-F001-48CE-87FE-B9902061504C}"/>
    <dgm:cxn modelId="{97035D64-2C1E-4833-A28B-367A36C93B3D}" type="presOf" srcId="{F3CD298B-41EA-4B9C-882E-B1D915E017C2}" destId="{B4521639-E7BE-426B-A879-F788FFD96CAA}" srcOrd="0" destOrd="0" presId="urn:microsoft.com/office/officeart/2005/8/layout/vList5"/>
    <dgm:cxn modelId="{AE317AF9-5684-4709-892B-DE76EBE5EB44}" type="presOf" srcId="{FF93DDF7-7FAC-4B0A-8E81-4A4518C0ED27}" destId="{3D0F1DDF-8571-494D-8500-0A6700FA24DF}" srcOrd="0" destOrd="0" presId="urn:microsoft.com/office/officeart/2005/8/layout/vList5"/>
    <dgm:cxn modelId="{40DA458D-C5A7-4C5E-B8E3-C7A0B2C62F5A}" srcId="{F3CD298B-41EA-4B9C-882E-B1D915E017C2}" destId="{E214E16B-D4D8-45B6-8074-07E6CAD6746F}" srcOrd="1" destOrd="0" parTransId="{BE462D6E-2C90-48CF-9FFB-8B27A04808C0}" sibTransId="{B55A76E7-1181-4B76-8FBB-442F3A72457C}"/>
    <dgm:cxn modelId="{C3E4C41E-02BE-4F04-B5A7-32A8C49CA9DB}" type="presOf" srcId="{8A078E08-DE10-4C81-961E-8E44EC98D7B4}" destId="{3C109EB4-631F-46E7-8F9F-95E7AFD5E1E3}" srcOrd="0" destOrd="1" presId="urn:microsoft.com/office/officeart/2005/8/layout/vList5"/>
    <dgm:cxn modelId="{34583B4C-71C5-418D-A982-8D4FEE2C4BCF}" srcId="{2161D4D3-1ECA-482C-9768-80B1111D8C79}" destId="{F3CD298B-41EA-4B9C-882E-B1D915E017C2}" srcOrd="1" destOrd="0" parTransId="{672739CC-071C-4797-BC62-04101819E92C}" sibTransId="{810465E5-3517-44E3-9349-45C461A93EFB}"/>
    <dgm:cxn modelId="{59479EFC-AAD3-456B-8C3C-C18BF494C9A2}" type="presOf" srcId="{E214E16B-D4D8-45B6-8074-07E6CAD6746F}" destId="{3D0F1DDF-8571-494D-8500-0A6700FA24DF}" srcOrd="0" destOrd="1" presId="urn:microsoft.com/office/officeart/2005/8/layout/vList5"/>
    <dgm:cxn modelId="{6EBBFE3E-BFA7-4EF1-A139-3665087DA5B4}" type="presOf" srcId="{6C3E7004-9A31-4132-B710-EECA1F3924FA}" destId="{3C109EB4-631F-46E7-8F9F-95E7AFD5E1E3}" srcOrd="0" destOrd="0" presId="urn:microsoft.com/office/officeart/2005/8/layout/vList5"/>
    <dgm:cxn modelId="{FA3648BD-1610-42A7-9626-FDA7487599EC}" srcId="{CCCF66DE-C6B7-4371-83BF-806B01A389E3}" destId="{8A078E08-DE10-4C81-961E-8E44EC98D7B4}" srcOrd="1" destOrd="0" parTransId="{12089EBF-26BF-4316-806A-6860E0E54FEB}" sibTransId="{FB9CD78E-F5D2-4CB0-96F9-3F72B0E545D9}"/>
    <dgm:cxn modelId="{6CBD31E9-DE35-4AF3-96FF-59699AA9C573}" type="presOf" srcId="{CCCF66DE-C6B7-4371-83BF-806B01A389E3}" destId="{B6FFE4E3-5E2D-4E0E-BC2C-D36FCD320877}" srcOrd="0" destOrd="0" presId="urn:microsoft.com/office/officeart/2005/8/layout/vList5"/>
    <dgm:cxn modelId="{7F4B1BF6-23CA-40DB-B192-E044E6A1F321}" srcId="{CCCF66DE-C6B7-4371-83BF-806B01A389E3}" destId="{6C3E7004-9A31-4132-B710-EECA1F3924FA}" srcOrd="0" destOrd="0" parTransId="{C55C16C7-D917-419B-AD5F-E0B9D117CABF}" sibTransId="{DAF0F1DD-56FF-4385-8661-D3FC9E7302AB}"/>
    <dgm:cxn modelId="{5A211FDB-F0BE-4B1F-BD65-6014ED12B3A6}" srcId="{2161D4D3-1ECA-482C-9768-80B1111D8C79}" destId="{CCCF66DE-C6B7-4371-83BF-806B01A389E3}" srcOrd="0" destOrd="0" parTransId="{0F4E2D6D-3274-4027-921C-D5E960636FA4}" sibTransId="{1977D101-9FEC-4F55-99B1-87C2FAFED9FE}"/>
    <dgm:cxn modelId="{69D50345-8804-4BC6-B909-798075C4B0C9}" type="presParOf" srcId="{DE56DFF2-FEFD-45EB-8871-9C09B418B0C1}" destId="{C8DAD92A-6D74-41A9-8F75-4C0CE594D9D2}" srcOrd="0" destOrd="0" presId="urn:microsoft.com/office/officeart/2005/8/layout/vList5"/>
    <dgm:cxn modelId="{517C9A53-ADCC-425B-B860-B25F157639A8}" type="presParOf" srcId="{C8DAD92A-6D74-41A9-8F75-4C0CE594D9D2}" destId="{B6FFE4E3-5E2D-4E0E-BC2C-D36FCD320877}" srcOrd="0" destOrd="0" presId="urn:microsoft.com/office/officeart/2005/8/layout/vList5"/>
    <dgm:cxn modelId="{EC28A24B-E366-4AEE-8672-05AEBB15BBAA}" type="presParOf" srcId="{C8DAD92A-6D74-41A9-8F75-4C0CE594D9D2}" destId="{3C109EB4-631F-46E7-8F9F-95E7AFD5E1E3}" srcOrd="1" destOrd="0" presId="urn:microsoft.com/office/officeart/2005/8/layout/vList5"/>
    <dgm:cxn modelId="{232D019F-38E6-4C78-94B6-A96EA01327EB}" type="presParOf" srcId="{DE56DFF2-FEFD-45EB-8871-9C09B418B0C1}" destId="{207F75B3-4065-42E4-9495-634A40D590E5}" srcOrd="1" destOrd="0" presId="urn:microsoft.com/office/officeart/2005/8/layout/vList5"/>
    <dgm:cxn modelId="{037B0EE5-D3A7-4D98-9364-B48AF2986BAF}" type="presParOf" srcId="{DE56DFF2-FEFD-45EB-8871-9C09B418B0C1}" destId="{62E8EC73-3405-4C04-AB35-748ABA49957E}" srcOrd="2" destOrd="0" presId="urn:microsoft.com/office/officeart/2005/8/layout/vList5"/>
    <dgm:cxn modelId="{553C9F67-111C-4E0E-B353-4F6004524AAB}" type="presParOf" srcId="{62E8EC73-3405-4C04-AB35-748ABA49957E}" destId="{B4521639-E7BE-426B-A879-F788FFD96CAA}" srcOrd="0" destOrd="0" presId="urn:microsoft.com/office/officeart/2005/8/layout/vList5"/>
    <dgm:cxn modelId="{A978F0B4-5037-4761-9C89-387418429406}" type="presParOf" srcId="{62E8EC73-3405-4C04-AB35-748ABA49957E}" destId="{3D0F1DDF-8571-494D-8500-0A6700FA24D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8407BD8-CB72-4CF6-B2AD-A1C0F4F7EB13}"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733C5A67-044C-4E20-9591-DBAEEBA55C8D}">
      <dgm:prSet phldrT="[文字]" custT="1"/>
      <dgm:spPr/>
      <dgm:t>
        <a:bodyPr/>
        <a:lstStyle/>
        <a:p>
          <a:pPr>
            <a:spcAft>
              <a:spcPts val="0"/>
            </a:spcAft>
          </a:pPr>
          <a:r>
            <a:rPr lang="zh-TW" sz="3200" b="1" dirty="0" smtClean="0">
              <a:latin typeface="微軟正黑體" pitchFamily="34" charset="-120"/>
              <a:ea typeface="微軟正黑體" pitchFamily="34" charset="-120"/>
            </a:rPr>
            <a:t>技藝教育</a:t>
          </a:r>
          <a:endParaRPr lang="en-US" altLang="zh-TW" sz="3200" b="1" dirty="0" smtClean="0">
            <a:latin typeface="微軟正黑體" pitchFamily="34" charset="-120"/>
            <a:ea typeface="微軟正黑體" pitchFamily="34" charset="-120"/>
          </a:endParaRPr>
        </a:p>
        <a:p>
          <a:pPr>
            <a:spcAft>
              <a:spcPts val="0"/>
            </a:spcAft>
          </a:pPr>
          <a:r>
            <a:rPr lang="zh-TW" sz="3200" b="1" dirty="0" smtClean="0">
              <a:latin typeface="微軟正黑體" pitchFamily="34" charset="-120"/>
              <a:ea typeface="微軟正黑體" pitchFamily="34" charset="-120"/>
            </a:rPr>
            <a:t>修習點數</a:t>
          </a:r>
          <a:endParaRPr lang="zh-TW" altLang="en-US" sz="3200" b="1" dirty="0">
            <a:latin typeface="微軟正黑體" pitchFamily="34" charset="-120"/>
            <a:ea typeface="微軟正黑體" pitchFamily="34" charset="-120"/>
          </a:endParaRPr>
        </a:p>
      </dgm:t>
    </dgm:pt>
    <dgm:pt modelId="{EDE6A3AE-8A65-47FC-A840-2B49896F734C}" type="parTrans" cxnId="{10238224-C632-47DA-B487-810F8100A226}">
      <dgm:prSet/>
      <dgm:spPr/>
      <dgm:t>
        <a:bodyPr/>
        <a:lstStyle/>
        <a:p>
          <a:endParaRPr lang="zh-TW" altLang="en-US" b="1">
            <a:latin typeface="微軟正黑體" pitchFamily="34" charset="-120"/>
            <a:ea typeface="微軟正黑體" pitchFamily="34" charset="-120"/>
          </a:endParaRPr>
        </a:p>
      </dgm:t>
    </dgm:pt>
    <dgm:pt modelId="{97E04478-86F8-437D-9E50-343D141219EB}" type="sibTrans" cxnId="{10238224-C632-47DA-B487-810F8100A226}">
      <dgm:prSet/>
      <dgm:spPr/>
      <dgm:t>
        <a:bodyPr/>
        <a:lstStyle/>
        <a:p>
          <a:endParaRPr lang="zh-TW" altLang="en-US" b="1">
            <a:latin typeface="微軟正黑體" pitchFamily="34" charset="-120"/>
            <a:ea typeface="微軟正黑體" pitchFamily="34" charset="-120"/>
          </a:endParaRPr>
        </a:p>
      </dgm:t>
    </dgm:pt>
    <dgm:pt modelId="{59A77E42-6E46-4110-899F-0200A02526FF}">
      <dgm:prSet phldrT="[文字]" custT="1"/>
      <dgm:spPr/>
      <dgm:t>
        <a:bodyPr/>
        <a:lstStyle/>
        <a:p>
          <a:pPr>
            <a:lnSpc>
              <a:spcPct val="80000"/>
            </a:lnSpc>
            <a:spcAft>
              <a:spcPts val="0"/>
            </a:spcAft>
          </a:pPr>
          <a:r>
            <a:rPr lang="zh-TW" altLang="en-US" sz="2000" b="1" dirty="0" smtClean="0">
              <a:solidFill>
                <a:srgbClr val="660066"/>
              </a:solidFill>
              <a:latin typeface="微軟正黑體" pitchFamily="34" charset="-120"/>
              <a:ea typeface="微軟正黑體" pitchFamily="34" charset="-120"/>
            </a:rPr>
            <a:t>指選習技藝教育每週修習節數與修習職群數兩項之點數總和。</a:t>
          </a:r>
          <a:endParaRPr lang="zh-TW" altLang="en-US" sz="2000" b="1" dirty="0">
            <a:solidFill>
              <a:srgbClr val="660066"/>
            </a:solidFill>
            <a:latin typeface="微軟正黑體" pitchFamily="34" charset="-120"/>
            <a:ea typeface="微軟正黑體" pitchFamily="34" charset="-120"/>
          </a:endParaRPr>
        </a:p>
      </dgm:t>
    </dgm:pt>
    <dgm:pt modelId="{7D5A1B4F-340A-49A3-B5E3-39B17046EB0F}" type="parTrans" cxnId="{A0ABA51D-D9EE-4DB1-B9E5-4F909E9CCE4C}">
      <dgm:prSet/>
      <dgm:spPr/>
      <dgm:t>
        <a:bodyPr/>
        <a:lstStyle/>
        <a:p>
          <a:endParaRPr lang="zh-TW" altLang="en-US" b="1">
            <a:latin typeface="微軟正黑體" pitchFamily="34" charset="-120"/>
            <a:ea typeface="微軟正黑體" pitchFamily="34" charset="-120"/>
          </a:endParaRPr>
        </a:p>
      </dgm:t>
    </dgm:pt>
    <dgm:pt modelId="{9E00BDAF-972A-406F-AE93-9B0F0F6A0DC3}" type="sibTrans" cxnId="{A0ABA51D-D9EE-4DB1-B9E5-4F909E9CCE4C}">
      <dgm:prSet/>
      <dgm:spPr/>
      <dgm:t>
        <a:bodyPr/>
        <a:lstStyle/>
        <a:p>
          <a:endParaRPr lang="zh-TW" altLang="en-US" b="1">
            <a:latin typeface="微軟正黑體" pitchFamily="34" charset="-120"/>
            <a:ea typeface="微軟正黑體" pitchFamily="34" charset="-120"/>
          </a:endParaRPr>
        </a:p>
      </dgm:t>
    </dgm:pt>
    <dgm:pt modelId="{D6B59A77-7B27-4A72-9A20-831D4465AE24}">
      <dgm:prSet phldrT="[文字]" custT="1"/>
      <dgm:spPr/>
      <dgm:t>
        <a:bodyPr/>
        <a:lstStyle/>
        <a:p>
          <a:pPr>
            <a:spcAft>
              <a:spcPts val="0"/>
            </a:spcAft>
          </a:pPr>
          <a:r>
            <a:rPr lang="zh-TW" sz="3200" b="1" dirty="0" smtClean="0">
              <a:latin typeface="微軟正黑體" pitchFamily="34" charset="-120"/>
              <a:ea typeface="微軟正黑體" pitchFamily="34" charset="-120"/>
            </a:rPr>
            <a:t>職群成績</a:t>
          </a:r>
          <a:endParaRPr lang="en-US" altLang="zh-TW" sz="3200" b="1" dirty="0" smtClean="0">
            <a:latin typeface="微軟正黑體" pitchFamily="34" charset="-120"/>
            <a:ea typeface="微軟正黑體" pitchFamily="34" charset="-120"/>
          </a:endParaRPr>
        </a:p>
        <a:p>
          <a:pPr>
            <a:spcAft>
              <a:spcPts val="0"/>
            </a:spcAft>
          </a:pPr>
          <a:r>
            <a:rPr lang="zh-TW" sz="3200" b="1" dirty="0" smtClean="0">
              <a:latin typeface="微軟正黑體" pitchFamily="34" charset="-120"/>
              <a:ea typeface="微軟正黑體" pitchFamily="34" charset="-120"/>
            </a:rPr>
            <a:t>轉化分數</a:t>
          </a:r>
          <a:endParaRPr lang="zh-TW" altLang="en-US" sz="3200" b="1" dirty="0">
            <a:latin typeface="微軟正黑體" pitchFamily="34" charset="-120"/>
            <a:ea typeface="微軟正黑體" pitchFamily="34" charset="-120"/>
          </a:endParaRPr>
        </a:p>
      </dgm:t>
    </dgm:pt>
    <dgm:pt modelId="{F0737B20-9029-44BE-8B74-E61D171C7635}" type="parTrans" cxnId="{F5B8B0FD-63CE-433E-9A39-DB7445396938}">
      <dgm:prSet/>
      <dgm:spPr/>
      <dgm:t>
        <a:bodyPr/>
        <a:lstStyle/>
        <a:p>
          <a:endParaRPr lang="zh-TW" altLang="en-US" b="1">
            <a:latin typeface="微軟正黑體" pitchFamily="34" charset="-120"/>
            <a:ea typeface="微軟正黑體" pitchFamily="34" charset="-120"/>
          </a:endParaRPr>
        </a:p>
      </dgm:t>
    </dgm:pt>
    <dgm:pt modelId="{977846D3-73AD-4EFD-B112-B3857EB8ED99}" type="sibTrans" cxnId="{F5B8B0FD-63CE-433E-9A39-DB7445396938}">
      <dgm:prSet/>
      <dgm:spPr/>
      <dgm:t>
        <a:bodyPr/>
        <a:lstStyle/>
        <a:p>
          <a:endParaRPr lang="zh-TW" altLang="en-US" b="1">
            <a:latin typeface="微軟正黑體" pitchFamily="34" charset="-120"/>
            <a:ea typeface="微軟正黑體" pitchFamily="34" charset="-120"/>
          </a:endParaRPr>
        </a:p>
      </dgm:t>
    </dgm:pt>
    <dgm:pt modelId="{BDAA2CE9-9250-40C0-9747-A3931E1E344D}">
      <dgm:prSet phldrT="[文字]" custT="1"/>
      <dgm:spPr/>
      <dgm:t>
        <a:bodyPr/>
        <a:lstStyle/>
        <a:p>
          <a:pPr>
            <a:lnSpc>
              <a:spcPct val="80000"/>
            </a:lnSpc>
            <a:spcAft>
              <a:spcPts val="0"/>
            </a:spcAft>
          </a:pPr>
          <a:r>
            <a:rPr lang="zh-TW" sz="2000" b="1" dirty="0" smtClean="0">
              <a:solidFill>
                <a:srgbClr val="660066"/>
              </a:solidFill>
              <a:latin typeface="微軟正黑體" pitchFamily="34" charset="-120"/>
              <a:ea typeface="微軟正黑體" pitchFamily="34" charset="-120"/>
            </a:rPr>
            <a:t>指該生所選習技藝教育各職群成績之轉化分數，職群成績轉化分數應以該班有獲得成績之學生數計算之，轉化分數計算至小數第二位。</a:t>
          </a:r>
          <a:endParaRPr lang="zh-TW" altLang="en-US" sz="2000" b="1" dirty="0">
            <a:solidFill>
              <a:srgbClr val="660066"/>
            </a:solidFill>
            <a:latin typeface="微軟正黑體" pitchFamily="34" charset="-120"/>
            <a:ea typeface="微軟正黑體" pitchFamily="34" charset="-120"/>
          </a:endParaRPr>
        </a:p>
      </dgm:t>
    </dgm:pt>
    <dgm:pt modelId="{8A01CB68-1BDD-4DCE-88BE-528B8F49B6A3}" type="parTrans" cxnId="{F9844138-5C09-4355-B5DE-97147E634C58}">
      <dgm:prSet/>
      <dgm:spPr/>
      <dgm:t>
        <a:bodyPr/>
        <a:lstStyle/>
        <a:p>
          <a:endParaRPr lang="zh-TW" altLang="en-US" b="1">
            <a:latin typeface="微軟正黑體" pitchFamily="34" charset="-120"/>
            <a:ea typeface="微軟正黑體" pitchFamily="34" charset="-120"/>
          </a:endParaRPr>
        </a:p>
      </dgm:t>
    </dgm:pt>
    <dgm:pt modelId="{CB7B7E7D-EAC1-467A-9154-11ABD4B3A8B7}" type="sibTrans" cxnId="{F9844138-5C09-4355-B5DE-97147E634C58}">
      <dgm:prSet/>
      <dgm:spPr/>
      <dgm:t>
        <a:bodyPr/>
        <a:lstStyle/>
        <a:p>
          <a:endParaRPr lang="zh-TW" altLang="en-US" b="1">
            <a:latin typeface="微軟正黑體" pitchFamily="34" charset="-120"/>
            <a:ea typeface="微軟正黑體" pitchFamily="34" charset="-120"/>
          </a:endParaRPr>
        </a:p>
      </dgm:t>
    </dgm:pt>
    <dgm:pt modelId="{AA34AA6E-D197-4046-B734-53057A1B5787}">
      <dgm:prSet phldrT="[文字]" custT="1"/>
      <dgm:spPr/>
      <dgm:t>
        <a:bodyPr/>
        <a:lstStyle/>
        <a:p>
          <a:pPr>
            <a:spcAft>
              <a:spcPts val="0"/>
            </a:spcAft>
          </a:pPr>
          <a:r>
            <a:rPr lang="zh-TW" sz="3200" b="1" dirty="0" smtClean="0">
              <a:latin typeface="微軟正黑體" pitchFamily="34" charset="-120"/>
              <a:ea typeface="微軟正黑體" pitchFamily="34" charset="-120"/>
            </a:rPr>
            <a:t>特殊表現</a:t>
          </a:r>
          <a:endParaRPr lang="en-US" altLang="zh-TW" sz="3200" b="1" dirty="0" smtClean="0">
            <a:latin typeface="微軟正黑體" pitchFamily="34" charset="-120"/>
            <a:ea typeface="微軟正黑體" pitchFamily="34" charset="-120"/>
          </a:endParaRPr>
        </a:p>
        <a:p>
          <a:pPr>
            <a:spcAft>
              <a:spcPts val="0"/>
            </a:spcAft>
          </a:pPr>
          <a:r>
            <a:rPr lang="zh-TW" sz="3200" b="1" dirty="0" smtClean="0">
              <a:latin typeface="微軟正黑體" pitchFamily="34" charset="-120"/>
              <a:ea typeface="微軟正黑體" pitchFamily="34" charset="-120"/>
            </a:rPr>
            <a:t>得分</a:t>
          </a:r>
          <a:endParaRPr lang="zh-TW" altLang="en-US" sz="3200" b="1" dirty="0">
            <a:latin typeface="微軟正黑體" pitchFamily="34" charset="-120"/>
            <a:ea typeface="微軟正黑體" pitchFamily="34" charset="-120"/>
          </a:endParaRPr>
        </a:p>
      </dgm:t>
    </dgm:pt>
    <dgm:pt modelId="{5242A5BC-D50C-4698-8D38-0664C518337F}" type="parTrans" cxnId="{A31B0A69-DCDA-4D86-8551-497AA7A375F3}">
      <dgm:prSet/>
      <dgm:spPr/>
      <dgm:t>
        <a:bodyPr/>
        <a:lstStyle/>
        <a:p>
          <a:endParaRPr lang="zh-TW" altLang="en-US" b="1">
            <a:latin typeface="微軟正黑體" pitchFamily="34" charset="-120"/>
            <a:ea typeface="微軟正黑體" pitchFamily="34" charset="-120"/>
          </a:endParaRPr>
        </a:p>
      </dgm:t>
    </dgm:pt>
    <dgm:pt modelId="{42BAD3D0-E854-4622-BE23-951F00D0D02C}" type="sibTrans" cxnId="{A31B0A69-DCDA-4D86-8551-497AA7A375F3}">
      <dgm:prSet/>
      <dgm:spPr/>
      <dgm:t>
        <a:bodyPr/>
        <a:lstStyle/>
        <a:p>
          <a:endParaRPr lang="zh-TW" altLang="en-US" b="1">
            <a:latin typeface="微軟正黑體" pitchFamily="34" charset="-120"/>
            <a:ea typeface="微軟正黑體" pitchFamily="34" charset="-120"/>
          </a:endParaRPr>
        </a:p>
      </dgm:t>
    </dgm:pt>
    <dgm:pt modelId="{89454589-AB1E-45A4-8BAD-168B8B2FA904}">
      <dgm:prSet phldrT="[文字]" custT="1"/>
      <dgm:spPr/>
      <dgm:t>
        <a:bodyPr/>
        <a:lstStyle/>
        <a:p>
          <a:pPr>
            <a:lnSpc>
              <a:spcPct val="80000"/>
            </a:lnSpc>
            <a:spcAft>
              <a:spcPts val="0"/>
            </a:spcAft>
          </a:pPr>
          <a:r>
            <a:rPr lang="zh-TW" altLang="en-US" sz="2000" b="1" dirty="0" smtClean="0">
              <a:solidFill>
                <a:srgbClr val="660066"/>
              </a:solidFill>
              <a:latin typeface="微軟正黑體" pitchFamily="34" charset="-120"/>
              <a:ea typeface="微軟正黑體" pitchFamily="34" charset="-120"/>
            </a:rPr>
            <a:t>指與申請職群相關之特殊優異表現，包含競賽（不包括原用於分發優先順序之項目）、科展或觀摩發表、證照等。</a:t>
          </a:r>
          <a:endParaRPr lang="zh-TW" altLang="en-US" sz="2000" b="1" dirty="0">
            <a:solidFill>
              <a:srgbClr val="660066"/>
            </a:solidFill>
            <a:latin typeface="微軟正黑體" pitchFamily="34" charset="-120"/>
            <a:ea typeface="微軟正黑體" pitchFamily="34" charset="-120"/>
          </a:endParaRPr>
        </a:p>
      </dgm:t>
    </dgm:pt>
    <dgm:pt modelId="{D5B5AC93-53CE-4C54-86B3-B58F878D8B55}" type="parTrans" cxnId="{0FE91FE0-4A84-40D5-9B12-5B0AF18DA0CA}">
      <dgm:prSet/>
      <dgm:spPr/>
      <dgm:t>
        <a:bodyPr/>
        <a:lstStyle/>
        <a:p>
          <a:endParaRPr lang="zh-TW" altLang="en-US" b="1">
            <a:latin typeface="微軟正黑體" pitchFamily="34" charset="-120"/>
            <a:ea typeface="微軟正黑體" pitchFamily="34" charset="-120"/>
          </a:endParaRPr>
        </a:p>
      </dgm:t>
    </dgm:pt>
    <dgm:pt modelId="{C29DC0CE-671B-4472-832C-92B70DB0C77C}" type="sibTrans" cxnId="{0FE91FE0-4A84-40D5-9B12-5B0AF18DA0CA}">
      <dgm:prSet/>
      <dgm:spPr/>
      <dgm:t>
        <a:bodyPr/>
        <a:lstStyle/>
        <a:p>
          <a:endParaRPr lang="zh-TW" altLang="en-US" b="1">
            <a:latin typeface="微軟正黑體" pitchFamily="34" charset="-120"/>
            <a:ea typeface="微軟正黑體" pitchFamily="34" charset="-120"/>
          </a:endParaRPr>
        </a:p>
      </dgm:t>
    </dgm:pt>
    <dgm:pt modelId="{14FD2B14-D2D4-4F95-B98C-348EEB835BAB}">
      <dgm:prSet phldrT="[文字]" custT="1"/>
      <dgm:spPr/>
      <dgm:t>
        <a:bodyPr/>
        <a:lstStyle/>
        <a:p>
          <a:pPr>
            <a:lnSpc>
              <a:spcPct val="80000"/>
            </a:lnSpc>
            <a:spcAft>
              <a:spcPts val="0"/>
            </a:spcAft>
          </a:pPr>
          <a:r>
            <a:rPr lang="zh-TW" altLang="en-US" sz="2000" b="1" dirty="0" smtClean="0">
              <a:solidFill>
                <a:srgbClr val="660066"/>
              </a:solidFill>
              <a:latin typeface="微軟正黑體" pitchFamily="34" charset="-120"/>
              <a:ea typeface="微軟正黑體" pitchFamily="34" charset="-120"/>
            </a:rPr>
            <a:t>特殊表現與職群相關性及其得分須由各區作業小組審定之。</a:t>
          </a:r>
          <a:endParaRPr lang="zh-TW" altLang="en-US" sz="2000" b="1" dirty="0">
            <a:solidFill>
              <a:srgbClr val="660066"/>
            </a:solidFill>
            <a:latin typeface="微軟正黑體" pitchFamily="34" charset="-120"/>
            <a:ea typeface="微軟正黑體" pitchFamily="34" charset="-120"/>
          </a:endParaRPr>
        </a:p>
      </dgm:t>
    </dgm:pt>
    <dgm:pt modelId="{7288ACF3-A719-4FC9-ADA6-0E40606A1FC5}" type="parTrans" cxnId="{D81BAFC3-8600-42ED-8435-9CF3661DF1A5}">
      <dgm:prSet/>
      <dgm:spPr/>
      <dgm:t>
        <a:bodyPr/>
        <a:lstStyle/>
        <a:p>
          <a:endParaRPr lang="zh-TW" altLang="en-US" b="1">
            <a:latin typeface="微軟正黑體" pitchFamily="34" charset="-120"/>
            <a:ea typeface="微軟正黑體" pitchFamily="34" charset="-120"/>
          </a:endParaRPr>
        </a:p>
      </dgm:t>
    </dgm:pt>
    <dgm:pt modelId="{FC117FED-50DD-4DC9-A716-6332956F10FA}" type="sibTrans" cxnId="{D81BAFC3-8600-42ED-8435-9CF3661DF1A5}">
      <dgm:prSet/>
      <dgm:spPr/>
      <dgm:t>
        <a:bodyPr/>
        <a:lstStyle/>
        <a:p>
          <a:endParaRPr lang="zh-TW" altLang="en-US" b="1">
            <a:latin typeface="微軟正黑體" pitchFamily="34" charset="-120"/>
            <a:ea typeface="微軟正黑體" pitchFamily="34" charset="-120"/>
          </a:endParaRPr>
        </a:p>
      </dgm:t>
    </dgm:pt>
    <dgm:pt modelId="{9CA5DC40-1457-4EAB-B3A9-E63B5546ED77}" type="pres">
      <dgm:prSet presAssocID="{88407BD8-CB72-4CF6-B2AD-A1C0F4F7EB13}" presName="Name0" presStyleCnt="0">
        <dgm:presLayoutVars>
          <dgm:dir/>
          <dgm:animLvl val="lvl"/>
          <dgm:resizeHandles val="exact"/>
        </dgm:presLayoutVars>
      </dgm:prSet>
      <dgm:spPr/>
      <dgm:t>
        <a:bodyPr/>
        <a:lstStyle/>
        <a:p>
          <a:endParaRPr lang="zh-TW" altLang="en-US"/>
        </a:p>
      </dgm:t>
    </dgm:pt>
    <dgm:pt modelId="{6D0EC30D-8BB7-414F-BA70-400F617ED3B7}" type="pres">
      <dgm:prSet presAssocID="{733C5A67-044C-4E20-9591-DBAEEBA55C8D}" presName="linNode" presStyleCnt="0"/>
      <dgm:spPr/>
    </dgm:pt>
    <dgm:pt modelId="{39AB1A83-AFF1-420E-AE79-659AA9A736F3}" type="pres">
      <dgm:prSet presAssocID="{733C5A67-044C-4E20-9591-DBAEEBA55C8D}" presName="parentText" presStyleLbl="node1" presStyleIdx="0" presStyleCnt="3" custScaleX="71751" custScaleY="76323">
        <dgm:presLayoutVars>
          <dgm:chMax val="1"/>
          <dgm:bulletEnabled val="1"/>
        </dgm:presLayoutVars>
      </dgm:prSet>
      <dgm:spPr/>
      <dgm:t>
        <a:bodyPr/>
        <a:lstStyle/>
        <a:p>
          <a:endParaRPr lang="zh-TW" altLang="en-US"/>
        </a:p>
      </dgm:t>
    </dgm:pt>
    <dgm:pt modelId="{11E52F33-2C10-4CF1-BB8D-B9325D99C0C9}" type="pres">
      <dgm:prSet presAssocID="{733C5A67-044C-4E20-9591-DBAEEBA55C8D}" presName="descendantText" presStyleLbl="alignAccFollowNode1" presStyleIdx="0" presStyleCnt="3" custScaleX="113242" custScaleY="79600">
        <dgm:presLayoutVars>
          <dgm:bulletEnabled val="1"/>
        </dgm:presLayoutVars>
      </dgm:prSet>
      <dgm:spPr/>
      <dgm:t>
        <a:bodyPr/>
        <a:lstStyle/>
        <a:p>
          <a:endParaRPr lang="zh-TW" altLang="en-US"/>
        </a:p>
      </dgm:t>
    </dgm:pt>
    <dgm:pt modelId="{8BD1A0E1-4BC9-44B8-B93B-21FD2A0AB7B1}" type="pres">
      <dgm:prSet presAssocID="{97E04478-86F8-437D-9E50-343D141219EB}" presName="sp" presStyleCnt="0"/>
      <dgm:spPr/>
    </dgm:pt>
    <dgm:pt modelId="{16EBB818-7A7C-46F3-B972-6E7055711836}" type="pres">
      <dgm:prSet presAssocID="{D6B59A77-7B27-4A72-9A20-831D4465AE24}" presName="linNode" presStyleCnt="0"/>
      <dgm:spPr/>
    </dgm:pt>
    <dgm:pt modelId="{39C30F71-E506-45B4-8F65-E94E8CAB0CBF}" type="pres">
      <dgm:prSet presAssocID="{D6B59A77-7B27-4A72-9A20-831D4465AE24}" presName="parentText" presStyleLbl="node1" presStyleIdx="1" presStyleCnt="3" custScaleX="71751" custScaleY="87764">
        <dgm:presLayoutVars>
          <dgm:chMax val="1"/>
          <dgm:bulletEnabled val="1"/>
        </dgm:presLayoutVars>
      </dgm:prSet>
      <dgm:spPr/>
      <dgm:t>
        <a:bodyPr/>
        <a:lstStyle/>
        <a:p>
          <a:endParaRPr lang="zh-TW" altLang="en-US"/>
        </a:p>
      </dgm:t>
    </dgm:pt>
    <dgm:pt modelId="{369B996F-D8A3-4E1B-8191-C24BB4F4C530}" type="pres">
      <dgm:prSet presAssocID="{D6B59A77-7B27-4A72-9A20-831D4465AE24}" presName="descendantText" presStyleLbl="alignAccFollowNode1" presStyleIdx="1" presStyleCnt="3" custScaleX="113242">
        <dgm:presLayoutVars>
          <dgm:bulletEnabled val="1"/>
        </dgm:presLayoutVars>
      </dgm:prSet>
      <dgm:spPr/>
      <dgm:t>
        <a:bodyPr/>
        <a:lstStyle/>
        <a:p>
          <a:endParaRPr lang="zh-TW" altLang="en-US"/>
        </a:p>
      </dgm:t>
    </dgm:pt>
    <dgm:pt modelId="{574E674F-B97A-4DC9-BB74-C2F77243590B}" type="pres">
      <dgm:prSet presAssocID="{977846D3-73AD-4EFD-B112-B3857EB8ED99}" presName="sp" presStyleCnt="0"/>
      <dgm:spPr/>
    </dgm:pt>
    <dgm:pt modelId="{462DB610-D012-40FC-B194-9ABFA0AC9C9C}" type="pres">
      <dgm:prSet presAssocID="{AA34AA6E-D197-4046-B734-53057A1B5787}" presName="linNode" presStyleCnt="0"/>
      <dgm:spPr/>
    </dgm:pt>
    <dgm:pt modelId="{67F14AC5-A5D0-4BF2-8D2E-068CFCE29A08}" type="pres">
      <dgm:prSet presAssocID="{AA34AA6E-D197-4046-B734-53057A1B5787}" presName="parentText" presStyleLbl="node1" presStyleIdx="2" presStyleCnt="3" custScaleX="71751">
        <dgm:presLayoutVars>
          <dgm:chMax val="1"/>
          <dgm:bulletEnabled val="1"/>
        </dgm:presLayoutVars>
      </dgm:prSet>
      <dgm:spPr/>
      <dgm:t>
        <a:bodyPr/>
        <a:lstStyle/>
        <a:p>
          <a:endParaRPr lang="zh-TW" altLang="en-US"/>
        </a:p>
      </dgm:t>
    </dgm:pt>
    <dgm:pt modelId="{350D9833-0FFA-42A8-B00F-3DD3768112E6}" type="pres">
      <dgm:prSet presAssocID="{AA34AA6E-D197-4046-B734-53057A1B5787}" presName="descendantText" presStyleLbl="alignAccFollowNode1" presStyleIdx="2" presStyleCnt="3" custScaleX="113242" custScaleY="122895">
        <dgm:presLayoutVars>
          <dgm:bulletEnabled val="1"/>
        </dgm:presLayoutVars>
      </dgm:prSet>
      <dgm:spPr/>
      <dgm:t>
        <a:bodyPr/>
        <a:lstStyle/>
        <a:p>
          <a:endParaRPr lang="zh-TW" altLang="en-US"/>
        </a:p>
      </dgm:t>
    </dgm:pt>
  </dgm:ptLst>
  <dgm:cxnLst>
    <dgm:cxn modelId="{BDE192AD-49F8-4030-A71F-6E60B71F7C76}" type="presOf" srcId="{D6B59A77-7B27-4A72-9A20-831D4465AE24}" destId="{39C30F71-E506-45B4-8F65-E94E8CAB0CBF}" srcOrd="0" destOrd="0" presId="urn:microsoft.com/office/officeart/2005/8/layout/vList5"/>
    <dgm:cxn modelId="{0015F28E-EC5F-47B5-948A-CBFCAA1D55AB}" type="presOf" srcId="{59A77E42-6E46-4110-899F-0200A02526FF}" destId="{11E52F33-2C10-4CF1-BB8D-B9325D99C0C9}" srcOrd="0" destOrd="0" presId="urn:microsoft.com/office/officeart/2005/8/layout/vList5"/>
    <dgm:cxn modelId="{10238224-C632-47DA-B487-810F8100A226}" srcId="{88407BD8-CB72-4CF6-B2AD-A1C0F4F7EB13}" destId="{733C5A67-044C-4E20-9591-DBAEEBA55C8D}" srcOrd="0" destOrd="0" parTransId="{EDE6A3AE-8A65-47FC-A840-2B49896F734C}" sibTransId="{97E04478-86F8-437D-9E50-343D141219EB}"/>
    <dgm:cxn modelId="{61B100C9-BC91-48F3-BE75-01C29061ACF1}" type="presOf" srcId="{89454589-AB1E-45A4-8BAD-168B8B2FA904}" destId="{350D9833-0FFA-42A8-B00F-3DD3768112E6}" srcOrd="0" destOrd="0" presId="urn:microsoft.com/office/officeart/2005/8/layout/vList5"/>
    <dgm:cxn modelId="{A0ABA51D-D9EE-4DB1-B9E5-4F909E9CCE4C}" srcId="{733C5A67-044C-4E20-9591-DBAEEBA55C8D}" destId="{59A77E42-6E46-4110-899F-0200A02526FF}" srcOrd="0" destOrd="0" parTransId="{7D5A1B4F-340A-49A3-B5E3-39B17046EB0F}" sibTransId="{9E00BDAF-972A-406F-AE93-9B0F0F6A0DC3}"/>
    <dgm:cxn modelId="{A31B0A69-DCDA-4D86-8551-497AA7A375F3}" srcId="{88407BD8-CB72-4CF6-B2AD-A1C0F4F7EB13}" destId="{AA34AA6E-D197-4046-B734-53057A1B5787}" srcOrd="2" destOrd="0" parTransId="{5242A5BC-D50C-4698-8D38-0664C518337F}" sibTransId="{42BAD3D0-E854-4622-BE23-951F00D0D02C}"/>
    <dgm:cxn modelId="{5D259AB5-D6DC-445B-B647-86819B0A614D}" type="presOf" srcId="{BDAA2CE9-9250-40C0-9747-A3931E1E344D}" destId="{369B996F-D8A3-4E1B-8191-C24BB4F4C530}" srcOrd="0" destOrd="0" presId="urn:microsoft.com/office/officeart/2005/8/layout/vList5"/>
    <dgm:cxn modelId="{F9844138-5C09-4355-B5DE-97147E634C58}" srcId="{D6B59A77-7B27-4A72-9A20-831D4465AE24}" destId="{BDAA2CE9-9250-40C0-9747-A3931E1E344D}" srcOrd="0" destOrd="0" parTransId="{8A01CB68-1BDD-4DCE-88BE-528B8F49B6A3}" sibTransId="{CB7B7E7D-EAC1-467A-9154-11ABD4B3A8B7}"/>
    <dgm:cxn modelId="{F5B8B0FD-63CE-433E-9A39-DB7445396938}" srcId="{88407BD8-CB72-4CF6-B2AD-A1C0F4F7EB13}" destId="{D6B59A77-7B27-4A72-9A20-831D4465AE24}" srcOrd="1" destOrd="0" parTransId="{F0737B20-9029-44BE-8B74-E61D171C7635}" sibTransId="{977846D3-73AD-4EFD-B112-B3857EB8ED99}"/>
    <dgm:cxn modelId="{6F03FDC1-39BB-4FA6-BEB1-43D93E703C8A}" type="presOf" srcId="{AA34AA6E-D197-4046-B734-53057A1B5787}" destId="{67F14AC5-A5D0-4BF2-8D2E-068CFCE29A08}" srcOrd="0" destOrd="0" presId="urn:microsoft.com/office/officeart/2005/8/layout/vList5"/>
    <dgm:cxn modelId="{34116E1A-329A-4AAF-91E4-D1BB317DA6AD}" type="presOf" srcId="{733C5A67-044C-4E20-9591-DBAEEBA55C8D}" destId="{39AB1A83-AFF1-420E-AE79-659AA9A736F3}" srcOrd="0" destOrd="0" presId="urn:microsoft.com/office/officeart/2005/8/layout/vList5"/>
    <dgm:cxn modelId="{1A11AED0-5D7D-4E10-8F09-DB044DF37440}" type="presOf" srcId="{14FD2B14-D2D4-4F95-B98C-348EEB835BAB}" destId="{350D9833-0FFA-42A8-B00F-3DD3768112E6}" srcOrd="0" destOrd="1" presId="urn:microsoft.com/office/officeart/2005/8/layout/vList5"/>
    <dgm:cxn modelId="{4008B42E-CDA4-4CC5-8779-D5ED611A0F35}" type="presOf" srcId="{88407BD8-CB72-4CF6-B2AD-A1C0F4F7EB13}" destId="{9CA5DC40-1457-4EAB-B3A9-E63B5546ED77}" srcOrd="0" destOrd="0" presId="urn:microsoft.com/office/officeart/2005/8/layout/vList5"/>
    <dgm:cxn modelId="{0FE91FE0-4A84-40D5-9B12-5B0AF18DA0CA}" srcId="{AA34AA6E-D197-4046-B734-53057A1B5787}" destId="{89454589-AB1E-45A4-8BAD-168B8B2FA904}" srcOrd="0" destOrd="0" parTransId="{D5B5AC93-53CE-4C54-86B3-B58F878D8B55}" sibTransId="{C29DC0CE-671B-4472-832C-92B70DB0C77C}"/>
    <dgm:cxn modelId="{D81BAFC3-8600-42ED-8435-9CF3661DF1A5}" srcId="{AA34AA6E-D197-4046-B734-53057A1B5787}" destId="{14FD2B14-D2D4-4F95-B98C-348EEB835BAB}" srcOrd="1" destOrd="0" parTransId="{7288ACF3-A719-4FC9-ADA6-0E40606A1FC5}" sibTransId="{FC117FED-50DD-4DC9-A716-6332956F10FA}"/>
    <dgm:cxn modelId="{233EC78A-1F85-4F5B-A3E8-561396B0B769}" type="presParOf" srcId="{9CA5DC40-1457-4EAB-B3A9-E63B5546ED77}" destId="{6D0EC30D-8BB7-414F-BA70-400F617ED3B7}" srcOrd="0" destOrd="0" presId="urn:microsoft.com/office/officeart/2005/8/layout/vList5"/>
    <dgm:cxn modelId="{94018786-B5AD-4BA5-B98A-50A1B6291BD0}" type="presParOf" srcId="{6D0EC30D-8BB7-414F-BA70-400F617ED3B7}" destId="{39AB1A83-AFF1-420E-AE79-659AA9A736F3}" srcOrd="0" destOrd="0" presId="urn:microsoft.com/office/officeart/2005/8/layout/vList5"/>
    <dgm:cxn modelId="{E1758117-825F-4937-BA92-EC0B1F26406C}" type="presParOf" srcId="{6D0EC30D-8BB7-414F-BA70-400F617ED3B7}" destId="{11E52F33-2C10-4CF1-BB8D-B9325D99C0C9}" srcOrd="1" destOrd="0" presId="urn:microsoft.com/office/officeart/2005/8/layout/vList5"/>
    <dgm:cxn modelId="{E1AFFF40-93F9-44EB-8F55-CECA9745A110}" type="presParOf" srcId="{9CA5DC40-1457-4EAB-B3A9-E63B5546ED77}" destId="{8BD1A0E1-4BC9-44B8-B93B-21FD2A0AB7B1}" srcOrd="1" destOrd="0" presId="urn:microsoft.com/office/officeart/2005/8/layout/vList5"/>
    <dgm:cxn modelId="{F94DCC89-9D6D-4F26-B5F0-0E5D0ACE54E7}" type="presParOf" srcId="{9CA5DC40-1457-4EAB-B3A9-E63B5546ED77}" destId="{16EBB818-7A7C-46F3-B972-6E7055711836}" srcOrd="2" destOrd="0" presId="urn:microsoft.com/office/officeart/2005/8/layout/vList5"/>
    <dgm:cxn modelId="{3878ABED-67F0-4874-9B73-2234D6A0CA0D}" type="presParOf" srcId="{16EBB818-7A7C-46F3-B972-6E7055711836}" destId="{39C30F71-E506-45B4-8F65-E94E8CAB0CBF}" srcOrd="0" destOrd="0" presId="urn:microsoft.com/office/officeart/2005/8/layout/vList5"/>
    <dgm:cxn modelId="{43A9E238-2A63-4D11-96B1-A2D514754370}" type="presParOf" srcId="{16EBB818-7A7C-46F3-B972-6E7055711836}" destId="{369B996F-D8A3-4E1B-8191-C24BB4F4C530}" srcOrd="1" destOrd="0" presId="urn:microsoft.com/office/officeart/2005/8/layout/vList5"/>
    <dgm:cxn modelId="{0832CF68-9C18-4168-B90C-BEE96A4AF1F5}" type="presParOf" srcId="{9CA5DC40-1457-4EAB-B3A9-E63B5546ED77}" destId="{574E674F-B97A-4DC9-BB74-C2F77243590B}" srcOrd="3" destOrd="0" presId="urn:microsoft.com/office/officeart/2005/8/layout/vList5"/>
    <dgm:cxn modelId="{BEBD81EE-133E-460C-8DCB-37896B1512AA}" type="presParOf" srcId="{9CA5DC40-1457-4EAB-B3A9-E63B5546ED77}" destId="{462DB610-D012-40FC-B194-9ABFA0AC9C9C}" srcOrd="4" destOrd="0" presId="urn:microsoft.com/office/officeart/2005/8/layout/vList5"/>
    <dgm:cxn modelId="{FD3CB5D9-9E6D-4AB4-821C-AAA35161858A}" type="presParOf" srcId="{462DB610-D012-40FC-B194-9ABFA0AC9C9C}" destId="{67F14AC5-A5D0-4BF2-8D2E-068CFCE29A08}" srcOrd="0" destOrd="0" presId="urn:microsoft.com/office/officeart/2005/8/layout/vList5"/>
    <dgm:cxn modelId="{813F0474-84A2-4043-8861-A97626C105E7}" type="presParOf" srcId="{462DB610-D012-40FC-B194-9ABFA0AC9C9C}" destId="{350D9833-0FFA-42A8-B00F-3DD3768112E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7A235D0-9C73-4E0B-84D9-FD2D3D107A8F}" type="doc">
      <dgm:prSet loTypeId="urn:microsoft.com/office/officeart/2005/8/layout/process4" loCatId="list" qsTypeId="urn:microsoft.com/office/officeart/2005/8/quickstyle/simple2" qsCatId="simple" csTypeId="urn:microsoft.com/office/officeart/2005/8/colors/colorful1#8" csCatId="colorful" phldr="1"/>
      <dgm:spPr/>
      <dgm:t>
        <a:bodyPr/>
        <a:lstStyle/>
        <a:p>
          <a:endParaRPr lang="zh-TW" altLang="en-US"/>
        </a:p>
      </dgm:t>
    </dgm:pt>
    <dgm:pt modelId="{E5638B96-AE20-49C3-AB3D-BD80BE0C2516}">
      <dgm:prSet phldrT="[文字]" custT="1"/>
      <dgm:spPr/>
      <dgm:t>
        <a:bodyPr/>
        <a:lstStyle/>
        <a:p>
          <a:pPr>
            <a:lnSpc>
              <a:spcPct val="80000"/>
            </a:lnSpc>
            <a:spcBef>
              <a:spcPts val="0"/>
            </a:spcBef>
            <a:spcAft>
              <a:spcPts val="0"/>
            </a:spcAft>
          </a:pPr>
          <a:r>
            <a:rPr lang="zh-TW" altLang="en-US" sz="2200" b="1" dirty="0" smtClean="0">
              <a:latin typeface="微軟正黑體" pitchFamily="34" charset="-120"/>
              <a:ea typeface="微軟正黑體" pitchFamily="34" charset="-120"/>
            </a:rPr>
            <a:t>曾選習國中技藝教育應屆畢（結）業生</a:t>
          </a:r>
          <a:endParaRPr lang="en-US" altLang="zh-TW" sz="2200" b="1" dirty="0" smtClean="0">
            <a:latin typeface="微軟正黑體" pitchFamily="34" charset="-120"/>
            <a:ea typeface="微軟正黑體" pitchFamily="34" charset="-120"/>
          </a:endParaRPr>
        </a:p>
        <a:p>
          <a:pPr>
            <a:lnSpc>
              <a:spcPct val="80000"/>
            </a:lnSpc>
            <a:spcBef>
              <a:spcPts val="0"/>
            </a:spcBef>
            <a:spcAft>
              <a:spcPts val="0"/>
            </a:spcAft>
          </a:pPr>
          <a:r>
            <a:rPr lang="zh-TW" altLang="en-US" sz="2200" b="1" dirty="0" smtClean="0">
              <a:latin typeface="微軟正黑體" pitchFamily="34" charset="-120"/>
              <a:ea typeface="微軟正黑體" pitchFamily="34" charset="-120"/>
            </a:rPr>
            <a:t>為第一優先分發對象</a:t>
          </a:r>
          <a:endParaRPr lang="zh-TW" altLang="en-US" sz="2200" b="1" dirty="0">
            <a:latin typeface="微軟正黑體" pitchFamily="34" charset="-120"/>
            <a:ea typeface="微軟正黑體" pitchFamily="34" charset="-120"/>
          </a:endParaRPr>
        </a:p>
      </dgm:t>
    </dgm:pt>
    <dgm:pt modelId="{BF835EAB-A0BE-4C7D-B5C8-AB58812BFCC5}" type="parTrans" cxnId="{528DCCA8-5720-4DA4-B11C-0E315F668B15}">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7F9245F0-BEF1-4F38-994A-D8444BDFC307}" type="sibTrans" cxnId="{528DCCA8-5720-4DA4-B11C-0E315F668B15}">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A72D6D34-442A-4550-9EEB-EBE871E33EC9}">
      <dgm:prSet custT="1"/>
      <dgm:spPr/>
      <dgm:t>
        <a:bodyPr/>
        <a:lstStyle/>
        <a:p>
          <a:pPr>
            <a:lnSpc>
              <a:spcPct val="80000"/>
            </a:lnSpc>
            <a:spcBef>
              <a:spcPts val="0"/>
            </a:spcBef>
            <a:spcAft>
              <a:spcPts val="0"/>
            </a:spcAft>
          </a:pPr>
          <a:r>
            <a:rPr lang="zh-TW" altLang="en-US" sz="2200" b="1" smtClean="0">
              <a:latin typeface="微軟正黑體" pitchFamily="34" charset="-120"/>
              <a:ea typeface="微軟正黑體" pitchFamily="34" charset="-120"/>
            </a:rPr>
            <a:t>曾選習國中技藝教育非應屆畢（結）業生</a:t>
          </a:r>
          <a:endParaRPr lang="en-US" altLang="zh-TW" sz="2200" b="1" smtClean="0">
            <a:latin typeface="微軟正黑體" pitchFamily="34" charset="-120"/>
            <a:ea typeface="微軟正黑體" pitchFamily="34" charset="-120"/>
          </a:endParaRPr>
        </a:p>
        <a:p>
          <a:pPr>
            <a:lnSpc>
              <a:spcPct val="80000"/>
            </a:lnSpc>
            <a:spcBef>
              <a:spcPts val="0"/>
            </a:spcBef>
            <a:spcAft>
              <a:spcPts val="0"/>
            </a:spcAft>
          </a:pPr>
          <a:r>
            <a:rPr lang="zh-TW" altLang="en-US" sz="2200" b="1" smtClean="0">
              <a:latin typeface="微軟正黑體" pitchFamily="34" charset="-120"/>
              <a:ea typeface="微軟正黑體" pitchFamily="34" charset="-120"/>
            </a:rPr>
            <a:t>為第二優先分發對象</a:t>
          </a:r>
          <a:endParaRPr lang="zh-TW" altLang="en-US" sz="2200" b="1" dirty="0">
            <a:latin typeface="微軟正黑體" pitchFamily="34" charset="-120"/>
            <a:ea typeface="微軟正黑體" pitchFamily="34" charset="-120"/>
          </a:endParaRPr>
        </a:p>
      </dgm:t>
    </dgm:pt>
    <dgm:pt modelId="{DA393AF3-1539-4761-B435-3621903CACF4}" type="parTrans" cxnId="{6EB9A79D-D532-445D-8171-8C3CEFD2A483}">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4CC1C4FB-801C-4D12-9ABE-A31C9E388865}" type="sibTrans" cxnId="{6EB9A79D-D532-445D-8171-8C3CEFD2A483}">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657597F2-AFB0-4A6C-90A8-282970EFE60C}">
      <dgm:prSet custT="1"/>
      <dgm:spPr/>
      <dgm:t>
        <a:bodyPr/>
        <a:lstStyle/>
        <a:p>
          <a:pPr>
            <a:lnSpc>
              <a:spcPct val="80000"/>
            </a:lnSpc>
            <a:spcBef>
              <a:spcPts val="0"/>
            </a:spcBef>
            <a:spcAft>
              <a:spcPts val="0"/>
            </a:spcAft>
          </a:pPr>
          <a:r>
            <a:rPr lang="zh-TW" altLang="en-US" sz="2200" b="1" smtClean="0">
              <a:latin typeface="微軟正黑體" pitchFamily="34" charset="-120"/>
              <a:ea typeface="微軟正黑體" pitchFamily="34" charset="-120"/>
            </a:rPr>
            <a:t>未曾選習國中技藝教育應屆畢（結）業生</a:t>
          </a:r>
          <a:endParaRPr lang="en-US" altLang="zh-TW" sz="2200" b="1" smtClean="0">
            <a:latin typeface="微軟正黑體" pitchFamily="34" charset="-120"/>
            <a:ea typeface="微軟正黑體" pitchFamily="34" charset="-120"/>
          </a:endParaRPr>
        </a:p>
        <a:p>
          <a:pPr>
            <a:lnSpc>
              <a:spcPct val="80000"/>
            </a:lnSpc>
            <a:spcBef>
              <a:spcPts val="0"/>
            </a:spcBef>
            <a:spcAft>
              <a:spcPts val="0"/>
            </a:spcAft>
          </a:pPr>
          <a:r>
            <a:rPr lang="zh-TW" altLang="en-US" sz="2200" b="1" smtClean="0">
              <a:latin typeface="微軟正黑體" pitchFamily="34" charset="-120"/>
              <a:ea typeface="微軟正黑體" pitchFamily="34" charset="-120"/>
            </a:rPr>
            <a:t>為第三優先分發對象</a:t>
          </a:r>
          <a:endParaRPr lang="zh-TW" altLang="en-US" sz="2200" b="1" dirty="0">
            <a:latin typeface="微軟正黑體" pitchFamily="34" charset="-120"/>
            <a:ea typeface="微軟正黑體" pitchFamily="34" charset="-120"/>
          </a:endParaRPr>
        </a:p>
      </dgm:t>
    </dgm:pt>
    <dgm:pt modelId="{5BD49749-D85D-4BBD-93CC-EA72EB47567C}" type="parTrans" cxnId="{A2893126-D1DF-4B82-92EE-D1ADAA26FD08}">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2F49E087-058F-4CDC-BA2F-AEDE8C7971A9}" type="sibTrans" cxnId="{A2893126-D1DF-4B82-92EE-D1ADAA26FD08}">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1F721022-F6E3-4523-A097-BFC864D5B78C}">
      <dgm:prSet custT="1"/>
      <dgm:spPr/>
      <dgm:t>
        <a:bodyPr/>
        <a:lstStyle/>
        <a:p>
          <a:pPr>
            <a:lnSpc>
              <a:spcPct val="80000"/>
            </a:lnSpc>
            <a:spcBef>
              <a:spcPts val="0"/>
            </a:spcBef>
            <a:spcAft>
              <a:spcPts val="0"/>
            </a:spcAft>
          </a:pPr>
          <a:r>
            <a:rPr lang="zh-TW" altLang="en-US" sz="2200" b="1" smtClean="0">
              <a:latin typeface="微軟正黑體" pitchFamily="34" charset="-120"/>
              <a:ea typeface="微軟正黑體" pitchFamily="34" charset="-120"/>
            </a:rPr>
            <a:t>未曾選習國中技藝教育非應屆畢（結）業生</a:t>
          </a:r>
          <a:endParaRPr lang="en-US" altLang="zh-TW" sz="2200" b="1" smtClean="0">
            <a:latin typeface="微軟正黑體" pitchFamily="34" charset="-120"/>
            <a:ea typeface="微軟正黑體" pitchFamily="34" charset="-120"/>
          </a:endParaRPr>
        </a:p>
        <a:p>
          <a:pPr>
            <a:lnSpc>
              <a:spcPct val="80000"/>
            </a:lnSpc>
            <a:spcBef>
              <a:spcPts val="0"/>
            </a:spcBef>
            <a:spcAft>
              <a:spcPts val="0"/>
            </a:spcAft>
          </a:pPr>
          <a:r>
            <a:rPr lang="zh-TW" altLang="en-US" sz="2200" b="1" smtClean="0">
              <a:latin typeface="微軟正黑體" pitchFamily="34" charset="-120"/>
              <a:ea typeface="微軟正黑體" pitchFamily="34" charset="-120"/>
            </a:rPr>
            <a:t>為第四優先分發對象</a:t>
          </a:r>
          <a:endParaRPr lang="zh-TW" altLang="en-US" sz="2200" b="1" dirty="0">
            <a:latin typeface="微軟正黑體" pitchFamily="34" charset="-120"/>
            <a:ea typeface="微軟正黑體" pitchFamily="34" charset="-120"/>
          </a:endParaRPr>
        </a:p>
      </dgm:t>
    </dgm:pt>
    <dgm:pt modelId="{7D0A9546-D497-4251-832C-9BFE2F72725B}" type="parTrans" cxnId="{8122D514-5E29-43CC-99C4-43D6D7684DBC}">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72025D25-4603-41C0-AE52-50D145057983}" type="sibTrans" cxnId="{8122D514-5E29-43CC-99C4-43D6D7684DBC}">
      <dgm:prSet/>
      <dgm:spPr/>
      <dgm:t>
        <a:bodyPr/>
        <a:lstStyle/>
        <a:p>
          <a:pPr>
            <a:lnSpc>
              <a:spcPct val="80000"/>
            </a:lnSpc>
            <a:spcBef>
              <a:spcPts val="0"/>
            </a:spcBef>
            <a:spcAft>
              <a:spcPts val="0"/>
            </a:spcAft>
          </a:pPr>
          <a:endParaRPr lang="zh-TW" altLang="en-US" sz="2200" b="1">
            <a:solidFill>
              <a:srgbClr val="660066"/>
            </a:solidFill>
            <a:latin typeface="微軟正黑體" pitchFamily="34" charset="-120"/>
            <a:ea typeface="微軟正黑體" pitchFamily="34" charset="-120"/>
          </a:endParaRPr>
        </a:p>
      </dgm:t>
    </dgm:pt>
    <dgm:pt modelId="{C525BDEE-C8F0-478C-8E0F-DD8FBE996CC4}" type="pres">
      <dgm:prSet presAssocID="{B7A235D0-9C73-4E0B-84D9-FD2D3D107A8F}" presName="Name0" presStyleCnt="0">
        <dgm:presLayoutVars>
          <dgm:dir/>
          <dgm:animLvl val="lvl"/>
          <dgm:resizeHandles val="exact"/>
        </dgm:presLayoutVars>
      </dgm:prSet>
      <dgm:spPr/>
      <dgm:t>
        <a:bodyPr/>
        <a:lstStyle/>
        <a:p>
          <a:endParaRPr lang="zh-TW" altLang="en-US"/>
        </a:p>
      </dgm:t>
    </dgm:pt>
    <dgm:pt modelId="{D5BBE611-A9DD-4438-B31B-80636072EC0A}" type="pres">
      <dgm:prSet presAssocID="{1F721022-F6E3-4523-A097-BFC864D5B78C}" presName="boxAndChildren" presStyleCnt="0"/>
      <dgm:spPr/>
      <dgm:t>
        <a:bodyPr/>
        <a:lstStyle/>
        <a:p>
          <a:endParaRPr lang="zh-TW" altLang="en-US"/>
        </a:p>
      </dgm:t>
    </dgm:pt>
    <dgm:pt modelId="{14E99D98-016B-4842-BDA6-98F0DE5576F8}" type="pres">
      <dgm:prSet presAssocID="{1F721022-F6E3-4523-A097-BFC864D5B78C}" presName="parentTextBox" presStyleLbl="node1" presStyleIdx="0" presStyleCnt="4"/>
      <dgm:spPr/>
      <dgm:t>
        <a:bodyPr/>
        <a:lstStyle/>
        <a:p>
          <a:endParaRPr lang="zh-TW" altLang="en-US"/>
        </a:p>
      </dgm:t>
    </dgm:pt>
    <dgm:pt modelId="{737C3AAB-2513-4DCA-BB4B-165DB36D61E1}" type="pres">
      <dgm:prSet presAssocID="{2F49E087-058F-4CDC-BA2F-AEDE8C7971A9}" presName="sp" presStyleCnt="0"/>
      <dgm:spPr/>
      <dgm:t>
        <a:bodyPr/>
        <a:lstStyle/>
        <a:p>
          <a:endParaRPr lang="zh-TW" altLang="en-US"/>
        </a:p>
      </dgm:t>
    </dgm:pt>
    <dgm:pt modelId="{90480CC3-C37B-483D-845D-E48A041ED955}" type="pres">
      <dgm:prSet presAssocID="{657597F2-AFB0-4A6C-90A8-282970EFE60C}" presName="arrowAndChildren" presStyleCnt="0"/>
      <dgm:spPr/>
      <dgm:t>
        <a:bodyPr/>
        <a:lstStyle/>
        <a:p>
          <a:endParaRPr lang="zh-TW" altLang="en-US"/>
        </a:p>
      </dgm:t>
    </dgm:pt>
    <dgm:pt modelId="{504398C3-CF88-4B1C-9A65-B9F2FA8C5EBF}" type="pres">
      <dgm:prSet presAssocID="{657597F2-AFB0-4A6C-90A8-282970EFE60C}" presName="parentTextArrow" presStyleLbl="node1" presStyleIdx="1" presStyleCnt="4"/>
      <dgm:spPr/>
      <dgm:t>
        <a:bodyPr/>
        <a:lstStyle/>
        <a:p>
          <a:endParaRPr lang="zh-TW" altLang="en-US"/>
        </a:p>
      </dgm:t>
    </dgm:pt>
    <dgm:pt modelId="{73694720-C36A-4418-BBA7-B82A34E07776}" type="pres">
      <dgm:prSet presAssocID="{4CC1C4FB-801C-4D12-9ABE-A31C9E388865}" presName="sp" presStyleCnt="0"/>
      <dgm:spPr/>
      <dgm:t>
        <a:bodyPr/>
        <a:lstStyle/>
        <a:p>
          <a:endParaRPr lang="zh-TW" altLang="en-US"/>
        </a:p>
      </dgm:t>
    </dgm:pt>
    <dgm:pt modelId="{7BD3CE70-4316-4EE9-92AA-288A05A862CA}" type="pres">
      <dgm:prSet presAssocID="{A72D6D34-442A-4550-9EEB-EBE871E33EC9}" presName="arrowAndChildren" presStyleCnt="0"/>
      <dgm:spPr/>
      <dgm:t>
        <a:bodyPr/>
        <a:lstStyle/>
        <a:p>
          <a:endParaRPr lang="zh-TW" altLang="en-US"/>
        </a:p>
      </dgm:t>
    </dgm:pt>
    <dgm:pt modelId="{45287410-2D7C-4A4F-90DD-33F0C24D4478}" type="pres">
      <dgm:prSet presAssocID="{A72D6D34-442A-4550-9EEB-EBE871E33EC9}" presName="parentTextArrow" presStyleLbl="node1" presStyleIdx="2" presStyleCnt="4"/>
      <dgm:spPr/>
      <dgm:t>
        <a:bodyPr/>
        <a:lstStyle/>
        <a:p>
          <a:endParaRPr lang="zh-TW" altLang="en-US"/>
        </a:p>
      </dgm:t>
    </dgm:pt>
    <dgm:pt modelId="{346EEC55-1CC6-4A9E-BFF6-F16514954E45}" type="pres">
      <dgm:prSet presAssocID="{7F9245F0-BEF1-4F38-994A-D8444BDFC307}" presName="sp" presStyleCnt="0"/>
      <dgm:spPr/>
      <dgm:t>
        <a:bodyPr/>
        <a:lstStyle/>
        <a:p>
          <a:endParaRPr lang="zh-TW" altLang="en-US"/>
        </a:p>
      </dgm:t>
    </dgm:pt>
    <dgm:pt modelId="{328AFDF8-E0D3-42D4-A7F6-C1F7697EC64C}" type="pres">
      <dgm:prSet presAssocID="{E5638B96-AE20-49C3-AB3D-BD80BE0C2516}" presName="arrowAndChildren" presStyleCnt="0"/>
      <dgm:spPr/>
      <dgm:t>
        <a:bodyPr/>
        <a:lstStyle/>
        <a:p>
          <a:endParaRPr lang="zh-TW" altLang="en-US"/>
        </a:p>
      </dgm:t>
    </dgm:pt>
    <dgm:pt modelId="{1B2F6319-04BA-4EE0-A121-3B1B285251E2}" type="pres">
      <dgm:prSet presAssocID="{E5638B96-AE20-49C3-AB3D-BD80BE0C2516}" presName="parentTextArrow" presStyleLbl="node1" presStyleIdx="3" presStyleCnt="4"/>
      <dgm:spPr/>
      <dgm:t>
        <a:bodyPr/>
        <a:lstStyle/>
        <a:p>
          <a:endParaRPr lang="zh-TW" altLang="en-US"/>
        </a:p>
      </dgm:t>
    </dgm:pt>
  </dgm:ptLst>
  <dgm:cxnLst>
    <dgm:cxn modelId="{A2893126-D1DF-4B82-92EE-D1ADAA26FD08}" srcId="{B7A235D0-9C73-4E0B-84D9-FD2D3D107A8F}" destId="{657597F2-AFB0-4A6C-90A8-282970EFE60C}" srcOrd="2" destOrd="0" parTransId="{5BD49749-D85D-4BBD-93CC-EA72EB47567C}" sibTransId="{2F49E087-058F-4CDC-BA2F-AEDE8C7971A9}"/>
    <dgm:cxn modelId="{634686E8-F40F-487B-A024-D4B94AA69080}" type="presOf" srcId="{A72D6D34-442A-4550-9EEB-EBE871E33EC9}" destId="{45287410-2D7C-4A4F-90DD-33F0C24D4478}" srcOrd="0" destOrd="0" presId="urn:microsoft.com/office/officeart/2005/8/layout/process4"/>
    <dgm:cxn modelId="{528DCCA8-5720-4DA4-B11C-0E315F668B15}" srcId="{B7A235D0-9C73-4E0B-84D9-FD2D3D107A8F}" destId="{E5638B96-AE20-49C3-AB3D-BD80BE0C2516}" srcOrd="0" destOrd="0" parTransId="{BF835EAB-A0BE-4C7D-B5C8-AB58812BFCC5}" sibTransId="{7F9245F0-BEF1-4F38-994A-D8444BDFC307}"/>
    <dgm:cxn modelId="{F92EFF62-E745-4A80-AAA0-99E50EB7E808}" type="presOf" srcId="{B7A235D0-9C73-4E0B-84D9-FD2D3D107A8F}" destId="{C525BDEE-C8F0-478C-8E0F-DD8FBE996CC4}" srcOrd="0" destOrd="0" presId="urn:microsoft.com/office/officeart/2005/8/layout/process4"/>
    <dgm:cxn modelId="{7AD709F0-7134-4B58-A55B-E3656ED395EF}" type="presOf" srcId="{E5638B96-AE20-49C3-AB3D-BD80BE0C2516}" destId="{1B2F6319-04BA-4EE0-A121-3B1B285251E2}" srcOrd="0" destOrd="0" presId="urn:microsoft.com/office/officeart/2005/8/layout/process4"/>
    <dgm:cxn modelId="{83DDC23A-6A1C-4425-9D78-1B24D996D671}" type="presOf" srcId="{1F721022-F6E3-4523-A097-BFC864D5B78C}" destId="{14E99D98-016B-4842-BDA6-98F0DE5576F8}" srcOrd="0" destOrd="0" presId="urn:microsoft.com/office/officeart/2005/8/layout/process4"/>
    <dgm:cxn modelId="{6EB9A79D-D532-445D-8171-8C3CEFD2A483}" srcId="{B7A235D0-9C73-4E0B-84D9-FD2D3D107A8F}" destId="{A72D6D34-442A-4550-9EEB-EBE871E33EC9}" srcOrd="1" destOrd="0" parTransId="{DA393AF3-1539-4761-B435-3621903CACF4}" sibTransId="{4CC1C4FB-801C-4D12-9ABE-A31C9E388865}"/>
    <dgm:cxn modelId="{8122D514-5E29-43CC-99C4-43D6D7684DBC}" srcId="{B7A235D0-9C73-4E0B-84D9-FD2D3D107A8F}" destId="{1F721022-F6E3-4523-A097-BFC864D5B78C}" srcOrd="3" destOrd="0" parTransId="{7D0A9546-D497-4251-832C-9BFE2F72725B}" sibTransId="{72025D25-4603-41C0-AE52-50D145057983}"/>
    <dgm:cxn modelId="{181F3373-FF9C-486C-91D5-85A7D1284663}" type="presOf" srcId="{657597F2-AFB0-4A6C-90A8-282970EFE60C}" destId="{504398C3-CF88-4B1C-9A65-B9F2FA8C5EBF}" srcOrd="0" destOrd="0" presId="urn:microsoft.com/office/officeart/2005/8/layout/process4"/>
    <dgm:cxn modelId="{C8EA1C7C-61AF-4C69-8FB9-6B7913C98A35}" type="presParOf" srcId="{C525BDEE-C8F0-478C-8E0F-DD8FBE996CC4}" destId="{D5BBE611-A9DD-4438-B31B-80636072EC0A}" srcOrd="0" destOrd="0" presId="urn:microsoft.com/office/officeart/2005/8/layout/process4"/>
    <dgm:cxn modelId="{D21171E3-B35D-4410-8E47-3B6A04CC97EF}" type="presParOf" srcId="{D5BBE611-A9DD-4438-B31B-80636072EC0A}" destId="{14E99D98-016B-4842-BDA6-98F0DE5576F8}" srcOrd="0" destOrd="0" presId="urn:microsoft.com/office/officeart/2005/8/layout/process4"/>
    <dgm:cxn modelId="{01912CE3-CA35-4A75-A921-D21EBFD766DF}" type="presParOf" srcId="{C525BDEE-C8F0-478C-8E0F-DD8FBE996CC4}" destId="{737C3AAB-2513-4DCA-BB4B-165DB36D61E1}" srcOrd="1" destOrd="0" presId="urn:microsoft.com/office/officeart/2005/8/layout/process4"/>
    <dgm:cxn modelId="{47A1B1C1-6C4C-496B-9BBA-3F23AE230E6B}" type="presParOf" srcId="{C525BDEE-C8F0-478C-8E0F-DD8FBE996CC4}" destId="{90480CC3-C37B-483D-845D-E48A041ED955}" srcOrd="2" destOrd="0" presId="urn:microsoft.com/office/officeart/2005/8/layout/process4"/>
    <dgm:cxn modelId="{BD1A2930-2EAA-47A7-B73C-B143DEC3F11C}" type="presParOf" srcId="{90480CC3-C37B-483D-845D-E48A041ED955}" destId="{504398C3-CF88-4B1C-9A65-B9F2FA8C5EBF}" srcOrd="0" destOrd="0" presId="urn:microsoft.com/office/officeart/2005/8/layout/process4"/>
    <dgm:cxn modelId="{DF787FFF-95CF-4544-B21C-001E430D0AA2}" type="presParOf" srcId="{C525BDEE-C8F0-478C-8E0F-DD8FBE996CC4}" destId="{73694720-C36A-4418-BBA7-B82A34E07776}" srcOrd="3" destOrd="0" presId="urn:microsoft.com/office/officeart/2005/8/layout/process4"/>
    <dgm:cxn modelId="{74633D71-7005-4067-9EBF-FA10228B5693}" type="presParOf" srcId="{C525BDEE-C8F0-478C-8E0F-DD8FBE996CC4}" destId="{7BD3CE70-4316-4EE9-92AA-288A05A862CA}" srcOrd="4" destOrd="0" presId="urn:microsoft.com/office/officeart/2005/8/layout/process4"/>
    <dgm:cxn modelId="{F888F7D8-A47D-4102-ADAC-1EB8D902506E}" type="presParOf" srcId="{7BD3CE70-4316-4EE9-92AA-288A05A862CA}" destId="{45287410-2D7C-4A4F-90DD-33F0C24D4478}" srcOrd="0" destOrd="0" presId="urn:microsoft.com/office/officeart/2005/8/layout/process4"/>
    <dgm:cxn modelId="{DF2434F0-F283-4738-BEE7-DC7304B0FB0F}" type="presParOf" srcId="{C525BDEE-C8F0-478C-8E0F-DD8FBE996CC4}" destId="{346EEC55-1CC6-4A9E-BFF6-F16514954E45}" srcOrd="5" destOrd="0" presId="urn:microsoft.com/office/officeart/2005/8/layout/process4"/>
    <dgm:cxn modelId="{4EC1DA58-F471-4816-A244-178BB8299297}" type="presParOf" srcId="{C525BDEE-C8F0-478C-8E0F-DD8FBE996CC4}" destId="{328AFDF8-E0D3-42D4-A7F6-C1F7697EC64C}" srcOrd="6" destOrd="0" presId="urn:microsoft.com/office/officeart/2005/8/layout/process4"/>
    <dgm:cxn modelId="{5B31825D-EDF6-4C6A-BE00-6183FC0442A8}" type="presParOf" srcId="{328AFDF8-E0D3-42D4-A7F6-C1F7697EC64C}" destId="{1B2F6319-04BA-4EE0-A121-3B1B285251E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6712DEA-D667-41A9-977A-3EAF000503AD}" type="doc">
      <dgm:prSet loTypeId="urn:microsoft.com/office/officeart/2005/8/layout/hierarchy4" loCatId="list" qsTypeId="urn:microsoft.com/office/officeart/2005/8/quickstyle/simple3" qsCatId="simple" csTypeId="urn:microsoft.com/office/officeart/2005/8/colors/colorful2" csCatId="colorful" phldr="1"/>
      <dgm:spPr/>
      <dgm:t>
        <a:bodyPr/>
        <a:lstStyle/>
        <a:p>
          <a:endParaRPr lang="zh-TW" altLang="en-US"/>
        </a:p>
      </dgm:t>
    </dgm:pt>
    <dgm:pt modelId="{93C8AFAC-8AAC-4009-ABF1-61894190B190}">
      <dgm:prSet phldrT="[文字]" custT="1"/>
      <dgm:spPr/>
      <dgm:t>
        <a:bodyPr/>
        <a:lstStyle/>
        <a:p>
          <a:r>
            <a:rPr lang="zh-TW" altLang="en-US" sz="2400" b="1" dirty="0" smtClean="0">
              <a:latin typeface="微軟正黑體" pitchFamily="34" charset="-120"/>
              <a:ea typeface="微軟正黑體" pitchFamily="34" charset="-120"/>
            </a:rPr>
            <a:t>曾選習國中技藝教育應屆及非應屆畢（結）業生</a:t>
          </a:r>
          <a:endParaRPr lang="zh-TW" altLang="en-US" sz="2400" dirty="0"/>
        </a:p>
      </dgm:t>
    </dgm:pt>
    <dgm:pt modelId="{0A8E4632-3D60-4356-A551-F2F8A8DCB814}" type="parTrans" cxnId="{F42A733D-9589-49E4-B791-BD5E8AB23DD8}">
      <dgm:prSet/>
      <dgm:spPr/>
      <dgm:t>
        <a:bodyPr/>
        <a:lstStyle/>
        <a:p>
          <a:endParaRPr lang="zh-TW" altLang="en-US" sz="2400">
            <a:solidFill>
              <a:srgbClr val="FFFF00"/>
            </a:solidFill>
          </a:endParaRPr>
        </a:p>
      </dgm:t>
    </dgm:pt>
    <dgm:pt modelId="{39D87BA1-C458-49C8-9ED7-5CCE814C615D}" type="sibTrans" cxnId="{F42A733D-9589-49E4-B791-BD5E8AB23DD8}">
      <dgm:prSet/>
      <dgm:spPr/>
      <dgm:t>
        <a:bodyPr/>
        <a:lstStyle/>
        <a:p>
          <a:endParaRPr lang="zh-TW" altLang="en-US" sz="2400">
            <a:solidFill>
              <a:srgbClr val="FFFF00"/>
            </a:solidFill>
          </a:endParaRPr>
        </a:p>
      </dgm:t>
    </dgm:pt>
    <dgm:pt modelId="{BB4BA510-F339-43C0-B2DD-4A37A1F00E2A}" type="pres">
      <dgm:prSet presAssocID="{B6712DEA-D667-41A9-977A-3EAF000503AD}" presName="Name0" presStyleCnt="0">
        <dgm:presLayoutVars>
          <dgm:chPref val="1"/>
          <dgm:dir/>
          <dgm:animOne val="branch"/>
          <dgm:animLvl val="lvl"/>
          <dgm:resizeHandles/>
        </dgm:presLayoutVars>
      </dgm:prSet>
      <dgm:spPr/>
      <dgm:t>
        <a:bodyPr/>
        <a:lstStyle/>
        <a:p>
          <a:endParaRPr lang="zh-TW" altLang="en-US"/>
        </a:p>
      </dgm:t>
    </dgm:pt>
    <dgm:pt modelId="{CAECC14E-FBA5-476C-BBA9-6B89A579EB06}" type="pres">
      <dgm:prSet presAssocID="{93C8AFAC-8AAC-4009-ABF1-61894190B190}" presName="vertOne" presStyleCnt="0"/>
      <dgm:spPr/>
      <dgm:t>
        <a:bodyPr/>
        <a:lstStyle/>
        <a:p>
          <a:endParaRPr lang="zh-TW" altLang="en-US"/>
        </a:p>
      </dgm:t>
    </dgm:pt>
    <dgm:pt modelId="{3591BA93-3C16-47F9-BBEC-3FC545CDF66A}" type="pres">
      <dgm:prSet presAssocID="{93C8AFAC-8AAC-4009-ABF1-61894190B190}" presName="txOne" presStyleLbl="node0" presStyleIdx="0" presStyleCnt="1" custLinFactNeighborY="-9786">
        <dgm:presLayoutVars>
          <dgm:chPref val="3"/>
        </dgm:presLayoutVars>
      </dgm:prSet>
      <dgm:spPr/>
      <dgm:t>
        <a:bodyPr/>
        <a:lstStyle/>
        <a:p>
          <a:endParaRPr lang="zh-TW" altLang="en-US"/>
        </a:p>
      </dgm:t>
    </dgm:pt>
    <dgm:pt modelId="{2F2B93F3-A55C-4E3F-B745-28BC307E733C}" type="pres">
      <dgm:prSet presAssocID="{93C8AFAC-8AAC-4009-ABF1-61894190B190}" presName="horzOne" presStyleCnt="0"/>
      <dgm:spPr/>
      <dgm:t>
        <a:bodyPr/>
        <a:lstStyle/>
        <a:p>
          <a:endParaRPr lang="zh-TW" altLang="en-US"/>
        </a:p>
      </dgm:t>
    </dgm:pt>
  </dgm:ptLst>
  <dgm:cxnLst>
    <dgm:cxn modelId="{97085EE3-5D0E-4196-A1B0-BEA8A33B5DC9}" type="presOf" srcId="{B6712DEA-D667-41A9-977A-3EAF000503AD}" destId="{BB4BA510-F339-43C0-B2DD-4A37A1F00E2A}" srcOrd="0" destOrd="0" presId="urn:microsoft.com/office/officeart/2005/8/layout/hierarchy4"/>
    <dgm:cxn modelId="{F42A733D-9589-49E4-B791-BD5E8AB23DD8}" srcId="{B6712DEA-D667-41A9-977A-3EAF000503AD}" destId="{93C8AFAC-8AAC-4009-ABF1-61894190B190}" srcOrd="0" destOrd="0" parTransId="{0A8E4632-3D60-4356-A551-F2F8A8DCB814}" sibTransId="{39D87BA1-C458-49C8-9ED7-5CCE814C615D}"/>
    <dgm:cxn modelId="{C6A6E8A8-ACF3-4636-94BD-9F8C8D28FA72}" type="presOf" srcId="{93C8AFAC-8AAC-4009-ABF1-61894190B190}" destId="{3591BA93-3C16-47F9-BBEC-3FC545CDF66A}" srcOrd="0" destOrd="0" presId="urn:microsoft.com/office/officeart/2005/8/layout/hierarchy4"/>
    <dgm:cxn modelId="{9D8211C3-9D00-428B-B015-FF39E6AE3B3D}" type="presParOf" srcId="{BB4BA510-F339-43C0-B2DD-4A37A1F00E2A}" destId="{CAECC14E-FBA5-476C-BBA9-6B89A579EB06}" srcOrd="0" destOrd="0" presId="urn:microsoft.com/office/officeart/2005/8/layout/hierarchy4"/>
    <dgm:cxn modelId="{B268B23C-CD84-44A2-802E-F78BF11A5E1E}" type="presParOf" srcId="{CAECC14E-FBA5-476C-BBA9-6B89A579EB06}" destId="{3591BA93-3C16-47F9-BBEC-3FC545CDF66A}" srcOrd="0" destOrd="0" presId="urn:microsoft.com/office/officeart/2005/8/layout/hierarchy4"/>
    <dgm:cxn modelId="{31FC8D8B-8445-44CE-A4A6-969FB95D00DA}" type="presParOf" srcId="{CAECC14E-FBA5-476C-BBA9-6B89A579EB06}" destId="{2F2B93F3-A55C-4E3F-B745-28BC307E733C}"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CF118B0-B4EE-4444-BFBD-754499727DCF}" type="doc">
      <dgm:prSet loTypeId="urn:microsoft.com/office/officeart/2005/8/layout/hierarchy4" loCatId="list" qsTypeId="urn:microsoft.com/office/officeart/2005/8/quickstyle/simple3" qsCatId="simple" csTypeId="urn:microsoft.com/office/officeart/2005/8/colors/accent1_2" csCatId="accent1" phldr="1"/>
      <dgm:spPr/>
      <dgm:t>
        <a:bodyPr/>
        <a:lstStyle/>
        <a:p>
          <a:endParaRPr lang="zh-TW" altLang="en-US"/>
        </a:p>
      </dgm:t>
    </dgm:pt>
    <dgm:pt modelId="{BADFE098-AE73-409F-A1FF-E59ED1D1033C}">
      <dgm:prSet phldrT="[文字]" custT="1"/>
      <dgm:spPr/>
      <dgm:t>
        <a:bodyPr/>
        <a:lstStyle/>
        <a:p>
          <a:r>
            <a:rPr lang="zh-TW" altLang="en-US" sz="2400" b="1" dirty="0" smtClean="0">
              <a:latin typeface="微軟正黑體" pitchFamily="34" charset="-120"/>
              <a:ea typeface="微軟正黑體" pitchFamily="34" charset="-120"/>
            </a:rPr>
            <a:t>未曾選習國中技藝教育應屆及非應屆畢（結）業生</a:t>
          </a:r>
          <a:endParaRPr lang="zh-TW" altLang="en-US" sz="2400" b="1" dirty="0">
            <a:latin typeface="微軟正黑體" pitchFamily="34" charset="-120"/>
            <a:ea typeface="微軟正黑體" pitchFamily="34" charset="-120"/>
          </a:endParaRPr>
        </a:p>
      </dgm:t>
    </dgm:pt>
    <dgm:pt modelId="{C8E9080F-8C61-4C0F-9199-2444DD30270F}" type="parTrans" cxnId="{3B284873-71A7-45FF-91AF-52522D2D7D61}">
      <dgm:prSet/>
      <dgm:spPr/>
      <dgm:t>
        <a:bodyPr/>
        <a:lstStyle/>
        <a:p>
          <a:endParaRPr lang="zh-TW" altLang="en-US" sz="2400" b="1">
            <a:solidFill>
              <a:srgbClr val="FFFF00"/>
            </a:solidFill>
            <a:latin typeface="微軟正黑體" pitchFamily="34" charset="-120"/>
            <a:ea typeface="微軟正黑體" pitchFamily="34" charset="-120"/>
          </a:endParaRPr>
        </a:p>
      </dgm:t>
    </dgm:pt>
    <dgm:pt modelId="{3400F674-2A46-4564-9CD9-5F0F57D0EA23}" type="sibTrans" cxnId="{3B284873-71A7-45FF-91AF-52522D2D7D61}">
      <dgm:prSet/>
      <dgm:spPr/>
      <dgm:t>
        <a:bodyPr/>
        <a:lstStyle/>
        <a:p>
          <a:endParaRPr lang="zh-TW" altLang="en-US" sz="2400" b="1">
            <a:solidFill>
              <a:srgbClr val="FFFF00"/>
            </a:solidFill>
            <a:latin typeface="微軟正黑體" pitchFamily="34" charset="-120"/>
            <a:ea typeface="微軟正黑體" pitchFamily="34" charset="-120"/>
          </a:endParaRPr>
        </a:p>
      </dgm:t>
    </dgm:pt>
    <dgm:pt modelId="{2D87E6B8-3216-45B7-83F1-1435D8C6D903}" type="pres">
      <dgm:prSet presAssocID="{FCF118B0-B4EE-4444-BFBD-754499727DCF}" presName="Name0" presStyleCnt="0">
        <dgm:presLayoutVars>
          <dgm:chPref val="1"/>
          <dgm:dir/>
          <dgm:animOne val="branch"/>
          <dgm:animLvl val="lvl"/>
          <dgm:resizeHandles/>
        </dgm:presLayoutVars>
      </dgm:prSet>
      <dgm:spPr/>
      <dgm:t>
        <a:bodyPr/>
        <a:lstStyle/>
        <a:p>
          <a:endParaRPr lang="zh-TW" altLang="en-US"/>
        </a:p>
      </dgm:t>
    </dgm:pt>
    <dgm:pt modelId="{992BBE46-1653-4B1A-B4B6-F927D8F1CE88}" type="pres">
      <dgm:prSet presAssocID="{BADFE098-AE73-409F-A1FF-E59ED1D1033C}" presName="vertOne" presStyleCnt="0"/>
      <dgm:spPr/>
      <dgm:t>
        <a:bodyPr/>
        <a:lstStyle/>
        <a:p>
          <a:endParaRPr lang="zh-TW" altLang="en-US"/>
        </a:p>
      </dgm:t>
    </dgm:pt>
    <dgm:pt modelId="{955DD3D1-2DFD-422F-A9A4-72B62AD2A499}" type="pres">
      <dgm:prSet presAssocID="{BADFE098-AE73-409F-A1FF-E59ED1D1033C}" presName="txOne" presStyleLbl="node0" presStyleIdx="0" presStyleCnt="1" custLinFactY="-8471" custLinFactNeighborX="-49" custLinFactNeighborY="-100000">
        <dgm:presLayoutVars>
          <dgm:chPref val="3"/>
        </dgm:presLayoutVars>
      </dgm:prSet>
      <dgm:spPr/>
      <dgm:t>
        <a:bodyPr/>
        <a:lstStyle/>
        <a:p>
          <a:endParaRPr lang="zh-TW" altLang="en-US"/>
        </a:p>
      </dgm:t>
    </dgm:pt>
    <dgm:pt modelId="{44D2D56C-7366-48EA-BACD-E5E049521004}" type="pres">
      <dgm:prSet presAssocID="{BADFE098-AE73-409F-A1FF-E59ED1D1033C}" presName="horzOne" presStyleCnt="0"/>
      <dgm:spPr/>
      <dgm:t>
        <a:bodyPr/>
        <a:lstStyle/>
        <a:p>
          <a:endParaRPr lang="zh-TW" altLang="en-US"/>
        </a:p>
      </dgm:t>
    </dgm:pt>
  </dgm:ptLst>
  <dgm:cxnLst>
    <dgm:cxn modelId="{D7CB41FE-9D2D-47D9-B4DC-3C1C56F2CCF0}" type="presOf" srcId="{BADFE098-AE73-409F-A1FF-E59ED1D1033C}" destId="{955DD3D1-2DFD-422F-A9A4-72B62AD2A499}" srcOrd="0" destOrd="0" presId="urn:microsoft.com/office/officeart/2005/8/layout/hierarchy4"/>
    <dgm:cxn modelId="{2EBBA808-E002-487D-88FF-CF144EB29593}" type="presOf" srcId="{FCF118B0-B4EE-4444-BFBD-754499727DCF}" destId="{2D87E6B8-3216-45B7-83F1-1435D8C6D903}" srcOrd="0" destOrd="0" presId="urn:microsoft.com/office/officeart/2005/8/layout/hierarchy4"/>
    <dgm:cxn modelId="{3B284873-71A7-45FF-91AF-52522D2D7D61}" srcId="{FCF118B0-B4EE-4444-BFBD-754499727DCF}" destId="{BADFE098-AE73-409F-A1FF-E59ED1D1033C}" srcOrd="0" destOrd="0" parTransId="{C8E9080F-8C61-4C0F-9199-2444DD30270F}" sibTransId="{3400F674-2A46-4564-9CD9-5F0F57D0EA23}"/>
    <dgm:cxn modelId="{EB04B247-D24C-4829-B7DF-FE56E9302BF2}" type="presParOf" srcId="{2D87E6B8-3216-45B7-83F1-1435D8C6D903}" destId="{992BBE46-1653-4B1A-B4B6-F927D8F1CE88}" srcOrd="0" destOrd="0" presId="urn:microsoft.com/office/officeart/2005/8/layout/hierarchy4"/>
    <dgm:cxn modelId="{A4B04C9E-5F62-4B66-AB18-D2558CC2FE7A}" type="presParOf" srcId="{992BBE46-1653-4B1A-B4B6-F927D8F1CE88}" destId="{955DD3D1-2DFD-422F-A9A4-72B62AD2A499}" srcOrd="0" destOrd="0" presId="urn:microsoft.com/office/officeart/2005/8/layout/hierarchy4"/>
    <dgm:cxn modelId="{0C64F801-14FC-4C0E-95AC-21CBC5C0A341}" type="presParOf" srcId="{992BBE46-1653-4B1A-B4B6-F927D8F1CE88}" destId="{44D2D56C-7366-48EA-BACD-E5E049521004}" srcOrd="1" destOrd="0" presId="urn:microsoft.com/office/officeart/2005/8/layout/hierarchy4"/>
  </dgm:cxnLst>
  <dgm:bg>
    <a:solidFill>
      <a:srgbClr val="660066"/>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E6123ED-8ECB-4E54-9AD8-05ADB17954E0}" type="doc">
      <dgm:prSet loTypeId="urn:microsoft.com/office/officeart/2005/8/layout/process5" loCatId="process" qsTypeId="urn:microsoft.com/office/officeart/2005/8/quickstyle/simple2" qsCatId="simple" csTypeId="urn:microsoft.com/office/officeart/2005/8/colors/colorful1#9" csCatId="colorful" phldr="1"/>
      <dgm:spPr/>
      <dgm:t>
        <a:bodyPr/>
        <a:lstStyle/>
        <a:p>
          <a:endParaRPr lang="zh-TW" altLang="en-US"/>
        </a:p>
      </dgm:t>
    </dgm:pt>
    <dgm:pt modelId="{DF0359BA-E776-4692-8FBB-3CCCA9E6131B}">
      <dgm:prSet phldrT="[文字]" custT="1"/>
      <dgm:spPr/>
      <dgm:t>
        <a:bodyPr/>
        <a:lstStyle/>
        <a:p>
          <a:pPr>
            <a:lnSpc>
              <a:spcPct val="80000"/>
            </a:lnSpc>
            <a:spcBef>
              <a:spcPts val="0"/>
            </a:spcBef>
            <a:spcAft>
              <a:spcPts val="0"/>
            </a:spcAft>
          </a:pPr>
          <a:r>
            <a:rPr lang="zh-TW" altLang="en-US" sz="2000" b="1" smtClean="0">
              <a:latin typeface="微軟正黑體" pitchFamily="34" charset="-120"/>
              <a:ea typeface="微軟正黑體" pitchFamily="34" charset="-120"/>
            </a:rPr>
            <a:t>低收入戶</a:t>
          </a:r>
          <a:endParaRPr lang="zh-TW" altLang="en-US" sz="2000" b="1" dirty="0">
            <a:latin typeface="微軟正黑體" pitchFamily="34" charset="-120"/>
            <a:ea typeface="微軟正黑體" pitchFamily="34" charset="-120"/>
          </a:endParaRPr>
        </a:p>
      </dgm:t>
    </dgm:pt>
    <dgm:pt modelId="{48993EF6-340D-4273-ACC9-19D952B2EFCC}" type="parTrans" cxnId="{2477BB9C-CD1D-40F2-B736-055B40217CDE}">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5CF3A36C-D195-4AA0-B87D-0214DA5D76C1}" type="sibTrans" cxnId="{2477BB9C-CD1D-40F2-B736-055B40217CDE}">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E3BADD93-4EB1-4176-8232-EAE8697DC66C}">
      <dgm:prSet phldrT="[文字]" custT="1"/>
      <dgm:spPr/>
      <dgm:t>
        <a:bodyPr/>
        <a:lstStyle/>
        <a:p>
          <a:pPr>
            <a:lnSpc>
              <a:spcPct val="80000"/>
            </a:lnSpc>
            <a:spcBef>
              <a:spcPts val="0"/>
            </a:spcBef>
            <a:spcAft>
              <a:spcPts val="0"/>
            </a:spcAft>
          </a:pPr>
          <a:r>
            <a:rPr lang="zh-TW" altLang="en-US" sz="2000" b="1" smtClean="0">
              <a:latin typeface="微軟正黑體" pitchFamily="34" charset="-120"/>
              <a:ea typeface="微軟正黑體" pitchFamily="34" charset="-120"/>
            </a:rPr>
            <a:t>中低收入戶</a:t>
          </a:r>
          <a:endParaRPr lang="zh-TW" altLang="en-US" sz="2000" b="1" dirty="0">
            <a:latin typeface="微軟正黑體" pitchFamily="34" charset="-120"/>
            <a:ea typeface="微軟正黑體" pitchFamily="34" charset="-120"/>
          </a:endParaRPr>
        </a:p>
      </dgm:t>
    </dgm:pt>
    <dgm:pt modelId="{F6459416-3EDE-4740-83A9-E1154A5D206D}" type="parTrans" cxnId="{86CC1748-318D-41B6-A108-619F61C561E5}">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944F7147-DE0B-42A4-84BE-4E62AB606163}" type="sibTrans" cxnId="{86CC1748-318D-41B6-A108-619F61C561E5}">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56CE5E88-4C75-4C43-BCD2-929411B21AAC}">
      <dgm:prSet phldrT="[文字]" custT="1"/>
      <dgm:spPr/>
      <dgm:t>
        <a:bodyPr/>
        <a:lstStyle/>
        <a:p>
          <a:pPr>
            <a:lnSpc>
              <a:spcPct val="80000"/>
            </a:lnSpc>
            <a:spcBef>
              <a:spcPts val="0"/>
            </a:spcBef>
            <a:spcAft>
              <a:spcPts val="0"/>
            </a:spcAft>
          </a:pPr>
          <a:r>
            <a:rPr lang="zh-TW" sz="2000" b="1" smtClean="0">
              <a:latin typeface="微軟正黑體" pitchFamily="34" charset="-120"/>
              <a:ea typeface="微軟正黑體" pitchFamily="34" charset="-120"/>
            </a:rPr>
            <a:t>年所得</a:t>
          </a:r>
          <a:endParaRPr lang="en-US" altLang="zh-TW" sz="2000" b="1" smtClean="0">
            <a:latin typeface="微軟正黑體" pitchFamily="34" charset="-120"/>
            <a:ea typeface="微軟正黑體" pitchFamily="34" charset="-120"/>
          </a:endParaRPr>
        </a:p>
        <a:p>
          <a:pPr>
            <a:lnSpc>
              <a:spcPct val="80000"/>
            </a:lnSpc>
            <a:spcBef>
              <a:spcPts val="0"/>
            </a:spcBef>
            <a:spcAft>
              <a:spcPts val="0"/>
            </a:spcAft>
          </a:pPr>
          <a:r>
            <a:rPr lang="en-US" altLang="zh-TW" sz="2000" b="1" smtClean="0">
              <a:latin typeface="微軟正黑體" pitchFamily="34" charset="-120"/>
              <a:ea typeface="微軟正黑體" pitchFamily="34" charset="-120"/>
            </a:rPr>
            <a:t>30</a:t>
          </a:r>
          <a:r>
            <a:rPr lang="zh-TW" sz="2000" b="1"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C44C760E-4F30-429D-A336-9E603C292E56}" type="parTrans" cxnId="{FA1B65C3-E7FE-4A81-919F-DD364349CD14}">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989DB72C-6E1F-4BCC-8952-A422424D8BCD}" type="sibTrans" cxnId="{FA1B65C3-E7FE-4A81-919F-DD364349CD14}">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4F9304C6-269F-4AA4-826A-B5D83427929F}">
      <dgm:prSet phldrT="[文字]" custT="1"/>
      <dgm:spPr/>
      <dgm:t>
        <a:bodyPr/>
        <a:lstStyle/>
        <a:p>
          <a:pPr>
            <a:lnSpc>
              <a:spcPct val="80000"/>
            </a:lnSpc>
            <a:spcBef>
              <a:spcPts val="0"/>
            </a:spcBef>
            <a:spcAft>
              <a:spcPts val="0"/>
            </a:spcAft>
          </a:pPr>
          <a:r>
            <a:rPr lang="zh-TW" sz="2000" b="1" smtClean="0">
              <a:latin typeface="微軟正黑體" pitchFamily="34" charset="-120"/>
              <a:ea typeface="微軟正黑體" pitchFamily="34" charset="-120"/>
            </a:rPr>
            <a:t>年所得</a:t>
          </a:r>
          <a:endParaRPr lang="en-US" altLang="zh-TW" sz="2000" b="1" smtClean="0">
            <a:latin typeface="微軟正黑體" pitchFamily="34" charset="-120"/>
            <a:ea typeface="微軟正黑體" pitchFamily="34" charset="-120"/>
          </a:endParaRPr>
        </a:p>
        <a:p>
          <a:pPr>
            <a:lnSpc>
              <a:spcPct val="80000"/>
            </a:lnSpc>
            <a:spcBef>
              <a:spcPts val="0"/>
            </a:spcBef>
            <a:spcAft>
              <a:spcPts val="0"/>
            </a:spcAft>
          </a:pPr>
          <a:r>
            <a:rPr lang="en-US" altLang="zh-TW" sz="2000" b="1" smtClean="0">
              <a:latin typeface="微軟正黑體" pitchFamily="34" charset="-120"/>
              <a:ea typeface="微軟正黑體" pitchFamily="34" charset="-120"/>
            </a:rPr>
            <a:t>60</a:t>
          </a:r>
          <a:r>
            <a:rPr lang="zh-TW" sz="2000" b="1"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631D1B75-FA06-4C7B-A4A4-66D8C0920674}" type="parTrans" cxnId="{8EA9EE0C-D0EA-47AE-B0C3-5D66A6C56703}">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8C0277DB-C405-4897-8E09-DD0EA96103E2}" type="sibTrans" cxnId="{8EA9EE0C-D0EA-47AE-B0C3-5D66A6C56703}">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D017C064-839A-402F-A425-42EC57F591B4}">
      <dgm:prSet phldrT="[文字]" custT="1"/>
      <dgm:spPr/>
      <dgm:t>
        <a:bodyPr/>
        <a:lstStyle/>
        <a:p>
          <a:pPr>
            <a:lnSpc>
              <a:spcPct val="80000"/>
            </a:lnSpc>
            <a:spcBef>
              <a:spcPts val="0"/>
            </a:spcBef>
            <a:spcAft>
              <a:spcPts val="0"/>
            </a:spcAft>
          </a:pPr>
          <a:r>
            <a:rPr lang="zh-TW" sz="2000" b="1" smtClean="0">
              <a:latin typeface="微軟正黑體" pitchFamily="34" charset="-120"/>
              <a:ea typeface="微軟正黑體" pitchFamily="34" charset="-120"/>
            </a:rPr>
            <a:t>年所得</a:t>
          </a:r>
          <a:endParaRPr lang="en-US" altLang="zh-TW" sz="2000" b="1" smtClean="0">
            <a:latin typeface="微軟正黑體" pitchFamily="34" charset="-120"/>
            <a:ea typeface="微軟正黑體" pitchFamily="34" charset="-120"/>
          </a:endParaRPr>
        </a:p>
        <a:p>
          <a:pPr>
            <a:lnSpc>
              <a:spcPct val="80000"/>
            </a:lnSpc>
            <a:spcBef>
              <a:spcPts val="0"/>
            </a:spcBef>
            <a:spcAft>
              <a:spcPts val="0"/>
            </a:spcAft>
          </a:pPr>
          <a:r>
            <a:rPr lang="en-US" altLang="zh-TW" sz="2000" b="1" smtClean="0">
              <a:latin typeface="微軟正黑體" pitchFamily="34" charset="-120"/>
              <a:ea typeface="微軟正黑體" pitchFamily="34" charset="-120"/>
            </a:rPr>
            <a:t>114</a:t>
          </a:r>
          <a:r>
            <a:rPr lang="zh-TW" sz="2000" b="1"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7613851E-4EFD-4E1D-9484-F6A384A4A85D}" type="parTrans" cxnId="{DCF3FF78-238A-4547-95BF-C639463C8096}">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A4683192-A367-4BBD-AC7B-CA901B3B2ADC}" type="sibTrans" cxnId="{DCF3FF78-238A-4547-95BF-C639463C8096}">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F491EEDA-1FDE-4E79-A229-21DDDFB78198}">
      <dgm:prSet phldrT="[文字]" custT="1"/>
      <dgm:spPr/>
      <dgm:t>
        <a:bodyPr/>
        <a:lstStyle/>
        <a:p>
          <a:pPr>
            <a:lnSpc>
              <a:spcPct val="80000"/>
            </a:lnSpc>
            <a:spcBef>
              <a:spcPts val="0"/>
            </a:spcBef>
            <a:spcAft>
              <a:spcPts val="0"/>
            </a:spcAft>
          </a:pPr>
          <a:r>
            <a:rPr lang="zh-TW" sz="2000" b="1" smtClean="0">
              <a:latin typeface="微軟正黑體" pitchFamily="34" charset="-120"/>
              <a:ea typeface="微軟正黑體" pitchFamily="34" charset="-120"/>
            </a:rPr>
            <a:t>年所得</a:t>
          </a:r>
          <a:endParaRPr lang="en-US" altLang="zh-TW" sz="2000" b="1" smtClean="0">
            <a:latin typeface="微軟正黑體" pitchFamily="34" charset="-120"/>
            <a:ea typeface="微軟正黑體" pitchFamily="34" charset="-120"/>
          </a:endParaRPr>
        </a:p>
        <a:p>
          <a:pPr>
            <a:lnSpc>
              <a:spcPct val="80000"/>
            </a:lnSpc>
            <a:spcBef>
              <a:spcPts val="0"/>
            </a:spcBef>
            <a:spcAft>
              <a:spcPts val="0"/>
            </a:spcAft>
          </a:pPr>
          <a:r>
            <a:rPr lang="en-US" altLang="zh-TW" sz="2000" b="1" smtClean="0">
              <a:latin typeface="微軟正黑體" pitchFamily="34" charset="-120"/>
              <a:ea typeface="微軟正黑體" pitchFamily="34" charset="-120"/>
            </a:rPr>
            <a:t>148</a:t>
          </a:r>
          <a:r>
            <a:rPr lang="zh-TW" sz="2000" b="1" smtClean="0">
              <a:latin typeface="微軟正黑體" pitchFamily="34" charset="-120"/>
              <a:ea typeface="微軟正黑體" pitchFamily="34" charset="-120"/>
            </a:rPr>
            <a:t>萬以下</a:t>
          </a:r>
          <a:endParaRPr lang="zh-TW" altLang="en-US" sz="2000" b="1" dirty="0">
            <a:latin typeface="微軟正黑體" pitchFamily="34" charset="-120"/>
            <a:ea typeface="微軟正黑體" pitchFamily="34" charset="-120"/>
          </a:endParaRPr>
        </a:p>
      </dgm:t>
    </dgm:pt>
    <dgm:pt modelId="{B1EB4506-49B7-4765-B0E6-E3198238BD21}" type="parTrans" cxnId="{79EB934B-2EB6-476F-AD69-4F54B8CACE76}">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21C02A09-65FB-4DFC-AC61-63FE675C7E12}" type="sibTrans" cxnId="{79EB934B-2EB6-476F-AD69-4F54B8CACE76}">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B3BC4858-515D-4E92-A663-867FFAD6668D}">
      <dgm:prSet phldrT="[文字]" custT="1"/>
      <dgm:spPr/>
      <dgm:t>
        <a:bodyPr/>
        <a:lstStyle/>
        <a:p>
          <a:pPr>
            <a:lnSpc>
              <a:spcPct val="80000"/>
            </a:lnSpc>
            <a:spcBef>
              <a:spcPts val="0"/>
            </a:spcBef>
            <a:spcAft>
              <a:spcPts val="0"/>
            </a:spcAft>
          </a:pPr>
          <a:r>
            <a:rPr lang="zh-TW" sz="2000" b="1" smtClean="0">
              <a:latin typeface="微軟正黑體" pitchFamily="34" charset="-120"/>
              <a:ea typeface="微軟正黑體" pitchFamily="34" charset="-120"/>
            </a:rPr>
            <a:t>具技藝學習</a:t>
          </a:r>
          <a:endParaRPr lang="en-US" altLang="zh-TW" sz="2000" b="1" smtClean="0">
            <a:latin typeface="微軟正黑體" pitchFamily="34" charset="-120"/>
            <a:ea typeface="微軟正黑體" pitchFamily="34" charset="-120"/>
          </a:endParaRPr>
        </a:p>
        <a:p>
          <a:pPr>
            <a:lnSpc>
              <a:spcPct val="80000"/>
            </a:lnSpc>
            <a:spcBef>
              <a:spcPts val="0"/>
            </a:spcBef>
            <a:spcAft>
              <a:spcPts val="0"/>
            </a:spcAft>
          </a:pPr>
          <a:r>
            <a:rPr lang="zh-TW" sz="2000" b="1" smtClean="0">
              <a:latin typeface="微軟正黑體" pitchFamily="34" charset="-120"/>
              <a:ea typeface="微軟正黑體" pitchFamily="34" charset="-120"/>
            </a:rPr>
            <a:t>傾向者</a:t>
          </a:r>
          <a:endParaRPr lang="zh-TW" altLang="en-US" sz="2000" b="1" dirty="0">
            <a:latin typeface="微軟正黑體" pitchFamily="34" charset="-120"/>
            <a:ea typeface="微軟正黑體" pitchFamily="34" charset="-120"/>
          </a:endParaRPr>
        </a:p>
      </dgm:t>
    </dgm:pt>
    <dgm:pt modelId="{ABCF6A3B-62D9-426A-9799-8ECD0E33C165}" type="parTrans" cxnId="{1B50A49A-0484-4709-BFC3-86D5A30628FC}">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3E535285-8BD8-4030-82C7-A7A11597C900}" type="sibTrans" cxnId="{1B50A49A-0484-4709-BFC3-86D5A30628FC}">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1035C803-60FE-44FA-987A-69D2267D6DC2}">
      <dgm:prSet phldrT="[文字]" custT="1"/>
      <dgm:spPr/>
      <dgm:t>
        <a:bodyPr/>
        <a:lstStyle/>
        <a:p>
          <a:pPr>
            <a:lnSpc>
              <a:spcPct val="80000"/>
            </a:lnSpc>
            <a:spcBef>
              <a:spcPts val="0"/>
            </a:spcBef>
            <a:spcAft>
              <a:spcPts val="0"/>
            </a:spcAft>
          </a:pPr>
          <a:r>
            <a:rPr lang="zh-TW" altLang="en-US" sz="1800" b="1" smtClean="0">
              <a:latin typeface="微軟正黑體" pitchFamily="34" charset="-120"/>
              <a:ea typeface="微軟正黑體" pitchFamily="34" charset="-120"/>
            </a:rPr>
            <a:t>特殊表現及綜合活動領域平均成績加總後，依分數高低分發</a:t>
          </a:r>
          <a:endParaRPr lang="zh-TW" altLang="en-US" sz="1800" b="1" dirty="0">
            <a:latin typeface="微軟正黑體" pitchFamily="34" charset="-120"/>
            <a:ea typeface="微軟正黑體" pitchFamily="34" charset="-120"/>
          </a:endParaRPr>
        </a:p>
      </dgm:t>
    </dgm:pt>
    <dgm:pt modelId="{13601CF9-F0C9-45B0-A4EA-E34FEA96277A}" type="parTrans" cxnId="{BEBE4E55-B166-40C4-8F91-4FE69839916D}">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722C0EBA-4D46-4B15-8E0F-CDD0662A1A11}" type="sibTrans" cxnId="{BEBE4E55-B166-40C4-8F91-4FE69839916D}">
      <dgm:prSet custT="1"/>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780F388D-23EF-46E2-A97F-009578C909DE}">
      <dgm:prSet phldrT="[文字]" custT="1"/>
      <dgm:spPr/>
      <dgm:t>
        <a:bodyPr/>
        <a:lstStyle/>
        <a:p>
          <a:pPr>
            <a:lnSpc>
              <a:spcPct val="80000"/>
            </a:lnSpc>
            <a:spcBef>
              <a:spcPts val="0"/>
            </a:spcBef>
            <a:spcAft>
              <a:spcPts val="0"/>
            </a:spcAft>
          </a:pPr>
          <a:r>
            <a:rPr lang="zh-TW" sz="1800" b="1" smtClean="0">
              <a:latin typeface="微軟正黑體" pitchFamily="34" charset="-120"/>
              <a:ea typeface="微軟正黑體" pitchFamily="34" charset="-120"/>
            </a:rPr>
            <a:t>上述比序仍無法判定</a:t>
          </a:r>
          <a:endParaRPr lang="en-US" altLang="zh-TW" sz="1800" b="1" smtClean="0">
            <a:latin typeface="微軟正黑體" pitchFamily="34" charset="-120"/>
            <a:ea typeface="微軟正黑體" pitchFamily="34" charset="-120"/>
          </a:endParaRPr>
        </a:p>
        <a:p>
          <a:pPr>
            <a:lnSpc>
              <a:spcPct val="80000"/>
            </a:lnSpc>
            <a:spcBef>
              <a:spcPts val="0"/>
            </a:spcBef>
            <a:spcAft>
              <a:spcPts val="0"/>
            </a:spcAft>
          </a:pPr>
          <a:r>
            <a:rPr lang="zh-TW" sz="1800" b="1" smtClean="0">
              <a:latin typeface="微軟正黑體" pitchFamily="34" charset="-120"/>
              <a:ea typeface="微軟正黑體" pitchFamily="34" charset="-120"/>
            </a:rPr>
            <a:t>則增額錄取</a:t>
          </a:r>
          <a:endParaRPr lang="zh-TW" altLang="en-US" sz="1800" b="1" dirty="0">
            <a:latin typeface="微軟正黑體" pitchFamily="34" charset="-120"/>
            <a:ea typeface="微軟正黑體" pitchFamily="34" charset="-120"/>
          </a:endParaRPr>
        </a:p>
      </dgm:t>
    </dgm:pt>
    <dgm:pt modelId="{A2001874-6024-44EC-8110-33494FFE13B1}" type="parTrans" cxnId="{9483A446-D4F5-49E9-B7A1-9BB5DE96E7E2}">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41E2DB4A-017D-405C-94E3-2C018DBA85EB}" type="sibTrans" cxnId="{9483A446-D4F5-49E9-B7A1-9BB5DE96E7E2}">
      <dgm:prSet/>
      <dgm:spPr/>
      <dgm:t>
        <a:bodyPr/>
        <a:lstStyle/>
        <a:p>
          <a:pPr>
            <a:lnSpc>
              <a:spcPct val="80000"/>
            </a:lnSpc>
            <a:spcBef>
              <a:spcPts val="0"/>
            </a:spcBef>
            <a:spcAft>
              <a:spcPts val="0"/>
            </a:spcAft>
          </a:pPr>
          <a:endParaRPr lang="zh-TW" altLang="en-US" sz="2000" b="1">
            <a:solidFill>
              <a:srgbClr val="660066"/>
            </a:solidFill>
            <a:latin typeface="微軟正黑體" pitchFamily="34" charset="-120"/>
            <a:ea typeface="微軟正黑體" pitchFamily="34" charset="-120"/>
          </a:endParaRPr>
        </a:p>
      </dgm:t>
    </dgm:pt>
    <dgm:pt modelId="{63D0E3FC-5F5C-4511-9056-52B0A34A4C40}" type="pres">
      <dgm:prSet presAssocID="{1E6123ED-8ECB-4E54-9AD8-05ADB17954E0}" presName="diagram" presStyleCnt="0">
        <dgm:presLayoutVars>
          <dgm:dir/>
          <dgm:resizeHandles val="exact"/>
        </dgm:presLayoutVars>
      </dgm:prSet>
      <dgm:spPr/>
      <dgm:t>
        <a:bodyPr/>
        <a:lstStyle/>
        <a:p>
          <a:endParaRPr lang="zh-TW" altLang="en-US"/>
        </a:p>
      </dgm:t>
    </dgm:pt>
    <dgm:pt modelId="{DAF14512-BBC8-47DF-B7EF-21E5D5C5271F}" type="pres">
      <dgm:prSet presAssocID="{DF0359BA-E776-4692-8FBB-3CCCA9E6131B}" presName="node" presStyleLbl="node1" presStyleIdx="0" presStyleCnt="9" custScaleX="203495" custScaleY="168328" custLinFactNeighborY="14187">
        <dgm:presLayoutVars>
          <dgm:bulletEnabled val="1"/>
        </dgm:presLayoutVars>
      </dgm:prSet>
      <dgm:spPr/>
      <dgm:t>
        <a:bodyPr/>
        <a:lstStyle/>
        <a:p>
          <a:endParaRPr lang="zh-TW" altLang="en-US"/>
        </a:p>
      </dgm:t>
    </dgm:pt>
    <dgm:pt modelId="{5CECF7D4-B9F8-40B6-9B3A-122FA192EE5C}" type="pres">
      <dgm:prSet presAssocID="{5CF3A36C-D195-4AA0-B87D-0214DA5D76C1}" presName="sibTrans" presStyleLbl="sibTrans2D1" presStyleIdx="0" presStyleCnt="8"/>
      <dgm:spPr/>
      <dgm:t>
        <a:bodyPr/>
        <a:lstStyle/>
        <a:p>
          <a:endParaRPr lang="zh-TW" altLang="en-US"/>
        </a:p>
      </dgm:t>
    </dgm:pt>
    <dgm:pt modelId="{9F2B667E-4964-47A1-9200-35C788A67C41}" type="pres">
      <dgm:prSet presAssocID="{5CF3A36C-D195-4AA0-B87D-0214DA5D76C1}" presName="connectorText" presStyleLbl="sibTrans2D1" presStyleIdx="0" presStyleCnt="8"/>
      <dgm:spPr/>
      <dgm:t>
        <a:bodyPr/>
        <a:lstStyle/>
        <a:p>
          <a:endParaRPr lang="zh-TW" altLang="en-US"/>
        </a:p>
      </dgm:t>
    </dgm:pt>
    <dgm:pt modelId="{DA604B50-A7A8-483F-B50E-4BB5C3AA5B0C}" type="pres">
      <dgm:prSet presAssocID="{E3BADD93-4EB1-4176-8232-EAE8697DC66C}" presName="node" presStyleLbl="node1" presStyleIdx="1" presStyleCnt="9" custScaleX="203495" custScaleY="168328" custLinFactNeighborY="14187">
        <dgm:presLayoutVars>
          <dgm:bulletEnabled val="1"/>
        </dgm:presLayoutVars>
      </dgm:prSet>
      <dgm:spPr/>
      <dgm:t>
        <a:bodyPr/>
        <a:lstStyle/>
        <a:p>
          <a:endParaRPr lang="zh-TW" altLang="en-US"/>
        </a:p>
      </dgm:t>
    </dgm:pt>
    <dgm:pt modelId="{4307EBA1-B2D4-4E3F-90FD-C76EB68FB000}" type="pres">
      <dgm:prSet presAssocID="{944F7147-DE0B-42A4-84BE-4E62AB606163}" presName="sibTrans" presStyleLbl="sibTrans2D1" presStyleIdx="1" presStyleCnt="8"/>
      <dgm:spPr/>
      <dgm:t>
        <a:bodyPr/>
        <a:lstStyle/>
        <a:p>
          <a:endParaRPr lang="zh-TW" altLang="en-US"/>
        </a:p>
      </dgm:t>
    </dgm:pt>
    <dgm:pt modelId="{BAD895B8-CAEE-479F-89C7-28E913FB9B4B}" type="pres">
      <dgm:prSet presAssocID="{944F7147-DE0B-42A4-84BE-4E62AB606163}" presName="connectorText" presStyleLbl="sibTrans2D1" presStyleIdx="1" presStyleCnt="8"/>
      <dgm:spPr/>
      <dgm:t>
        <a:bodyPr/>
        <a:lstStyle/>
        <a:p>
          <a:endParaRPr lang="zh-TW" altLang="en-US"/>
        </a:p>
      </dgm:t>
    </dgm:pt>
    <dgm:pt modelId="{0FCDBC26-0E97-4687-9AD3-C4BB4E3985ED}" type="pres">
      <dgm:prSet presAssocID="{56CE5E88-4C75-4C43-BCD2-929411B21AAC}" presName="node" presStyleLbl="node1" presStyleIdx="2" presStyleCnt="9" custScaleX="203495" custScaleY="168328" custLinFactNeighborX="1358" custLinFactNeighborY="12908">
        <dgm:presLayoutVars>
          <dgm:bulletEnabled val="1"/>
        </dgm:presLayoutVars>
      </dgm:prSet>
      <dgm:spPr/>
      <dgm:t>
        <a:bodyPr/>
        <a:lstStyle/>
        <a:p>
          <a:endParaRPr lang="zh-TW" altLang="en-US"/>
        </a:p>
      </dgm:t>
    </dgm:pt>
    <dgm:pt modelId="{DD457905-665D-41E8-9E33-BEFF25284F6D}" type="pres">
      <dgm:prSet presAssocID="{989DB72C-6E1F-4BCC-8952-A422424D8BCD}" presName="sibTrans" presStyleLbl="sibTrans2D1" presStyleIdx="2" presStyleCnt="8"/>
      <dgm:spPr/>
      <dgm:t>
        <a:bodyPr/>
        <a:lstStyle/>
        <a:p>
          <a:endParaRPr lang="zh-TW" altLang="en-US"/>
        </a:p>
      </dgm:t>
    </dgm:pt>
    <dgm:pt modelId="{E390D739-EDBB-431A-812A-7006B8EDF958}" type="pres">
      <dgm:prSet presAssocID="{989DB72C-6E1F-4BCC-8952-A422424D8BCD}" presName="connectorText" presStyleLbl="sibTrans2D1" presStyleIdx="2" presStyleCnt="8"/>
      <dgm:spPr/>
      <dgm:t>
        <a:bodyPr/>
        <a:lstStyle/>
        <a:p>
          <a:endParaRPr lang="zh-TW" altLang="en-US"/>
        </a:p>
      </dgm:t>
    </dgm:pt>
    <dgm:pt modelId="{7E910599-14FE-4D6A-9AB3-420B78BE1D59}" type="pres">
      <dgm:prSet presAssocID="{4F9304C6-269F-4AA4-826A-B5D83427929F}" presName="node" presStyleLbl="node1" presStyleIdx="3" presStyleCnt="9" custScaleX="203495" custScaleY="168328">
        <dgm:presLayoutVars>
          <dgm:bulletEnabled val="1"/>
        </dgm:presLayoutVars>
      </dgm:prSet>
      <dgm:spPr/>
      <dgm:t>
        <a:bodyPr/>
        <a:lstStyle/>
        <a:p>
          <a:endParaRPr lang="zh-TW" altLang="en-US"/>
        </a:p>
      </dgm:t>
    </dgm:pt>
    <dgm:pt modelId="{693942F4-011E-4C6A-8FBD-8EECF490A8C0}" type="pres">
      <dgm:prSet presAssocID="{8C0277DB-C405-4897-8E09-DD0EA96103E2}" presName="sibTrans" presStyleLbl="sibTrans2D1" presStyleIdx="3" presStyleCnt="8"/>
      <dgm:spPr/>
      <dgm:t>
        <a:bodyPr/>
        <a:lstStyle/>
        <a:p>
          <a:endParaRPr lang="zh-TW" altLang="en-US"/>
        </a:p>
      </dgm:t>
    </dgm:pt>
    <dgm:pt modelId="{59CF8E53-FC16-4049-B8E0-2054CD78902C}" type="pres">
      <dgm:prSet presAssocID="{8C0277DB-C405-4897-8E09-DD0EA96103E2}" presName="connectorText" presStyleLbl="sibTrans2D1" presStyleIdx="3" presStyleCnt="8"/>
      <dgm:spPr/>
      <dgm:t>
        <a:bodyPr/>
        <a:lstStyle/>
        <a:p>
          <a:endParaRPr lang="zh-TW" altLang="en-US"/>
        </a:p>
      </dgm:t>
    </dgm:pt>
    <dgm:pt modelId="{A8BBD4E7-A8B0-4C12-BF8B-311D793B7DA1}" type="pres">
      <dgm:prSet presAssocID="{D017C064-839A-402F-A425-42EC57F591B4}" presName="node" presStyleLbl="node1" presStyleIdx="4" presStyleCnt="9" custScaleX="203495" custScaleY="168328">
        <dgm:presLayoutVars>
          <dgm:bulletEnabled val="1"/>
        </dgm:presLayoutVars>
      </dgm:prSet>
      <dgm:spPr/>
      <dgm:t>
        <a:bodyPr/>
        <a:lstStyle/>
        <a:p>
          <a:endParaRPr lang="zh-TW" altLang="en-US"/>
        </a:p>
      </dgm:t>
    </dgm:pt>
    <dgm:pt modelId="{4FDB6B06-B01C-429A-AFEA-376B1476E8BF}" type="pres">
      <dgm:prSet presAssocID="{A4683192-A367-4BBD-AC7B-CA901B3B2ADC}" presName="sibTrans" presStyleLbl="sibTrans2D1" presStyleIdx="4" presStyleCnt="8"/>
      <dgm:spPr/>
      <dgm:t>
        <a:bodyPr/>
        <a:lstStyle/>
        <a:p>
          <a:endParaRPr lang="zh-TW" altLang="en-US"/>
        </a:p>
      </dgm:t>
    </dgm:pt>
    <dgm:pt modelId="{BE32A9EA-5054-4B5F-AE02-5E6D4D05697E}" type="pres">
      <dgm:prSet presAssocID="{A4683192-A367-4BBD-AC7B-CA901B3B2ADC}" presName="connectorText" presStyleLbl="sibTrans2D1" presStyleIdx="4" presStyleCnt="8"/>
      <dgm:spPr/>
      <dgm:t>
        <a:bodyPr/>
        <a:lstStyle/>
        <a:p>
          <a:endParaRPr lang="zh-TW" altLang="en-US"/>
        </a:p>
      </dgm:t>
    </dgm:pt>
    <dgm:pt modelId="{271BDA74-0EE2-4954-A927-E3059B015E2E}" type="pres">
      <dgm:prSet presAssocID="{F491EEDA-1FDE-4E79-A229-21DDDFB78198}" presName="node" presStyleLbl="node1" presStyleIdx="5" presStyleCnt="9" custScaleX="203495" custScaleY="168328">
        <dgm:presLayoutVars>
          <dgm:bulletEnabled val="1"/>
        </dgm:presLayoutVars>
      </dgm:prSet>
      <dgm:spPr/>
      <dgm:t>
        <a:bodyPr/>
        <a:lstStyle/>
        <a:p>
          <a:endParaRPr lang="zh-TW" altLang="en-US"/>
        </a:p>
      </dgm:t>
    </dgm:pt>
    <dgm:pt modelId="{8274E04E-1331-415F-9770-C0D84DE193BF}" type="pres">
      <dgm:prSet presAssocID="{21C02A09-65FB-4DFC-AC61-63FE675C7E12}" presName="sibTrans" presStyleLbl="sibTrans2D1" presStyleIdx="5" presStyleCnt="8"/>
      <dgm:spPr/>
      <dgm:t>
        <a:bodyPr/>
        <a:lstStyle/>
        <a:p>
          <a:endParaRPr lang="zh-TW" altLang="en-US"/>
        </a:p>
      </dgm:t>
    </dgm:pt>
    <dgm:pt modelId="{72EC9C9F-116B-413D-B387-48C438C3D839}" type="pres">
      <dgm:prSet presAssocID="{21C02A09-65FB-4DFC-AC61-63FE675C7E12}" presName="connectorText" presStyleLbl="sibTrans2D1" presStyleIdx="5" presStyleCnt="8"/>
      <dgm:spPr/>
      <dgm:t>
        <a:bodyPr/>
        <a:lstStyle/>
        <a:p>
          <a:endParaRPr lang="zh-TW" altLang="en-US"/>
        </a:p>
      </dgm:t>
    </dgm:pt>
    <dgm:pt modelId="{FF2EDBDE-A89E-4C84-ADD4-CA289218D760}" type="pres">
      <dgm:prSet presAssocID="{B3BC4858-515D-4E92-A663-867FFAD6668D}" presName="node" presStyleLbl="node1" presStyleIdx="6" presStyleCnt="9" custScaleX="203495" custScaleY="168328">
        <dgm:presLayoutVars>
          <dgm:bulletEnabled val="1"/>
        </dgm:presLayoutVars>
      </dgm:prSet>
      <dgm:spPr/>
      <dgm:t>
        <a:bodyPr/>
        <a:lstStyle/>
        <a:p>
          <a:endParaRPr lang="zh-TW" altLang="en-US"/>
        </a:p>
      </dgm:t>
    </dgm:pt>
    <dgm:pt modelId="{A59E8EAA-F4BB-4FA0-A01C-7C769C27E13C}" type="pres">
      <dgm:prSet presAssocID="{3E535285-8BD8-4030-82C7-A7A11597C900}" presName="sibTrans" presStyleLbl="sibTrans2D1" presStyleIdx="6" presStyleCnt="8"/>
      <dgm:spPr/>
      <dgm:t>
        <a:bodyPr/>
        <a:lstStyle/>
        <a:p>
          <a:endParaRPr lang="zh-TW" altLang="en-US"/>
        </a:p>
      </dgm:t>
    </dgm:pt>
    <dgm:pt modelId="{9E62A7D4-D6C1-473E-AFC0-A7351770FE1D}" type="pres">
      <dgm:prSet presAssocID="{3E535285-8BD8-4030-82C7-A7A11597C900}" presName="connectorText" presStyleLbl="sibTrans2D1" presStyleIdx="6" presStyleCnt="8"/>
      <dgm:spPr/>
      <dgm:t>
        <a:bodyPr/>
        <a:lstStyle/>
        <a:p>
          <a:endParaRPr lang="zh-TW" altLang="en-US"/>
        </a:p>
      </dgm:t>
    </dgm:pt>
    <dgm:pt modelId="{8E74368B-4AA4-466F-A693-E3370F8F012B}" type="pres">
      <dgm:prSet presAssocID="{1035C803-60FE-44FA-987A-69D2267D6DC2}" presName="node" presStyleLbl="node1" presStyleIdx="7" presStyleCnt="9" custScaleX="203495" custScaleY="168328" custLinFactNeighborY="10616">
        <dgm:presLayoutVars>
          <dgm:bulletEnabled val="1"/>
        </dgm:presLayoutVars>
      </dgm:prSet>
      <dgm:spPr/>
      <dgm:t>
        <a:bodyPr/>
        <a:lstStyle/>
        <a:p>
          <a:endParaRPr lang="zh-TW" altLang="en-US"/>
        </a:p>
      </dgm:t>
    </dgm:pt>
    <dgm:pt modelId="{5D3CB6D9-AE31-4ECD-9650-CAF068AB0E77}" type="pres">
      <dgm:prSet presAssocID="{722C0EBA-4D46-4B15-8E0F-CDD0662A1A11}" presName="sibTrans" presStyleLbl="sibTrans2D1" presStyleIdx="7" presStyleCnt="8"/>
      <dgm:spPr/>
      <dgm:t>
        <a:bodyPr/>
        <a:lstStyle/>
        <a:p>
          <a:endParaRPr lang="zh-TW" altLang="en-US"/>
        </a:p>
      </dgm:t>
    </dgm:pt>
    <dgm:pt modelId="{FD12DC1C-9427-4C2B-8360-AAE1A0800331}" type="pres">
      <dgm:prSet presAssocID="{722C0EBA-4D46-4B15-8E0F-CDD0662A1A11}" presName="connectorText" presStyleLbl="sibTrans2D1" presStyleIdx="7" presStyleCnt="8"/>
      <dgm:spPr/>
      <dgm:t>
        <a:bodyPr/>
        <a:lstStyle/>
        <a:p>
          <a:endParaRPr lang="zh-TW" altLang="en-US"/>
        </a:p>
      </dgm:t>
    </dgm:pt>
    <dgm:pt modelId="{B99091AF-3C54-4BEE-9430-159C63A8E0A1}" type="pres">
      <dgm:prSet presAssocID="{780F388D-23EF-46E2-A97F-009578C909DE}" presName="node" presStyleLbl="node1" presStyleIdx="8" presStyleCnt="9" custScaleX="203495" custScaleY="168328">
        <dgm:presLayoutVars>
          <dgm:bulletEnabled val="1"/>
        </dgm:presLayoutVars>
      </dgm:prSet>
      <dgm:spPr/>
      <dgm:t>
        <a:bodyPr/>
        <a:lstStyle/>
        <a:p>
          <a:endParaRPr lang="zh-TW" altLang="en-US"/>
        </a:p>
      </dgm:t>
    </dgm:pt>
  </dgm:ptLst>
  <dgm:cxnLst>
    <dgm:cxn modelId="{AB879FA4-5B41-4082-B331-1A6DAA24BEF3}" type="presOf" srcId="{780F388D-23EF-46E2-A97F-009578C909DE}" destId="{B99091AF-3C54-4BEE-9430-159C63A8E0A1}" srcOrd="0" destOrd="0" presId="urn:microsoft.com/office/officeart/2005/8/layout/process5"/>
    <dgm:cxn modelId="{86CC1748-318D-41B6-A108-619F61C561E5}" srcId="{1E6123ED-8ECB-4E54-9AD8-05ADB17954E0}" destId="{E3BADD93-4EB1-4176-8232-EAE8697DC66C}" srcOrd="1" destOrd="0" parTransId="{F6459416-3EDE-4740-83A9-E1154A5D206D}" sibTransId="{944F7147-DE0B-42A4-84BE-4E62AB606163}"/>
    <dgm:cxn modelId="{FFB1B99F-8091-4F79-AE10-2E172C297240}" type="presOf" srcId="{E3BADD93-4EB1-4176-8232-EAE8697DC66C}" destId="{DA604B50-A7A8-483F-B50E-4BB5C3AA5B0C}" srcOrd="0" destOrd="0" presId="urn:microsoft.com/office/officeart/2005/8/layout/process5"/>
    <dgm:cxn modelId="{5796C446-E9EE-44F8-BC3C-D3F735487382}" type="presOf" srcId="{21C02A09-65FB-4DFC-AC61-63FE675C7E12}" destId="{72EC9C9F-116B-413D-B387-48C438C3D839}" srcOrd="1" destOrd="0" presId="urn:microsoft.com/office/officeart/2005/8/layout/process5"/>
    <dgm:cxn modelId="{DCF3FF78-238A-4547-95BF-C639463C8096}" srcId="{1E6123ED-8ECB-4E54-9AD8-05ADB17954E0}" destId="{D017C064-839A-402F-A425-42EC57F591B4}" srcOrd="4" destOrd="0" parTransId="{7613851E-4EFD-4E1D-9484-F6A384A4A85D}" sibTransId="{A4683192-A367-4BBD-AC7B-CA901B3B2ADC}"/>
    <dgm:cxn modelId="{8BFF683C-A8D4-48D2-A37E-61234267016A}" type="presOf" srcId="{4F9304C6-269F-4AA4-826A-B5D83427929F}" destId="{7E910599-14FE-4D6A-9AB3-420B78BE1D59}" srcOrd="0" destOrd="0" presId="urn:microsoft.com/office/officeart/2005/8/layout/process5"/>
    <dgm:cxn modelId="{05A07875-8E8D-41DB-A58C-A33BF0E9994E}" type="presOf" srcId="{5CF3A36C-D195-4AA0-B87D-0214DA5D76C1}" destId="{9F2B667E-4964-47A1-9200-35C788A67C41}" srcOrd="1" destOrd="0" presId="urn:microsoft.com/office/officeart/2005/8/layout/process5"/>
    <dgm:cxn modelId="{B50E2679-B0B5-4387-9772-11AB480C801F}" type="presOf" srcId="{DF0359BA-E776-4692-8FBB-3CCCA9E6131B}" destId="{DAF14512-BBC8-47DF-B7EF-21E5D5C5271F}" srcOrd="0" destOrd="0" presId="urn:microsoft.com/office/officeart/2005/8/layout/process5"/>
    <dgm:cxn modelId="{07D8258A-46F0-44C5-9E37-1B6C1391E364}" type="presOf" srcId="{1035C803-60FE-44FA-987A-69D2267D6DC2}" destId="{8E74368B-4AA4-466F-A693-E3370F8F012B}" srcOrd="0" destOrd="0" presId="urn:microsoft.com/office/officeart/2005/8/layout/process5"/>
    <dgm:cxn modelId="{395E9991-98B2-449A-895D-184E458968E5}" type="presOf" srcId="{8C0277DB-C405-4897-8E09-DD0EA96103E2}" destId="{59CF8E53-FC16-4049-B8E0-2054CD78902C}" srcOrd="1" destOrd="0" presId="urn:microsoft.com/office/officeart/2005/8/layout/process5"/>
    <dgm:cxn modelId="{3DFAA4FD-4D1E-4DB4-B5A5-9E49D7E2E2C1}" type="presOf" srcId="{5CF3A36C-D195-4AA0-B87D-0214DA5D76C1}" destId="{5CECF7D4-B9F8-40B6-9B3A-122FA192EE5C}" srcOrd="0" destOrd="0" presId="urn:microsoft.com/office/officeart/2005/8/layout/process5"/>
    <dgm:cxn modelId="{FA1B65C3-E7FE-4A81-919F-DD364349CD14}" srcId="{1E6123ED-8ECB-4E54-9AD8-05ADB17954E0}" destId="{56CE5E88-4C75-4C43-BCD2-929411B21AAC}" srcOrd="2" destOrd="0" parTransId="{C44C760E-4F30-429D-A336-9E603C292E56}" sibTransId="{989DB72C-6E1F-4BCC-8952-A422424D8BCD}"/>
    <dgm:cxn modelId="{1A466617-95AB-43CD-A648-29459356E42A}" type="presOf" srcId="{B3BC4858-515D-4E92-A663-867FFAD6668D}" destId="{FF2EDBDE-A89E-4C84-ADD4-CA289218D760}" srcOrd="0" destOrd="0" presId="urn:microsoft.com/office/officeart/2005/8/layout/process5"/>
    <dgm:cxn modelId="{DF813AB9-E3EC-4A4A-9643-33394F742AB7}" type="presOf" srcId="{1E6123ED-8ECB-4E54-9AD8-05ADB17954E0}" destId="{63D0E3FC-5F5C-4511-9056-52B0A34A4C40}" srcOrd="0" destOrd="0" presId="urn:microsoft.com/office/officeart/2005/8/layout/process5"/>
    <dgm:cxn modelId="{C36B35AF-5A82-4FE1-897F-D3B8E9EB3A17}" type="presOf" srcId="{722C0EBA-4D46-4B15-8E0F-CDD0662A1A11}" destId="{FD12DC1C-9427-4C2B-8360-AAE1A0800331}" srcOrd="1" destOrd="0" presId="urn:microsoft.com/office/officeart/2005/8/layout/process5"/>
    <dgm:cxn modelId="{5EEC835C-D3BE-4E96-B3BC-0173124E37B5}" type="presOf" srcId="{3E535285-8BD8-4030-82C7-A7A11597C900}" destId="{A59E8EAA-F4BB-4FA0-A01C-7C769C27E13C}" srcOrd="0" destOrd="0" presId="urn:microsoft.com/office/officeart/2005/8/layout/process5"/>
    <dgm:cxn modelId="{BFDE18F8-E31A-4724-803A-BDB41FFE0C19}" type="presOf" srcId="{A4683192-A367-4BBD-AC7B-CA901B3B2ADC}" destId="{BE32A9EA-5054-4B5F-AE02-5E6D4D05697E}" srcOrd="1" destOrd="0" presId="urn:microsoft.com/office/officeart/2005/8/layout/process5"/>
    <dgm:cxn modelId="{8EA9EE0C-D0EA-47AE-B0C3-5D66A6C56703}" srcId="{1E6123ED-8ECB-4E54-9AD8-05ADB17954E0}" destId="{4F9304C6-269F-4AA4-826A-B5D83427929F}" srcOrd="3" destOrd="0" parTransId="{631D1B75-FA06-4C7B-A4A4-66D8C0920674}" sibTransId="{8C0277DB-C405-4897-8E09-DD0EA96103E2}"/>
    <dgm:cxn modelId="{F09D994E-E035-464A-B73F-CD6642222AE3}" type="presOf" srcId="{F491EEDA-1FDE-4E79-A229-21DDDFB78198}" destId="{271BDA74-0EE2-4954-A927-E3059B015E2E}" srcOrd="0" destOrd="0" presId="urn:microsoft.com/office/officeart/2005/8/layout/process5"/>
    <dgm:cxn modelId="{8439E336-C750-427E-A9F9-7D6E343EC42F}" type="presOf" srcId="{722C0EBA-4D46-4B15-8E0F-CDD0662A1A11}" destId="{5D3CB6D9-AE31-4ECD-9650-CAF068AB0E77}" srcOrd="0" destOrd="0" presId="urn:microsoft.com/office/officeart/2005/8/layout/process5"/>
    <dgm:cxn modelId="{FBBB344C-2C6C-4300-9DBF-8749BE593BED}" type="presOf" srcId="{3E535285-8BD8-4030-82C7-A7A11597C900}" destId="{9E62A7D4-D6C1-473E-AFC0-A7351770FE1D}" srcOrd="1" destOrd="0" presId="urn:microsoft.com/office/officeart/2005/8/layout/process5"/>
    <dgm:cxn modelId="{961161B6-B6CC-4E19-BEA0-5EAA28E6014B}" type="presOf" srcId="{944F7147-DE0B-42A4-84BE-4E62AB606163}" destId="{BAD895B8-CAEE-479F-89C7-28E913FB9B4B}" srcOrd="1" destOrd="0" presId="urn:microsoft.com/office/officeart/2005/8/layout/process5"/>
    <dgm:cxn modelId="{5A6DB4AE-3FBD-4F80-9574-33760EBEFBCB}" type="presOf" srcId="{D017C064-839A-402F-A425-42EC57F591B4}" destId="{A8BBD4E7-A8B0-4C12-BF8B-311D793B7DA1}" srcOrd="0" destOrd="0" presId="urn:microsoft.com/office/officeart/2005/8/layout/process5"/>
    <dgm:cxn modelId="{8F8BFA28-D63C-4B62-B520-8F65CBA2E4A4}" type="presOf" srcId="{A4683192-A367-4BBD-AC7B-CA901B3B2ADC}" destId="{4FDB6B06-B01C-429A-AFEA-376B1476E8BF}" srcOrd="0" destOrd="0" presId="urn:microsoft.com/office/officeart/2005/8/layout/process5"/>
    <dgm:cxn modelId="{BEBE4E55-B166-40C4-8F91-4FE69839916D}" srcId="{1E6123ED-8ECB-4E54-9AD8-05ADB17954E0}" destId="{1035C803-60FE-44FA-987A-69D2267D6DC2}" srcOrd="7" destOrd="0" parTransId="{13601CF9-F0C9-45B0-A4EA-E34FEA96277A}" sibTransId="{722C0EBA-4D46-4B15-8E0F-CDD0662A1A11}"/>
    <dgm:cxn modelId="{9483A446-D4F5-49E9-B7A1-9BB5DE96E7E2}" srcId="{1E6123ED-8ECB-4E54-9AD8-05ADB17954E0}" destId="{780F388D-23EF-46E2-A97F-009578C909DE}" srcOrd="8" destOrd="0" parTransId="{A2001874-6024-44EC-8110-33494FFE13B1}" sibTransId="{41E2DB4A-017D-405C-94E3-2C018DBA85EB}"/>
    <dgm:cxn modelId="{06199B8B-074B-4B02-8F7E-97975117BC50}" type="presOf" srcId="{989DB72C-6E1F-4BCC-8952-A422424D8BCD}" destId="{E390D739-EDBB-431A-812A-7006B8EDF958}" srcOrd="1" destOrd="0" presId="urn:microsoft.com/office/officeart/2005/8/layout/process5"/>
    <dgm:cxn modelId="{79EB934B-2EB6-476F-AD69-4F54B8CACE76}" srcId="{1E6123ED-8ECB-4E54-9AD8-05ADB17954E0}" destId="{F491EEDA-1FDE-4E79-A229-21DDDFB78198}" srcOrd="5" destOrd="0" parTransId="{B1EB4506-49B7-4765-B0E6-E3198238BD21}" sibTransId="{21C02A09-65FB-4DFC-AC61-63FE675C7E12}"/>
    <dgm:cxn modelId="{2477BB9C-CD1D-40F2-B736-055B40217CDE}" srcId="{1E6123ED-8ECB-4E54-9AD8-05ADB17954E0}" destId="{DF0359BA-E776-4692-8FBB-3CCCA9E6131B}" srcOrd="0" destOrd="0" parTransId="{48993EF6-340D-4273-ACC9-19D952B2EFCC}" sibTransId="{5CF3A36C-D195-4AA0-B87D-0214DA5D76C1}"/>
    <dgm:cxn modelId="{66BF943D-9EFD-4381-B4CA-C103DD2F64E4}" type="presOf" srcId="{944F7147-DE0B-42A4-84BE-4E62AB606163}" destId="{4307EBA1-B2D4-4E3F-90FD-C76EB68FB000}" srcOrd="0" destOrd="0" presId="urn:microsoft.com/office/officeart/2005/8/layout/process5"/>
    <dgm:cxn modelId="{81B4DA86-7C6E-4586-806A-E107341E45FE}" type="presOf" srcId="{8C0277DB-C405-4897-8E09-DD0EA96103E2}" destId="{693942F4-011E-4C6A-8FBD-8EECF490A8C0}" srcOrd="0" destOrd="0" presId="urn:microsoft.com/office/officeart/2005/8/layout/process5"/>
    <dgm:cxn modelId="{95DFC5AF-DD30-4549-A18E-DB9C639078F0}" type="presOf" srcId="{989DB72C-6E1F-4BCC-8952-A422424D8BCD}" destId="{DD457905-665D-41E8-9E33-BEFF25284F6D}" srcOrd="0" destOrd="0" presId="urn:microsoft.com/office/officeart/2005/8/layout/process5"/>
    <dgm:cxn modelId="{1B50A49A-0484-4709-BFC3-86D5A30628FC}" srcId="{1E6123ED-8ECB-4E54-9AD8-05ADB17954E0}" destId="{B3BC4858-515D-4E92-A663-867FFAD6668D}" srcOrd="6" destOrd="0" parTransId="{ABCF6A3B-62D9-426A-9799-8ECD0E33C165}" sibTransId="{3E535285-8BD8-4030-82C7-A7A11597C900}"/>
    <dgm:cxn modelId="{402D9CEB-E13E-468A-BCA0-BDDCD1C21E20}" type="presOf" srcId="{56CE5E88-4C75-4C43-BCD2-929411B21AAC}" destId="{0FCDBC26-0E97-4687-9AD3-C4BB4E3985ED}" srcOrd="0" destOrd="0" presId="urn:microsoft.com/office/officeart/2005/8/layout/process5"/>
    <dgm:cxn modelId="{0B8C7DF0-7A37-4580-9719-48CB0089E2DD}" type="presOf" srcId="{21C02A09-65FB-4DFC-AC61-63FE675C7E12}" destId="{8274E04E-1331-415F-9770-C0D84DE193BF}" srcOrd="0" destOrd="0" presId="urn:microsoft.com/office/officeart/2005/8/layout/process5"/>
    <dgm:cxn modelId="{2570FBB2-DDA3-41B4-B9D1-CD6C84A04BEF}" type="presParOf" srcId="{63D0E3FC-5F5C-4511-9056-52B0A34A4C40}" destId="{DAF14512-BBC8-47DF-B7EF-21E5D5C5271F}" srcOrd="0" destOrd="0" presId="urn:microsoft.com/office/officeart/2005/8/layout/process5"/>
    <dgm:cxn modelId="{5FDFF3D8-AC28-4C13-8557-78A371F25B80}" type="presParOf" srcId="{63D0E3FC-5F5C-4511-9056-52B0A34A4C40}" destId="{5CECF7D4-B9F8-40B6-9B3A-122FA192EE5C}" srcOrd="1" destOrd="0" presId="urn:microsoft.com/office/officeart/2005/8/layout/process5"/>
    <dgm:cxn modelId="{9A76E24C-59D0-4CE9-AA9C-8643386A496D}" type="presParOf" srcId="{5CECF7D4-B9F8-40B6-9B3A-122FA192EE5C}" destId="{9F2B667E-4964-47A1-9200-35C788A67C41}" srcOrd="0" destOrd="0" presId="urn:microsoft.com/office/officeart/2005/8/layout/process5"/>
    <dgm:cxn modelId="{BBA80781-E8D2-4970-833C-F49871CF4D7C}" type="presParOf" srcId="{63D0E3FC-5F5C-4511-9056-52B0A34A4C40}" destId="{DA604B50-A7A8-483F-B50E-4BB5C3AA5B0C}" srcOrd="2" destOrd="0" presId="urn:microsoft.com/office/officeart/2005/8/layout/process5"/>
    <dgm:cxn modelId="{33B3C4EF-B9D2-4F21-8D5A-0EBC5230C675}" type="presParOf" srcId="{63D0E3FC-5F5C-4511-9056-52B0A34A4C40}" destId="{4307EBA1-B2D4-4E3F-90FD-C76EB68FB000}" srcOrd="3" destOrd="0" presId="urn:microsoft.com/office/officeart/2005/8/layout/process5"/>
    <dgm:cxn modelId="{C0B1B864-A7C7-4BB4-B3EE-3DFCC4F169FD}" type="presParOf" srcId="{4307EBA1-B2D4-4E3F-90FD-C76EB68FB000}" destId="{BAD895B8-CAEE-479F-89C7-28E913FB9B4B}" srcOrd="0" destOrd="0" presId="urn:microsoft.com/office/officeart/2005/8/layout/process5"/>
    <dgm:cxn modelId="{015BF4A2-BEC2-47FE-9A7E-F90A63D32047}" type="presParOf" srcId="{63D0E3FC-5F5C-4511-9056-52B0A34A4C40}" destId="{0FCDBC26-0E97-4687-9AD3-C4BB4E3985ED}" srcOrd="4" destOrd="0" presId="urn:microsoft.com/office/officeart/2005/8/layout/process5"/>
    <dgm:cxn modelId="{8DF30774-EE74-4FAE-B266-5888B9DF4759}" type="presParOf" srcId="{63D0E3FC-5F5C-4511-9056-52B0A34A4C40}" destId="{DD457905-665D-41E8-9E33-BEFF25284F6D}" srcOrd="5" destOrd="0" presId="urn:microsoft.com/office/officeart/2005/8/layout/process5"/>
    <dgm:cxn modelId="{E3F273F3-B5B5-4AE0-B6FC-3C6980FD9895}" type="presParOf" srcId="{DD457905-665D-41E8-9E33-BEFF25284F6D}" destId="{E390D739-EDBB-431A-812A-7006B8EDF958}" srcOrd="0" destOrd="0" presId="urn:microsoft.com/office/officeart/2005/8/layout/process5"/>
    <dgm:cxn modelId="{78509362-C1B1-45A8-9110-48F68602475B}" type="presParOf" srcId="{63D0E3FC-5F5C-4511-9056-52B0A34A4C40}" destId="{7E910599-14FE-4D6A-9AB3-420B78BE1D59}" srcOrd="6" destOrd="0" presId="urn:microsoft.com/office/officeart/2005/8/layout/process5"/>
    <dgm:cxn modelId="{D5F2FEE3-76EF-422E-AA5F-96A5ED05AD4B}" type="presParOf" srcId="{63D0E3FC-5F5C-4511-9056-52B0A34A4C40}" destId="{693942F4-011E-4C6A-8FBD-8EECF490A8C0}" srcOrd="7" destOrd="0" presId="urn:microsoft.com/office/officeart/2005/8/layout/process5"/>
    <dgm:cxn modelId="{97CA0DBA-CB0E-448D-8C4A-4C74870FCD7F}" type="presParOf" srcId="{693942F4-011E-4C6A-8FBD-8EECF490A8C0}" destId="{59CF8E53-FC16-4049-B8E0-2054CD78902C}" srcOrd="0" destOrd="0" presId="urn:microsoft.com/office/officeart/2005/8/layout/process5"/>
    <dgm:cxn modelId="{29FE186F-18ED-46C8-853C-AEDE1F266680}" type="presParOf" srcId="{63D0E3FC-5F5C-4511-9056-52B0A34A4C40}" destId="{A8BBD4E7-A8B0-4C12-BF8B-311D793B7DA1}" srcOrd="8" destOrd="0" presId="urn:microsoft.com/office/officeart/2005/8/layout/process5"/>
    <dgm:cxn modelId="{E3640CB3-3621-4EA4-B637-7CE854A2D30C}" type="presParOf" srcId="{63D0E3FC-5F5C-4511-9056-52B0A34A4C40}" destId="{4FDB6B06-B01C-429A-AFEA-376B1476E8BF}" srcOrd="9" destOrd="0" presId="urn:microsoft.com/office/officeart/2005/8/layout/process5"/>
    <dgm:cxn modelId="{CF35878B-ABCD-4777-8811-6378250FFE3B}" type="presParOf" srcId="{4FDB6B06-B01C-429A-AFEA-376B1476E8BF}" destId="{BE32A9EA-5054-4B5F-AE02-5E6D4D05697E}" srcOrd="0" destOrd="0" presId="urn:microsoft.com/office/officeart/2005/8/layout/process5"/>
    <dgm:cxn modelId="{21DE8DF4-B4CD-43EC-9592-666AEE0DBF2B}" type="presParOf" srcId="{63D0E3FC-5F5C-4511-9056-52B0A34A4C40}" destId="{271BDA74-0EE2-4954-A927-E3059B015E2E}" srcOrd="10" destOrd="0" presId="urn:microsoft.com/office/officeart/2005/8/layout/process5"/>
    <dgm:cxn modelId="{7DCD8539-E4BA-49F2-9BB6-338D9DBE2D88}" type="presParOf" srcId="{63D0E3FC-5F5C-4511-9056-52B0A34A4C40}" destId="{8274E04E-1331-415F-9770-C0D84DE193BF}" srcOrd="11" destOrd="0" presId="urn:microsoft.com/office/officeart/2005/8/layout/process5"/>
    <dgm:cxn modelId="{A72318CF-31E5-42DE-81A1-F6BD1F9157A1}" type="presParOf" srcId="{8274E04E-1331-415F-9770-C0D84DE193BF}" destId="{72EC9C9F-116B-413D-B387-48C438C3D839}" srcOrd="0" destOrd="0" presId="urn:microsoft.com/office/officeart/2005/8/layout/process5"/>
    <dgm:cxn modelId="{0B5B2BA1-6ACC-4FF3-80B5-4843BCB622FB}" type="presParOf" srcId="{63D0E3FC-5F5C-4511-9056-52B0A34A4C40}" destId="{FF2EDBDE-A89E-4C84-ADD4-CA289218D760}" srcOrd="12" destOrd="0" presId="urn:microsoft.com/office/officeart/2005/8/layout/process5"/>
    <dgm:cxn modelId="{0D92D2B7-54E4-493D-B375-C98C7909827B}" type="presParOf" srcId="{63D0E3FC-5F5C-4511-9056-52B0A34A4C40}" destId="{A59E8EAA-F4BB-4FA0-A01C-7C769C27E13C}" srcOrd="13" destOrd="0" presId="urn:microsoft.com/office/officeart/2005/8/layout/process5"/>
    <dgm:cxn modelId="{7D2FDBC1-EABD-4EB8-9444-FB4B6EE0FB6F}" type="presParOf" srcId="{A59E8EAA-F4BB-4FA0-A01C-7C769C27E13C}" destId="{9E62A7D4-D6C1-473E-AFC0-A7351770FE1D}" srcOrd="0" destOrd="0" presId="urn:microsoft.com/office/officeart/2005/8/layout/process5"/>
    <dgm:cxn modelId="{A1666515-0690-4D85-AFFF-00E6CDFCDBB2}" type="presParOf" srcId="{63D0E3FC-5F5C-4511-9056-52B0A34A4C40}" destId="{8E74368B-4AA4-466F-A693-E3370F8F012B}" srcOrd="14" destOrd="0" presId="urn:microsoft.com/office/officeart/2005/8/layout/process5"/>
    <dgm:cxn modelId="{729B24BF-BB0E-485F-BCB3-384D69FE3440}" type="presParOf" srcId="{63D0E3FC-5F5C-4511-9056-52B0A34A4C40}" destId="{5D3CB6D9-AE31-4ECD-9650-CAF068AB0E77}" srcOrd="15" destOrd="0" presId="urn:microsoft.com/office/officeart/2005/8/layout/process5"/>
    <dgm:cxn modelId="{2024B4DC-0059-4D68-A53B-06789EF277AD}" type="presParOf" srcId="{5D3CB6D9-AE31-4ECD-9650-CAF068AB0E77}" destId="{FD12DC1C-9427-4C2B-8360-AAE1A0800331}" srcOrd="0" destOrd="0" presId="urn:microsoft.com/office/officeart/2005/8/layout/process5"/>
    <dgm:cxn modelId="{6690995C-C3CC-4FB8-A040-04A5224EA588}" type="presParOf" srcId="{63D0E3FC-5F5C-4511-9056-52B0A34A4C40}" destId="{B99091AF-3C54-4BEE-9430-159C63A8E0A1}" srcOrd="16"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97003F64-46C2-437F-AA12-E77D054AB070}"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zh-TW" altLang="en-US"/>
        </a:p>
      </dgm:t>
    </dgm:pt>
    <dgm:pt modelId="{6B170692-3636-4319-AA7B-A5D25040D67A}">
      <dgm:prSet phldrT="[文字]"/>
      <dgm:spPr>
        <a:solidFill>
          <a:srgbClr val="0033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zh-TW" b="1" dirty="0" smtClean="0">
              <a:latin typeface="微軟正黑體" pitchFamily="34" charset="-120"/>
              <a:ea typeface="微軟正黑體" pitchFamily="34" charset="-120"/>
            </a:rPr>
            <a:t>報名</a:t>
          </a:r>
          <a:endParaRPr lang="en-US" altLang="zh-TW" b="1" dirty="0" smtClean="0">
            <a:latin typeface="微軟正黑體" pitchFamily="34" charset="-120"/>
            <a:ea typeface="微軟正黑體" pitchFamily="34"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altLang="zh-TW" b="1" dirty="0" smtClean="0">
              <a:latin typeface="微軟正黑體" pitchFamily="34" charset="-120"/>
              <a:ea typeface="微軟正黑體" pitchFamily="34" charset="-120"/>
            </a:rPr>
            <a:t>資格</a:t>
          </a:r>
          <a:endParaRPr lang="zh-TW" altLang="en-US" b="1" dirty="0">
            <a:latin typeface="微軟正黑體" pitchFamily="34" charset="-120"/>
            <a:ea typeface="微軟正黑體" pitchFamily="34" charset="-120"/>
          </a:endParaRPr>
        </a:p>
      </dgm:t>
    </dgm:pt>
    <dgm:pt modelId="{DF9193EA-5936-4CDF-9E11-17A771B331B3}" type="parTrans" cxnId="{30250491-2146-4879-A2B8-137173551EF1}">
      <dgm:prSet/>
      <dgm:spPr/>
      <dgm:t>
        <a:bodyPr/>
        <a:lstStyle/>
        <a:p>
          <a:endParaRPr lang="zh-TW" altLang="en-US" b="1">
            <a:latin typeface="微軟正黑體" pitchFamily="34" charset="-120"/>
            <a:ea typeface="微軟正黑體" pitchFamily="34" charset="-120"/>
          </a:endParaRPr>
        </a:p>
      </dgm:t>
    </dgm:pt>
    <dgm:pt modelId="{66792FB1-A728-4037-BA52-6EBD1F22E331}" type="sibTrans" cxnId="{30250491-2146-4879-A2B8-137173551EF1}">
      <dgm:prSet/>
      <dgm:spPr/>
      <dgm:t>
        <a:bodyPr/>
        <a:lstStyle/>
        <a:p>
          <a:endParaRPr lang="zh-TW" altLang="en-US" b="1">
            <a:latin typeface="微軟正黑體" pitchFamily="34" charset="-120"/>
            <a:ea typeface="微軟正黑體" pitchFamily="34" charset="-120"/>
          </a:endParaRPr>
        </a:p>
      </dgm:t>
    </dgm:pt>
    <dgm:pt modelId="{4A71B524-F635-4CA3-82F5-888D4F96CFBD}">
      <dgm:prSet phldrT="[文字]" custT="1"/>
      <dgm:spPr>
        <a:solidFill>
          <a:schemeClr val="accent1">
            <a:lumMod val="60000"/>
            <a:lumOff val="40000"/>
            <a:alpha val="90000"/>
          </a:schemeClr>
        </a:solidFill>
      </dgm:spPr>
      <dgm:t>
        <a:bodyPr/>
        <a:lstStyle/>
        <a:p>
          <a:pPr marL="182563" marR="0" indent="-182563" defTabSz="914400" eaLnBrk="1" fontAlgn="auto" latinLnBrk="0" hangingPunct="1">
            <a:lnSpc>
              <a:spcPct val="80000"/>
            </a:lnSpc>
            <a:spcBef>
              <a:spcPts val="0"/>
            </a:spcBef>
            <a:spcAft>
              <a:spcPts val="0"/>
            </a:spcAft>
            <a:buClrTx/>
            <a:buSzTx/>
            <a:buFontTx/>
            <a:buNone/>
            <a:tabLst/>
            <a:defRPr/>
          </a:pPr>
          <a:r>
            <a:rPr lang="zh-TW" altLang="en-US" sz="2400" b="1" dirty="0" smtClean="0">
              <a:solidFill>
                <a:srgbClr val="660066"/>
              </a:solidFill>
              <a:latin typeface="微軟正黑體" pitchFamily="34" charset="-120"/>
              <a:ea typeface="微軟正黑體" pitchFamily="34" charset="-120"/>
            </a:rPr>
            <a:t>符合報名資格及招生範圍內之學生，依其志願並經家長同意向原就讀國中辦理報名手續。學生限選擇一校一科報名。</a:t>
          </a:r>
          <a:endParaRPr lang="zh-TW" altLang="en-US" sz="2400" b="1" dirty="0">
            <a:solidFill>
              <a:srgbClr val="660066"/>
            </a:solidFill>
            <a:latin typeface="微軟正黑體" pitchFamily="34" charset="-120"/>
            <a:ea typeface="微軟正黑體" pitchFamily="34" charset="-120"/>
          </a:endParaRPr>
        </a:p>
      </dgm:t>
    </dgm:pt>
    <dgm:pt modelId="{258E8EA9-C2CA-4E30-9A97-AE6C47272DA9}" type="parTrans" cxnId="{2294D221-D626-4A06-9EBB-DAB2126EF93F}">
      <dgm:prSet/>
      <dgm:spPr/>
      <dgm:t>
        <a:bodyPr/>
        <a:lstStyle/>
        <a:p>
          <a:endParaRPr lang="zh-TW" altLang="en-US" b="1">
            <a:latin typeface="微軟正黑體" pitchFamily="34" charset="-120"/>
            <a:ea typeface="微軟正黑體" pitchFamily="34" charset="-120"/>
          </a:endParaRPr>
        </a:p>
      </dgm:t>
    </dgm:pt>
    <dgm:pt modelId="{B173D623-B895-4E48-8ACE-DF676504313D}" type="sibTrans" cxnId="{2294D221-D626-4A06-9EBB-DAB2126EF93F}">
      <dgm:prSet/>
      <dgm:spPr/>
      <dgm:t>
        <a:bodyPr/>
        <a:lstStyle/>
        <a:p>
          <a:endParaRPr lang="zh-TW" altLang="en-US" b="1">
            <a:latin typeface="微軟正黑體" pitchFamily="34" charset="-120"/>
            <a:ea typeface="微軟正黑體" pitchFamily="34" charset="-120"/>
          </a:endParaRPr>
        </a:p>
      </dgm:t>
    </dgm:pt>
    <dgm:pt modelId="{3F4743C9-69D8-4C5D-9D8B-1EB15F6AABD8}">
      <dgm:prSet phldrT="[文字]"/>
      <dgm:spPr>
        <a:solidFill>
          <a:srgbClr val="660066"/>
        </a:solidFill>
      </dgm:spPr>
      <dgm:t>
        <a:bodyPr/>
        <a:lstStyle/>
        <a:p>
          <a:r>
            <a:rPr lang="zh-TW" altLang="zh-TW" b="1" dirty="0" smtClean="0">
              <a:latin typeface="微軟正黑體" pitchFamily="34" charset="-120"/>
              <a:ea typeface="微軟正黑體" pitchFamily="34" charset="-120"/>
            </a:rPr>
            <a:t>錄取</a:t>
          </a:r>
          <a:endParaRPr lang="en-US" altLang="zh-TW" b="1" dirty="0" smtClean="0">
            <a:latin typeface="微軟正黑體" pitchFamily="34" charset="-120"/>
            <a:ea typeface="微軟正黑體" pitchFamily="34" charset="-120"/>
          </a:endParaRPr>
        </a:p>
        <a:p>
          <a:r>
            <a:rPr lang="zh-TW" altLang="zh-TW" b="1" dirty="0" smtClean="0">
              <a:latin typeface="微軟正黑體" pitchFamily="34" charset="-120"/>
              <a:ea typeface="微軟正黑體" pitchFamily="34" charset="-120"/>
            </a:rPr>
            <a:t>方式</a:t>
          </a:r>
          <a:endParaRPr lang="zh-TW" altLang="en-US" b="1" dirty="0">
            <a:latin typeface="微軟正黑體" pitchFamily="34" charset="-120"/>
            <a:ea typeface="微軟正黑體" pitchFamily="34" charset="-120"/>
          </a:endParaRPr>
        </a:p>
      </dgm:t>
    </dgm:pt>
    <dgm:pt modelId="{7AA890CF-26E8-4BC8-B0D1-53EE6D0C8CDC}" type="parTrans" cxnId="{94B7E73E-0425-4BA4-B2EB-9DE6299253AE}">
      <dgm:prSet/>
      <dgm:spPr/>
      <dgm:t>
        <a:bodyPr/>
        <a:lstStyle/>
        <a:p>
          <a:endParaRPr lang="zh-TW" altLang="en-US" b="1">
            <a:latin typeface="微軟正黑體" pitchFamily="34" charset="-120"/>
            <a:ea typeface="微軟正黑體" pitchFamily="34" charset="-120"/>
          </a:endParaRPr>
        </a:p>
      </dgm:t>
    </dgm:pt>
    <dgm:pt modelId="{FA658A4C-5F22-4214-8C51-F5E47A613480}" type="sibTrans" cxnId="{94B7E73E-0425-4BA4-B2EB-9DE6299253AE}">
      <dgm:prSet/>
      <dgm:spPr/>
      <dgm:t>
        <a:bodyPr/>
        <a:lstStyle/>
        <a:p>
          <a:endParaRPr lang="zh-TW" altLang="en-US" b="1">
            <a:latin typeface="微軟正黑體" pitchFamily="34" charset="-120"/>
            <a:ea typeface="微軟正黑體" pitchFamily="34" charset="-120"/>
          </a:endParaRPr>
        </a:p>
      </dgm:t>
    </dgm:pt>
    <dgm:pt modelId="{B713CA86-AC80-4F85-AB45-08858AED8E43}">
      <dgm:prSet phldrT="[文字]" custT="1"/>
      <dgm:spPr>
        <a:solidFill>
          <a:srgbClr val="FFCCFF">
            <a:alpha val="89804"/>
          </a:srgbClr>
        </a:solidFill>
      </dgm:spPr>
      <dgm:t>
        <a:bodyPr/>
        <a:lstStyle/>
        <a:p>
          <a:pPr>
            <a:lnSpc>
              <a:spcPct val="80000"/>
            </a:lnSpc>
            <a:spcBef>
              <a:spcPts val="0"/>
            </a:spcBef>
            <a:spcAft>
              <a:spcPts val="0"/>
            </a:spcAft>
          </a:pPr>
          <a:r>
            <a:rPr lang="zh-TW" altLang="en-US" sz="2000" b="1" dirty="0" smtClean="0">
              <a:solidFill>
                <a:srgbClr val="660066"/>
              </a:solidFill>
              <a:latin typeface="微軟正黑體" pitchFamily="34" charset="-120"/>
              <a:ea typeface="微軟正黑體" pitchFamily="34" charset="-120"/>
            </a:rPr>
            <a:t>報名人數未達各該科招生人數時，全部錄取。</a:t>
          </a:r>
          <a:endParaRPr lang="zh-TW" altLang="en-US" sz="2000" b="1" dirty="0">
            <a:solidFill>
              <a:srgbClr val="660066"/>
            </a:solidFill>
            <a:latin typeface="微軟正黑體" pitchFamily="34" charset="-120"/>
            <a:ea typeface="微軟正黑體" pitchFamily="34" charset="-120"/>
          </a:endParaRPr>
        </a:p>
      </dgm:t>
    </dgm:pt>
    <dgm:pt modelId="{832F812F-299D-43A8-97E7-B862A8F9BA97}" type="parTrans" cxnId="{BBE28ED7-E5A6-4E91-9983-2D7065CBD3C3}">
      <dgm:prSet/>
      <dgm:spPr/>
      <dgm:t>
        <a:bodyPr/>
        <a:lstStyle/>
        <a:p>
          <a:endParaRPr lang="zh-TW" altLang="en-US" b="1">
            <a:latin typeface="微軟正黑體" pitchFamily="34" charset="-120"/>
            <a:ea typeface="微軟正黑體" pitchFamily="34" charset="-120"/>
          </a:endParaRPr>
        </a:p>
      </dgm:t>
    </dgm:pt>
    <dgm:pt modelId="{9FE450FA-7F69-4EB0-AC39-AB776C6CF95E}" type="sibTrans" cxnId="{BBE28ED7-E5A6-4E91-9983-2D7065CBD3C3}">
      <dgm:prSet/>
      <dgm:spPr/>
      <dgm:t>
        <a:bodyPr/>
        <a:lstStyle/>
        <a:p>
          <a:endParaRPr lang="zh-TW" altLang="en-US" b="1">
            <a:latin typeface="微軟正黑體" pitchFamily="34" charset="-120"/>
            <a:ea typeface="微軟正黑體" pitchFamily="34" charset="-120"/>
          </a:endParaRPr>
        </a:p>
      </dgm:t>
    </dgm:pt>
    <dgm:pt modelId="{A0D70CD7-A042-4F10-8B1D-F748605E91E3}">
      <dgm:prSet custT="1"/>
      <dgm:spPr>
        <a:solidFill>
          <a:srgbClr val="FFCCFF">
            <a:alpha val="89804"/>
          </a:srgbClr>
        </a:solidFill>
      </dgm:spPr>
      <dgm:t>
        <a:bodyPr/>
        <a:lstStyle/>
        <a:p>
          <a:pPr>
            <a:lnSpc>
              <a:spcPct val="80000"/>
            </a:lnSpc>
            <a:spcBef>
              <a:spcPts val="0"/>
            </a:spcBef>
            <a:spcAft>
              <a:spcPts val="0"/>
            </a:spcAft>
          </a:pPr>
          <a:r>
            <a:rPr lang="zh-TW" altLang="en-US" sz="2000" b="1" dirty="0" smtClean="0">
              <a:solidFill>
                <a:srgbClr val="660066"/>
              </a:solidFill>
              <a:latin typeface="微軟正黑體" pitchFamily="34" charset="-120"/>
              <a:ea typeface="微軟正黑體" pitchFamily="34" charset="-120"/>
            </a:rPr>
            <a:t>報名人數超過各該科招生人數時，依下表之「超額比序項目積分對照表」採計積分，公布錄取生名單，如科名額已額滿且有未錄取者，並公布備取生備取序及名單。</a:t>
          </a:r>
        </a:p>
      </dgm:t>
    </dgm:pt>
    <dgm:pt modelId="{9C0781CF-A0BE-4363-B7D2-B43B06FE6E46}" type="parTrans" cxnId="{FE0F1761-4DB7-4C9C-B199-24630DB03740}">
      <dgm:prSet/>
      <dgm:spPr/>
      <dgm:t>
        <a:bodyPr/>
        <a:lstStyle/>
        <a:p>
          <a:endParaRPr lang="zh-TW" altLang="en-US" b="1">
            <a:latin typeface="微軟正黑體" pitchFamily="34" charset="-120"/>
            <a:ea typeface="微軟正黑體" pitchFamily="34" charset="-120"/>
          </a:endParaRPr>
        </a:p>
      </dgm:t>
    </dgm:pt>
    <dgm:pt modelId="{D5AAF5DB-B323-4F6D-B69B-D546E90F1680}" type="sibTrans" cxnId="{FE0F1761-4DB7-4C9C-B199-24630DB03740}">
      <dgm:prSet/>
      <dgm:spPr/>
      <dgm:t>
        <a:bodyPr/>
        <a:lstStyle/>
        <a:p>
          <a:endParaRPr lang="zh-TW" altLang="en-US" b="1">
            <a:latin typeface="微軟正黑體" pitchFamily="34" charset="-120"/>
            <a:ea typeface="微軟正黑體" pitchFamily="34" charset="-120"/>
          </a:endParaRPr>
        </a:p>
      </dgm:t>
    </dgm:pt>
    <dgm:pt modelId="{6007CB9D-4278-4334-B86B-CB137B5D22CD}" type="pres">
      <dgm:prSet presAssocID="{97003F64-46C2-437F-AA12-E77D054AB070}" presName="Name0" presStyleCnt="0">
        <dgm:presLayoutVars>
          <dgm:dir/>
          <dgm:animLvl val="lvl"/>
          <dgm:resizeHandles val="exact"/>
        </dgm:presLayoutVars>
      </dgm:prSet>
      <dgm:spPr/>
      <dgm:t>
        <a:bodyPr/>
        <a:lstStyle/>
        <a:p>
          <a:endParaRPr lang="zh-TW" altLang="en-US"/>
        </a:p>
      </dgm:t>
    </dgm:pt>
    <dgm:pt modelId="{3B739CD3-5DC0-4BFE-A231-B7450EB1C98F}" type="pres">
      <dgm:prSet presAssocID="{6B170692-3636-4319-AA7B-A5D25040D67A}" presName="linNode" presStyleCnt="0"/>
      <dgm:spPr/>
    </dgm:pt>
    <dgm:pt modelId="{7B479D73-8CCF-472D-ABEF-22924BF1A39A}" type="pres">
      <dgm:prSet presAssocID="{6B170692-3636-4319-AA7B-A5D25040D67A}" presName="parentText" presStyleLbl="node1" presStyleIdx="0" presStyleCnt="2" custScaleX="69082" custScaleY="78122">
        <dgm:presLayoutVars>
          <dgm:chMax val="1"/>
          <dgm:bulletEnabled val="1"/>
        </dgm:presLayoutVars>
      </dgm:prSet>
      <dgm:spPr/>
      <dgm:t>
        <a:bodyPr/>
        <a:lstStyle/>
        <a:p>
          <a:endParaRPr lang="zh-TW" altLang="en-US"/>
        </a:p>
      </dgm:t>
    </dgm:pt>
    <dgm:pt modelId="{296EE2C1-730E-4737-B57D-2A3B23254D05}" type="pres">
      <dgm:prSet presAssocID="{6B170692-3636-4319-AA7B-A5D25040D67A}" presName="descendantText" presStyleLbl="alignAccFollowNode1" presStyleIdx="0" presStyleCnt="2" custScaleX="124239" custScaleY="78122">
        <dgm:presLayoutVars>
          <dgm:bulletEnabled val="1"/>
        </dgm:presLayoutVars>
      </dgm:prSet>
      <dgm:spPr/>
      <dgm:t>
        <a:bodyPr/>
        <a:lstStyle/>
        <a:p>
          <a:endParaRPr lang="zh-TW" altLang="en-US"/>
        </a:p>
      </dgm:t>
    </dgm:pt>
    <dgm:pt modelId="{EE65B61F-5F91-45E5-B394-F5741E22EC5E}" type="pres">
      <dgm:prSet presAssocID="{66792FB1-A728-4037-BA52-6EBD1F22E331}" presName="sp" presStyleCnt="0"/>
      <dgm:spPr/>
    </dgm:pt>
    <dgm:pt modelId="{D1C90BA7-4269-4841-969E-3B7980890060}" type="pres">
      <dgm:prSet presAssocID="{3F4743C9-69D8-4C5D-9D8B-1EB15F6AABD8}" presName="linNode" presStyleCnt="0"/>
      <dgm:spPr/>
    </dgm:pt>
    <dgm:pt modelId="{E05FF43A-1463-4FAB-A491-659F1DC762C5}" type="pres">
      <dgm:prSet presAssocID="{3F4743C9-69D8-4C5D-9D8B-1EB15F6AABD8}" presName="parentText" presStyleLbl="node1" presStyleIdx="1" presStyleCnt="2" custScaleX="69082">
        <dgm:presLayoutVars>
          <dgm:chMax val="1"/>
          <dgm:bulletEnabled val="1"/>
        </dgm:presLayoutVars>
      </dgm:prSet>
      <dgm:spPr/>
      <dgm:t>
        <a:bodyPr/>
        <a:lstStyle/>
        <a:p>
          <a:endParaRPr lang="zh-TW" altLang="en-US"/>
        </a:p>
      </dgm:t>
    </dgm:pt>
    <dgm:pt modelId="{FC50856E-BA60-4E57-B0CF-CD042D9BADE5}" type="pres">
      <dgm:prSet presAssocID="{3F4743C9-69D8-4C5D-9D8B-1EB15F6AABD8}" presName="descendantText" presStyleLbl="alignAccFollowNode1" presStyleIdx="1" presStyleCnt="2" custScaleX="124240" custScaleY="112531">
        <dgm:presLayoutVars>
          <dgm:bulletEnabled val="1"/>
        </dgm:presLayoutVars>
      </dgm:prSet>
      <dgm:spPr/>
      <dgm:t>
        <a:bodyPr/>
        <a:lstStyle/>
        <a:p>
          <a:endParaRPr lang="zh-TW" altLang="en-US"/>
        </a:p>
      </dgm:t>
    </dgm:pt>
  </dgm:ptLst>
  <dgm:cxnLst>
    <dgm:cxn modelId="{5B86C158-9A04-4C9C-AFA2-22284E972E8B}" type="presOf" srcId="{4A71B524-F635-4CA3-82F5-888D4F96CFBD}" destId="{296EE2C1-730E-4737-B57D-2A3B23254D05}" srcOrd="0" destOrd="0" presId="urn:microsoft.com/office/officeart/2005/8/layout/vList5"/>
    <dgm:cxn modelId="{C80FB74F-1BA9-406C-B0BA-54B2EB2B6C95}" type="presOf" srcId="{3F4743C9-69D8-4C5D-9D8B-1EB15F6AABD8}" destId="{E05FF43A-1463-4FAB-A491-659F1DC762C5}" srcOrd="0" destOrd="0" presId="urn:microsoft.com/office/officeart/2005/8/layout/vList5"/>
    <dgm:cxn modelId="{2CB77EC2-8254-4D90-B515-D3AFFFFA20D8}" type="presOf" srcId="{6B170692-3636-4319-AA7B-A5D25040D67A}" destId="{7B479D73-8CCF-472D-ABEF-22924BF1A39A}" srcOrd="0" destOrd="0" presId="urn:microsoft.com/office/officeart/2005/8/layout/vList5"/>
    <dgm:cxn modelId="{FA7C4ABD-1844-4373-94CA-4E017CD087A1}" type="presOf" srcId="{A0D70CD7-A042-4F10-8B1D-F748605E91E3}" destId="{FC50856E-BA60-4E57-B0CF-CD042D9BADE5}" srcOrd="0" destOrd="1" presId="urn:microsoft.com/office/officeart/2005/8/layout/vList5"/>
    <dgm:cxn modelId="{D7A80B37-7F3C-47D4-B5B1-9B97B264124E}" type="presOf" srcId="{B713CA86-AC80-4F85-AB45-08858AED8E43}" destId="{FC50856E-BA60-4E57-B0CF-CD042D9BADE5}" srcOrd="0" destOrd="0" presId="urn:microsoft.com/office/officeart/2005/8/layout/vList5"/>
    <dgm:cxn modelId="{94B7E73E-0425-4BA4-B2EB-9DE6299253AE}" srcId="{97003F64-46C2-437F-AA12-E77D054AB070}" destId="{3F4743C9-69D8-4C5D-9D8B-1EB15F6AABD8}" srcOrd="1" destOrd="0" parTransId="{7AA890CF-26E8-4BC8-B0D1-53EE6D0C8CDC}" sibTransId="{FA658A4C-5F22-4214-8C51-F5E47A613480}"/>
    <dgm:cxn modelId="{30250491-2146-4879-A2B8-137173551EF1}" srcId="{97003F64-46C2-437F-AA12-E77D054AB070}" destId="{6B170692-3636-4319-AA7B-A5D25040D67A}" srcOrd="0" destOrd="0" parTransId="{DF9193EA-5936-4CDF-9E11-17A771B331B3}" sibTransId="{66792FB1-A728-4037-BA52-6EBD1F22E331}"/>
    <dgm:cxn modelId="{FE0F1761-4DB7-4C9C-B199-24630DB03740}" srcId="{3F4743C9-69D8-4C5D-9D8B-1EB15F6AABD8}" destId="{A0D70CD7-A042-4F10-8B1D-F748605E91E3}" srcOrd="1" destOrd="0" parTransId="{9C0781CF-A0BE-4363-B7D2-B43B06FE6E46}" sibTransId="{D5AAF5DB-B323-4F6D-B69B-D546E90F1680}"/>
    <dgm:cxn modelId="{3BFA7C53-4F9C-41CD-A478-6F3B22926881}" type="presOf" srcId="{97003F64-46C2-437F-AA12-E77D054AB070}" destId="{6007CB9D-4278-4334-B86B-CB137B5D22CD}" srcOrd="0" destOrd="0" presId="urn:microsoft.com/office/officeart/2005/8/layout/vList5"/>
    <dgm:cxn modelId="{BBE28ED7-E5A6-4E91-9983-2D7065CBD3C3}" srcId="{3F4743C9-69D8-4C5D-9D8B-1EB15F6AABD8}" destId="{B713CA86-AC80-4F85-AB45-08858AED8E43}" srcOrd="0" destOrd="0" parTransId="{832F812F-299D-43A8-97E7-B862A8F9BA97}" sibTransId="{9FE450FA-7F69-4EB0-AC39-AB776C6CF95E}"/>
    <dgm:cxn modelId="{2294D221-D626-4A06-9EBB-DAB2126EF93F}" srcId="{6B170692-3636-4319-AA7B-A5D25040D67A}" destId="{4A71B524-F635-4CA3-82F5-888D4F96CFBD}" srcOrd="0" destOrd="0" parTransId="{258E8EA9-C2CA-4E30-9A97-AE6C47272DA9}" sibTransId="{B173D623-B895-4E48-8ACE-DF676504313D}"/>
    <dgm:cxn modelId="{38068F5D-025B-4DFD-841B-F178A616BB18}" type="presParOf" srcId="{6007CB9D-4278-4334-B86B-CB137B5D22CD}" destId="{3B739CD3-5DC0-4BFE-A231-B7450EB1C98F}" srcOrd="0" destOrd="0" presId="urn:microsoft.com/office/officeart/2005/8/layout/vList5"/>
    <dgm:cxn modelId="{71852934-149B-456F-B44C-E300EDECF9F3}" type="presParOf" srcId="{3B739CD3-5DC0-4BFE-A231-B7450EB1C98F}" destId="{7B479D73-8CCF-472D-ABEF-22924BF1A39A}" srcOrd="0" destOrd="0" presId="urn:microsoft.com/office/officeart/2005/8/layout/vList5"/>
    <dgm:cxn modelId="{3C0FC283-9464-45D3-B5FE-A38589141653}" type="presParOf" srcId="{3B739CD3-5DC0-4BFE-A231-B7450EB1C98F}" destId="{296EE2C1-730E-4737-B57D-2A3B23254D05}" srcOrd="1" destOrd="0" presId="urn:microsoft.com/office/officeart/2005/8/layout/vList5"/>
    <dgm:cxn modelId="{622870CC-0EF9-4670-85C1-836AAFE115F4}" type="presParOf" srcId="{6007CB9D-4278-4334-B86B-CB137B5D22CD}" destId="{EE65B61F-5F91-45E5-B394-F5741E22EC5E}" srcOrd="1" destOrd="0" presId="urn:microsoft.com/office/officeart/2005/8/layout/vList5"/>
    <dgm:cxn modelId="{3176C061-02E7-48C2-ABBA-8BFFC844D6DD}" type="presParOf" srcId="{6007CB9D-4278-4334-B86B-CB137B5D22CD}" destId="{D1C90BA7-4269-4841-969E-3B7980890060}" srcOrd="2" destOrd="0" presId="urn:microsoft.com/office/officeart/2005/8/layout/vList5"/>
    <dgm:cxn modelId="{9BB633B6-A11B-408C-9341-1F746139FD1E}" type="presParOf" srcId="{D1C90BA7-4269-4841-969E-3B7980890060}" destId="{E05FF43A-1463-4FAB-A491-659F1DC762C5}" srcOrd="0" destOrd="0" presId="urn:microsoft.com/office/officeart/2005/8/layout/vList5"/>
    <dgm:cxn modelId="{76C47558-5BC5-49A0-8E0C-9BCAF5DD1D1A}" type="presParOf" srcId="{D1C90BA7-4269-4841-969E-3B7980890060}" destId="{FC50856E-BA60-4E57-B0CF-CD042D9BADE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pPr>
        <a:solidFill>
          <a:srgbClr val="660066"/>
        </a:solidFill>
      </dgm:spPr>
      <dgm:t>
        <a:bodyPr/>
        <a:lstStyle/>
        <a:p>
          <a:pPr>
            <a:lnSpc>
              <a:spcPct val="80000"/>
            </a:lnSpc>
            <a:spcAft>
              <a:spcPts val="0"/>
            </a:spcAft>
          </a:pPr>
          <a:r>
            <a:rPr lang="zh-TW" altLang="en-US" sz="2800" b="1" dirty="0" smtClean="0">
              <a:solidFill>
                <a:srgbClr val="CCFFCC"/>
              </a:solidFill>
              <a:latin typeface="微軟正黑體" pitchFamily="34" charset="-120"/>
              <a:ea typeface="微軟正黑體" pitchFamily="34" charset="-120"/>
            </a:rPr>
            <a:t>依甄選總成績高低排序產生選校登記序號</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en-US" altLang="zh-TW" sz="2400" b="1" dirty="0" smtClean="0">
              <a:solidFill>
                <a:srgbClr val="FFFFFF"/>
              </a:solidFill>
              <a:latin typeface="微軟正黑體" pitchFamily="34" charset="-120"/>
              <a:ea typeface="微軟正黑體" pitchFamily="34" charset="-120"/>
            </a:rPr>
            <a:t>(</a:t>
          </a:r>
          <a:r>
            <a:rPr lang="zh-TW" altLang="en-US" sz="2400" b="1" dirty="0" smtClean="0">
              <a:solidFill>
                <a:srgbClr val="FFFFFF"/>
              </a:solidFill>
              <a:latin typeface="微軟正黑體" pitchFamily="34" charset="-120"/>
              <a:ea typeface="微軟正黑體" pitchFamily="34" charset="-120"/>
            </a:rPr>
            <a:t>一</a:t>
          </a:r>
          <a:r>
            <a:rPr lang="en-US" altLang="zh-TW" sz="2400" b="1" dirty="0" smtClean="0">
              <a:solidFill>
                <a:srgbClr val="FFFFFF"/>
              </a:solidFill>
              <a:latin typeface="微軟正黑體" pitchFamily="34" charset="-120"/>
              <a:ea typeface="微軟正黑體" pitchFamily="34" charset="-120"/>
            </a:rPr>
            <a:t>)</a:t>
          </a:r>
          <a:r>
            <a:rPr lang="zh-TW" altLang="en-US" sz="2400" b="1" dirty="0" smtClean="0">
              <a:solidFill>
                <a:srgbClr val="FFFFFF"/>
              </a:solidFill>
              <a:latin typeface="微軟正黑體" pitchFamily="34" charset="-120"/>
              <a:ea typeface="微軟正黑體" pitchFamily="34" charset="-120"/>
            </a:rPr>
            <a:t> 同分參酌順序：</a:t>
          </a:r>
          <a:r>
            <a:rPr lang="en-US" altLang="zh-TW" sz="2400" b="1" dirty="0" smtClean="0">
              <a:solidFill>
                <a:srgbClr val="FFFFFF"/>
              </a:solidFill>
              <a:latin typeface="微軟正黑體" pitchFamily="34" charset="-120"/>
              <a:ea typeface="微軟正黑體" pitchFamily="34" charset="-120"/>
            </a:rPr>
            <a:t/>
          </a:r>
          <a:br>
            <a:rPr lang="en-US" altLang="zh-TW" sz="2400" b="1" dirty="0" smtClean="0">
              <a:solidFill>
                <a:srgbClr val="FFFFFF"/>
              </a:solidFill>
              <a:latin typeface="微軟正黑體" pitchFamily="34" charset="-120"/>
              <a:ea typeface="微軟正黑體" pitchFamily="34" charset="-120"/>
            </a:rPr>
          </a:br>
          <a:r>
            <a:rPr lang="zh-TW" altLang="en-US" sz="2400" b="1" dirty="0" smtClean="0">
              <a:solidFill>
                <a:srgbClr val="FFFFFF"/>
              </a:solidFill>
              <a:latin typeface="微軟正黑體" pitchFamily="34" charset="-120"/>
              <a:ea typeface="微軟正黑體" pitchFamily="34" charset="-120"/>
            </a:rPr>
            <a:t>        </a:t>
          </a:r>
          <a:r>
            <a:rPr lang="en-US" altLang="en-US" sz="2400" b="1" dirty="0" smtClean="0">
              <a:solidFill>
                <a:srgbClr val="FFFFFF"/>
              </a:solidFill>
              <a:latin typeface="微軟正黑體" pitchFamily="34" charset="-120"/>
              <a:ea typeface="微軟正黑體" pitchFamily="34" charset="-120"/>
            </a:rPr>
            <a:t>1.</a:t>
          </a:r>
          <a:r>
            <a:rPr lang="zh-TW" altLang="en-US" sz="2400" b="1" dirty="0" smtClean="0">
              <a:solidFill>
                <a:srgbClr val="FFFFFF"/>
              </a:solidFill>
              <a:latin typeface="微軟正黑體" pitchFamily="34" charset="-120"/>
              <a:ea typeface="微軟正黑體" pitchFamily="34" charset="-120"/>
            </a:rPr>
            <a:t>主修   </a:t>
          </a:r>
          <a:r>
            <a:rPr lang="en-US" altLang="en-US" sz="2400" b="1" dirty="0" smtClean="0">
              <a:solidFill>
                <a:srgbClr val="FFFFFF"/>
              </a:solidFill>
              <a:latin typeface="微軟正黑體" pitchFamily="34" charset="-120"/>
              <a:ea typeface="微軟正黑體" pitchFamily="34" charset="-120"/>
            </a:rPr>
            <a:t>2.</a:t>
          </a:r>
          <a:r>
            <a:rPr lang="zh-TW" altLang="en-US" sz="2400" b="1" dirty="0" smtClean="0">
              <a:solidFill>
                <a:srgbClr val="FFFFFF"/>
              </a:solidFill>
              <a:latin typeface="微軟正黑體" pitchFamily="34" charset="-120"/>
              <a:ea typeface="微軟正黑體" pitchFamily="34" charset="-120"/>
            </a:rPr>
            <a:t>副修   </a:t>
          </a:r>
          <a:r>
            <a:rPr lang="en-US" altLang="en-US" sz="2400" b="1" dirty="0" smtClean="0">
              <a:solidFill>
                <a:srgbClr val="FFFFFF"/>
              </a:solidFill>
              <a:latin typeface="微軟正黑體" pitchFamily="34" charset="-120"/>
              <a:ea typeface="微軟正黑體" pitchFamily="34" charset="-120"/>
            </a:rPr>
            <a:t>3.</a:t>
          </a:r>
          <a:r>
            <a:rPr lang="zh-TW" altLang="en-US" sz="2400" b="1" dirty="0" smtClean="0">
              <a:solidFill>
                <a:srgbClr val="FFFFFF"/>
              </a:solidFill>
              <a:latin typeface="微軟正黑體" pitchFamily="34" charset="-120"/>
              <a:ea typeface="微軟正黑體" pitchFamily="34" charset="-120"/>
            </a:rPr>
            <a:t>聽寫   </a:t>
          </a:r>
          <a:r>
            <a:rPr lang="en-US" altLang="en-US" sz="2400" b="1" dirty="0" smtClean="0">
              <a:solidFill>
                <a:srgbClr val="FFFFFF"/>
              </a:solidFill>
              <a:latin typeface="微軟正黑體" pitchFamily="34" charset="-120"/>
              <a:ea typeface="微軟正黑體" pitchFamily="34" charset="-120"/>
            </a:rPr>
            <a:t>4.</a:t>
          </a:r>
          <a:r>
            <a:rPr lang="zh-TW" altLang="en-US" sz="2400" b="1" dirty="0" smtClean="0">
              <a:solidFill>
                <a:srgbClr val="FFFFFF"/>
              </a:solidFill>
              <a:latin typeface="微軟正黑體" pitchFamily="34" charset="-120"/>
              <a:ea typeface="微軟正黑體" pitchFamily="34" charset="-120"/>
            </a:rPr>
            <a:t>樂理與基礎和聲   </a:t>
          </a:r>
          <a:r>
            <a:rPr lang="en-US" altLang="en-US" sz="2400" b="1" dirty="0" smtClean="0">
              <a:solidFill>
                <a:srgbClr val="FFFFFF"/>
              </a:solidFill>
              <a:latin typeface="微軟正黑體" pitchFamily="34" charset="-120"/>
              <a:ea typeface="微軟正黑體" pitchFamily="34" charset="-120"/>
            </a:rPr>
            <a:t>5.</a:t>
          </a:r>
          <a:r>
            <a:rPr lang="zh-TW" altLang="en-US" sz="2400" b="1" dirty="0" smtClean="0">
              <a:solidFill>
                <a:srgbClr val="FFFFFF"/>
              </a:solidFill>
              <a:latin typeface="微軟正黑體" pitchFamily="34" charset="-120"/>
              <a:ea typeface="微軟正黑體" pitchFamily="34" charset="-120"/>
            </a:rPr>
            <a:t>視唱</a:t>
          </a:r>
          <a:r>
            <a:rPr lang="en-US" altLang="zh-TW" sz="2400" b="1" dirty="0" smtClean="0">
              <a:solidFill>
                <a:srgbClr val="FFFFFF"/>
              </a:solidFill>
              <a:latin typeface="微軟正黑體" pitchFamily="34" charset="-120"/>
              <a:ea typeface="微軟正黑體" pitchFamily="34" charset="-120"/>
            </a:rPr>
            <a:t/>
          </a:r>
          <a:br>
            <a:rPr lang="en-US" altLang="zh-TW" sz="2400" b="1" dirty="0" smtClean="0">
              <a:solidFill>
                <a:srgbClr val="FFFFFF"/>
              </a:solidFill>
              <a:latin typeface="微軟正黑體" pitchFamily="34" charset="-120"/>
              <a:ea typeface="微軟正黑體" pitchFamily="34" charset="-120"/>
            </a:rPr>
          </a:br>
          <a:r>
            <a:rPr lang="en-US" altLang="zh-TW" sz="2400" b="1" dirty="0" smtClean="0">
              <a:solidFill>
                <a:srgbClr val="FFFFFF"/>
              </a:solidFill>
              <a:latin typeface="微軟正黑體" pitchFamily="34" charset="-120"/>
              <a:ea typeface="微軟正黑體" pitchFamily="34" charset="-120"/>
            </a:rPr>
            <a:t>(</a:t>
          </a:r>
          <a:r>
            <a:rPr lang="zh-TW" altLang="en-US" sz="2400" b="1" dirty="0" smtClean="0">
              <a:solidFill>
                <a:srgbClr val="FFFFFF"/>
              </a:solidFill>
              <a:latin typeface="微軟正黑體" pitchFamily="34" charset="-120"/>
              <a:ea typeface="微軟正黑體" pitchFamily="34" charset="-120"/>
            </a:rPr>
            <a:t>二</a:t>
          </a:r>
          <a:r>
            <a:rPr lang="en-US" altLang="zh-TW" sz="2400" b="1" dirty="0" smtClean="0">
              <a:solidFill>
                <a:srgbClr val="FFFFFF"/>
              </a:solidFill>
              <a:latin typeface="微軟正黑體" pitchFamily="34" charset="-120"/>
              <a:ea typeface="微軟正黑體" pitchFamily="34" charset="-120"/>
            </a:rPr>
            <a:t>)</a:t>
          </a:r>
          <a:r>
            <a:rPr lang="zh-TW" altLang="en-US" sz="2400" b="1" dirty="0" smtClean="0">
              <a:solidFill>
                <a:srgbClr val="FFFFFF"/>
              </a:solidFill>
              <a:latin typeface="微軟正黑體" pitchFamily="34" charset="-120"/>
              <a:ea typeface="微軟正黑體" pitchFamily="34" charset="-120"/>
            </a:rPr>
            <a:t> 同分且參酌順序仍相同者，以現場抽籤決定選校順序</a:t>
          </a:r>
          <a:endParaRPr lang="zh-TW" altLang="en-US" sz="2400" b="1" dirty="0">
            <a:solidFill>
              <a:srgbClr val="FFFFFF"/>
            </a:solidFill>
            <a:latin typeface="微軟正黑體" pitchFamily="34" charset="-120"/>
            <a:ea typeface="微軟正黑體" pitchFamily="34" charset="-120"/>
          </a:endParaRP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pPr>
        <a:solidFill>
          <a:srgbClr val="003300"/>
        </a:solidFill>
      </dgm:spPr>
      <dgm:t>
        <a:bodyPr/>
        <a:lstStyle/>
        <a:p>
          <a:pPr>
            <a:lnSpc>
              <a:spcPct val="80000"/>
            </a:lnSpc>
            <a:spcAft>
              <a:spcPts val="0"/>
            </a:spcAft>
          </a:pPr>
          <a:r>
            <a:rPr lang="zh-TW" altLang="en-US" sz="2800" b="1" dirty="0" smtClean="0">
              <a:solidFill>
                <a:srgbClr val="FFCCFF"/>
              </a:solidFill>
              <a:latin typeface="微軟正黑體" pitchFamily="34" charset="-120"/>
              <a:ea typeface="微軟正黑體" pitchFamily="34" charset="-120"/>
            </a:rPr>
            <a:t>各校可針對國中教育會考、術科測驗某科目或甄選總成績設定門檻</a:t>
          </a:r>
          <a:endParaRPr lang="en-US" altLang="zh-TW" sz="2800" b="1" dirty="0" smtClean="0">
            <a:solidFill>
              <a:srgbClr val="FFCCFF"/>
            </a:solidFill>
            <a:latin typeface="微軟正黑體" pitchFamily="34" charset="-120"/>
            <a:ea typeface="微軟正黑體" pitchFamily="34" charset="-120"/>
          </a:endParaRPr>
        </a:p>
        <a:p>
          <a:pPr>
            <a:lnSpc>
              <a:spcPct val="80000"/>
            </a:lnSpc>
            <a:spcAft>
              <a:spcPts val="0"/>
            </a:spcAft>
          </a:pP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一</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通過該校門檻者，始得參加該校分發</a:t>
          </a:r>
          <a:endParaRPr lang="en-US" altLang="zh-TW" sz="2400" b="1" dirty="0" smtClean="0">
            <a:latin typeface="微軟正黑體" pitchFamily="34" charset="-120"/>
            <a:ea typeface="微軟正黑體" pitchFamily="34" charset="-120"/>
          </a:endParaRPr>
        </a:p>
        <a:p>
          <a:pPr>
            <a:lnSpc>
              <a:spcPct val="80000"/>
            </a:lnSpc>
            <a:spcAft>
              <a:spcPts val="0"/>
            </a:spcAft>
          </a:pP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二</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國中教育會考成績僅作為甄選門檻，不列入總成績計算</a:t>
          </a:r>
          <a:endParaRPr lang="en-US" altLang="zh-TW" sz="2400" b="1" dirty="0" smtClean="0">
            <a:latin typeface="微軟正黑體" pitchFamily="34" charset="-120"/>
            <a:ea typeface="微軟正黑體" pitchFamily="34"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E05C0BEB-F7D4-477D-8A77-E7677E5E661F}" type="presOf" srcId="{771EA80E-D205-422A-A156-413D91382619}" destId="{EC805B62-DCC7-4B7D-A09D-3C514C16D656}"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2B5A9985-C7FF-49AD-9C92-0782BA107253}" type="presOf" srcId="{91B5D603-D9AC-4A89-8925-76B0475D1640}" destId="{6A01A2B2-2553-4E91-89C7-8343CC3DF7B8}" srcOrd="0" destOrd="0" presId="urn:microsoft.com/office/officeart/2005/8/layout/vList2"/>
    <dgm:cxn modelId="{64DB31B9-8E05-4BB5-8C2B-47C2CD63F70A}" type="presOf" srcId="{5E1A4296-2278-4EAF-BAFD-89021234EAEB}" destId="{8A1221D9-FBBB-40FF-B8DF-8D3B1156939D}"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CD59506A-BF72-4E99-B578-0F9B07F14F07}" type="presParOf" srcId="{8A1221D9-FBBB-40FF-B8DF-8D3B1156939D}" destId="{EC805B62-DCC7-4B7D-A09D-3C514C16D656}" srcOrd="0" destOrd="0" presId="urn:microsoft.com/office/officeart/2005/8/layout/vList2"/>
    <dgm:cxn modelId="{90E9FDD2-561F-405B-90B2-538A17CE692C}" type="presParOf" srcId="{8A1221D9-FBBB-40FF-B8DF-8D3B1156939D}" destId="{3C591E76-56A4-4052-B032-C7CCEF27F2C4}" srcOrd="1" destOrd="0" presId="urn:microsoft.com/office/officeart/2005/8/layout/vList2"/>
    <dgm:cxn modelId="{2228E1A1-0FF3-4F07-9527-9D3F7B8B8A9C}"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pPr>
        <a:solidFill>
          <a:srgbClr val="660066"/>
        </a:solidFill>
      </dgm:spPr>
      <dgm:t>
        <a:bodyPr/>
        <a:lstStyle/>
        <a:p>
          <a:pPr>
            <a:lnSpc>
              <a:spcPct val="80000"/>
            </a:lnSpc>
            <a:spcAft>
              <a:spcPts val="0"/>
            </a:spcAft>
          </a:pPr>
          <a:r>
            <a:rPr lang="zh-TW" altLang="en-US" sz="2800" b="1" dirty="0" smtClean="0">
              <a:solidFill>
                <a:srgbClr val="CCFFCC"/>
              </a:solidFill>
              <a:latin typeface="微軟正黑體" pitchFamily="34" charset="-120"/>
              <a:ea typeface="微軟正黑體" pitchFamily="34" charset="-120"/>
            </a:rPr>
            <a:t>依甄選總成績高低排序產生選校登記序號</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一</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 同分參酌順序：</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zh-TW" altLang="en-US" sz="2400" b="1" dirty="0" smtClean="0">
              <a:latin typeface="微軟正黑體" pitchFamily="34" charset="-120"/>
              <a:ea typeface="微軟正黑體" pitchFamily="34" charset="-120"/>
            </a:rPr>
            <a:t>        </a:t>
          </a:r>
          <a:r>
            <a:rPr lang="en-US" altLang="en-US" sz="2400" b="1" dirty="0" smtClean="0">
              <a:latin typeface="微軟正黑體" pitchFamily="34" charset="-120"/>
              <a:ea typeface="微軟正黑體" pitchFamily="34" charset="-120"/>
            </a:rPr>
            <a:t>1.</a:t>
          </a:r>
          <a:r>
            <a:rPr lang="zh-TW" sz="2400" b="1" dirty="0" smtClean="0">
              <a:latin typeface="微軟正黑體" pitchFamily="34" charset="-120"/>
              <a:ea typeface="微軟正黑體" pitchFamily="34" charset="-120"/>
            </a:rPr>
            <a:t>素描</a:t>
          </a:r>
          <a:r>
            <a:rPr lang="zh-TW" altLang="en-US" sz="2400" b="1" dirty="0" smtClean="0">
              <a:latin typeface="微軟正黑體" pitchFamily="34" charset="-120"/>
              <a:ea typeface="微軟正黑體" pitchFamily="34" charset="-120"/>
            </a:rPr>
            <a:t>  </a:t>
          </a:r>
          <a:r>
            <a:rPr lang="en-US" sz="2400" b="1" dirty="0" smtClean="0">
              <a:latin typeface="微軟正黑體" pitchFamily="34" charset="-120"/>
              <a:ea typeface="微軟正黑體" pitchFamily="34" charset="-120"/>
            </a:rPr>
            <a:t> 2.</a:t>
          </a:r>
          <a:r>
            <a:rPr lang="zh-TW" sz="2400" b="1" dirty="0" smtClean="0">
              <a:latin typeface="微軟正黑體" pitchFamily="34" charset="-120"/>
              <a:ea typeface="微軟正黑體" pitchFamily="34" charset="-120"/>
            </a:rPr>
            <a:t>水彩</a:t>
          </a:r>
          <a:r>
            <a:rPr lang="en-US" sz="2400" b="1" dirty="0" smtClean="0">
              <a:latin typeface="微軟正黑體" pitchFamily="34" charset="-120"/>
              <a:ea typeface="微軟正黑體" pitchFamily="34" charset="-120"/>
            </a:rPr>
            <a:t> </a:t>
          </a:r>
          <a:r>
            <a:rPr lang="zh-TW" altLang="en-US" sz="2400" b="1" dirty="0" smtClean="0">
              <a:latin typeface="微軟正黑體" pitchFamily="34" charset="-120"/>
              <a:ea typeface="微軟正黑體" pitchFamily="34" charset="-120"/>
            </a:rPr>
            <a:t>  </a:t>
          </a:r>
          <a:r>
            <a:rPr lang="en-US" sz="2400" b="1" dirty="0" smtClean="0">
              <a:latin typeface="微軟正黑體" pitchFamily="34" charset="-120"/>
              <a:ea typeface="微軟正黑體" pitchFamily="34" charset="-120"/>
            </a:rPr>
            <a:t>3.</a:t>
          </a:r>
          <a:r>
            <a:rPr lang="zh-TW" sz="2400" b="1" dirty="0" smtClean="0">
              <a:latin typeface="微軟正黑體" pitchFamily="34" charset="-120"/>
              <a:ea typeface="微軟正黑體" pitchFamily="34" charset="-120"/>
            </a:rPr>
            <a:t>水墨</a:t>
          </a:r>
          <a:r>
            <a:rPr lang="zh-TW" altLang="en-US" sz="2400" b="1" dirty="0" smtClean="0">
              <a:latin typeface="微軟正黑體" pitchFamily="34" charset="-120"/>
              <a:ea typeface="微軟正黑體" pitchFamily="34" charset="-120"/>
            </a:rPr>
            <a:t>  </a:t>
          </a:r>
          <a:r>
            <a:rPr lang="en-US" sz="2400" b="1" dirty="0" smtClean="0">
              <a:latin typeface="微軟正黑體" pitchFamily="34" charset="-120"/>
              <a:ea typeface="微軟正黑體" pitchFamily="34" charset="-120"/>
            </a:rPr>
            <a:t> 4.</a:t>
          </a:r>
          <a:r>
            <a:rPr lang="zh-TW" sz="2400" b="1" dirty="0" smtClean="0">
              <a:latin typeface="微軟正黑體" pitchFamily="34" charset="-120"/>
              <a:ea typeface="微軟正黑體" pitchFamily="34" charset="-120"/>
            </a:rPr>
            <a:t>書法</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二</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 同分且參酌順序仍相同者，以現場抽籤決定選校順序</a:t>
          </a:r>
          <a:endParaRPr lang="zh-TW" altLang="en-US" sz="2400" b="1" dirty="0">
            <a:latin typeface="微軟正黑體" pitchFamily="34" charset="-120"/>
            <a:ea typeface="微軟正黑體" pitchFamily="34" charset="-120"/>
          </a:endParaRP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pPr>
        <a:solidFill>
          <a:srgbClr val="003300"/>
        </a:solidFill>
      </dgm:spPr>
      <dgm:t>
        <a:bodyPr/>
        <a:lstStyle/>
        <a:p>
          <a:pPr>
            <a:lnSpc>
              <a:spcPct val="80000"/>
            </a:lnSpc>
            <a:spcAft>
              <a:spcPts val="0"/>
            </a:spcAft>
          </a:pPr>
          <a:r>
            <a:rPr lang="zh-TW" altLang="en-US" sz="2800" b="1" dirty="0" smtClean="0">
              <a:solidFill>
                <a:srgbClr val="FFCCFF"/>
              </a:solidFill>
              <a:latin typeface="微軟正黑體" pitchFamily="34" charset="-120"/>
              <a:ea typeface="微軟正黑體" pitchFamily="34" charset="-120"/>
            </a:rPr>
            <a:t>各校可針對國中教育會考、術科測驗某科目或甄選總成績設定門檻</a:t>
          </a:r>
          <a:endParaRPr lang="en-US" altLang="zh-TW" sz="2800" b="1" dirty="0" smtClean="0">
            <a:solidFill>
              <a:srgbClr val="FFCCFF"/>
            </a:solidFill>
            <a:latin typeface="微軟正黑體" pitchFamily="34" charset="-120"/>
            <a:ea typeface="微軟正黑體" pitchFamily="34" charset="-120"/>
          </a:endParaRPr>
        </a:p>
        <a:p>
          <a:pPr>
            <a:lnSpc>
              <a:spcPct val="80000"/>
            </a:lnSpc>
            <a:spcAft>
              <a:spcPts val="0"/>
            </a:spcAft>
          </a:pP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一</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通過該校門檻者，始得參加該校分發</a:t>
          </a:r>
          <a:endParaRPr lang="en-US" altLang="zh-TW" sz="2400" b="1" dirty="0" smtClean="0">
            <a:latin typeface="微軟正黑體" pitchFamily="34" charset="-120"/>
            <a:ea typeface="微軟正黑體" pitchFamily="34" charset="-120"/>
          </a:endParaRPr>
        </a:p>
        <a:p>
          <a:pPr>
            <a:lnSpc>
              <a:spcPct val="80000"/>
            </a:lnSpc>
            <a:spcAft>
              <a:spcPts val="0"/>
            </a:spcAft>
          </a:pP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二</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國中教育會考成績僅作為甄選門檻，不列入總成績計算</a:t>
          </a:r>
          <a:endParaRPr lang="en-US" altLang="zh-TW" sz="2400" b="1" dirty="0" smtClean="0">
            <a:latin typeface="微軟正黑體" pitchFamily="34" charset="-120"/>
            <a:ea typeface="微軟正黑體" pitchFamily="34"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1257196B-9726-4DBB-9FD9-C0C43C5374BD}" type="presOf" srcId="{91B5D603-D9AC-4A89-8925-76B0475D1640}" destId="{6A01A2B2-2553-4E91-89C7-8343CC3DF7B8}"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706D0AAB-9ED6-4082-BDDD-1203966C291A}" type="presOf" srcId="{5E1A4296-2278-4EAF-BAFD-89021234EAEB}" destId="{8A1221D9-FBBB-40FF-B8DF-8D3B1156939D}" srcOrd="0" destOrd="0" presId="urn:microsoft.com/office/officeart/2005/8/layout/vList2"/>
    <dgm:cxn modelId="{67C95584-F094-4C14-ACAD-32474D235E61}" type="presOf" srcId="{771EA80E-D205-422A-A156-413D91382619}" destId="{EC805B62-DCC7-4B7D-A09D-3C514C16D656}"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5CD54F6C-6A07-4977-A16F-1A1F0FD6A348}" type="presParOf" srcId="{8A1221D9-FBBB-40FF-B8DF-8D3B1156939D}" destId="{EC805B62-DCC7-4B7D-A09D-3C514C16D656}" srcOrd="0" destOrd="0" presId="urn:microsoft.com/office/officeart/2005/8/layout/vList2"/>
    <dgm:cxn modelId="{90C0E8A4-BFB0-4092-B9F2-3C77966F5B8E}" type="presParOf" srcId="{8A1221D9-FBBB-40FF-B8DF-8D3B1156939D}" destId="{3C591E76-56A4-4052-B032-C7CCEF27F2C4}" srcOrd="1" destOrd="0" presId="urn:microsoft.com/office/officeart/2005/8/layout/vList2"/>
    <dgm:cxn modelId="{37CE8BE3-E67F-4274-8CE5-FF8B6C99586C}"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zh-TW" altLang="en-US"/>
        </a:p>
      </dgm:t>
    </dgm:pt>
    <dgm:pt modelId="{FD86508D-C749-46BE-9C0B-252E0A03175B}">
      <dgm:prSet phldrT="[文字]"/>
      <dgm:spPr/>
      <dgm:t>
        <a:bodyPr/>
        <a:lstStyle/>
        <a:p>
          <a:r>
            <a:rPr lang="zh-TW" altLang="en-US" b="1" dirty="0" smtClean="0">
              <a:latin typeface="微軟正黑體" pitchFamily="34" charset="-120"/>
              <a:ea typeface="微軟正黑體" pitchFamily="34" charset="-120"/>
            </a:rPr>
            <a:t>高雄區未設置適性群別或產業特殊類科</a:t>
          </a:r>
          <a:endParaRPr lang="zh-TW" altLang="en-US" b="1" dirty="0">
            <a:latin typeface="微軟正黑體" pitchFamily="34" charset="-120"/>
            <a:ea typeface="微軟正黑體" pitchFamily="34" charset="-120"/>
          </a:endParaRPr>
        </a:p>
      </dgm:t>
    </dgm:pt>
    <dgm:pt modelId="{48531431-C640-48EC-9BBD-61F2004D7B4E}" type="parTrans" cxnId="{47FB0F8F-D251-48BA-ADE3-4F1ED0CB1DD2}">
      <dgm:prSet/>
      <dgm:spPr/>
      <dgm:t>
        <a:bodyPr/>
        <a:lstStyle/>
        <a:p>
          <a:endParaRPr lang="zh-TW" altLang="en-US" b="1">
            <a:solidFill>
              <a:srgbClr val="660066"/>
            </a:solidFill>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solidFill>
              <a:srgbClr val="660066"/>
            </a:solidFill>
            <a:latin typeface="微軟正黑體" pitchFamily="34" charset="-120"/>
            <a:ea typeface="微軟正黑體" pitchFamily="34" charset="-120"/>
          </a:endParaRPr>
        </a:p>
      </dgm:t>
    </dgm:pt>
    <dgm:pt modelId="{AAEA369D-0E0E-4901-AEF7-AE0FABEEDC69}">
      <dgm:prSet phldrT="[文字]"/>
      <dgm:spPr/>
      <dgm:t>
        <a:bodyPr/>
        <a:lstStyle/>
        <a:p>
          <a:r>
            <a:rPr lang="zh-TW" altLang="en-US" b="1" dirty="0" smtClean="0">
              <a:latin typeface="微軟正黑體" pitchFamily="34" charset="-120"/>
              <a:ea typeface="微軟正黑體" pitchFamily="34" charset="-120"/>
            </a:rPr>
            <a:t>因搬家遷徙需要</a:t>
          </a:r>
          <a:endParaRPr lang="zh-TW" altLang="en-US" b="1" dirty="0">
            <a:latin typeface="微軟正黑體" pitchFamily="34" charset="-120"/>
            <a:ea typeface="微軟正黑體" pitchFamily="34" charset="-120"/>
          </a:endParaRPr>
        </a:p>
      </dgm:t>
    </dgm:pt>
    <dgm:pt modelId="{9906F1E7-BC4F-4DDC-AB86-45F57F2515ED}" type="parTrans" cxnId="{E10471CC-FC55-4243-BC6A-F038772703CF}">
      <dgm:prSet/>
      <dgm:spPr/>
      <dgm:t>
        <a:bodyPr/>
        <a:lstStyle/>
        <a:p>
          <a:endParaRPr lang="zh-TW" altLang="en-US" b="1">
            <a:solidFill>
              <a:srgbClr val="660066"/>
            </a:solidFill>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solidFill>
              <a:srgbClr val="660066"/>
            </a:solidFill>
            <a:latin typeface="微軟正黑體" pitchFamily="34" charset="-120"/>
            <a:ea typeface="微軟正黑體" pitchFamily="34" charset="-120"/>
          </a:endParaRPr>
        </a:p>
      </dgm:t>
    </dgm:pt>
    <dgm:pt modelId="{353A6386-A744-4B00-8851-DC63F0946C8F}">
      <dgm:prSet phldrT="[文字]"/>
      <dgm:spPr/>
      <dgm:t>
        <a:bodyPr/>
        <a:lstStyle/>
        <a:p>
          <a:r>
            <a:rPr lang="zh-TW" altLang="en-US" b="1" dirty="0" smtClean="0">
              <a:latin typeface="微軟正黑體" pitchFamily="34" charset="-120"/>
              <a:ea typeface="微軟正黑體" pitchFamily="34" charset="-120"/>
            </a:rPr>
            <a:t>返回戶籍所在地</a:t>
          </a:r>
          <a:endParaRPr lang="zh-TW" altLang="en-US" b="1" dirty="0">
            <a:latin typeface="微軟正黑體" pitchFamily="34" charset="-120"/>
            <a:ea typeface="微軟正黑體" pitchFamily="34" charset="-120"/>
          </a:endParaRPr>
        </a:p>
      </dgm:t>
    </dgm:pt>
    <dgm:pt modelId="{BFCDE4D9-3115-466F-AEF8-C9CEF0548972}" type="parTrans" cxnId="{83DF7D2A-B24A-429F-8A2C-40AA96495D22}">
      <dgm:prSet/>
      <dgm:spPr/>
      <dgm:t>
        <a:bodyPr/>
        <a:lstStyle/>
        <a:p>
          <a:endParaRPr lang="zh-TW" altLang="en-US" b="1">
            <a:solidFill>
              <a:srgbClr val="660066"/>
            </a:solidFill>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solidFill>
              <a:srgbClr val="660066"/>
            </a:solidFill>
            <a:latin typeface="微軟正黑體" pitchFamily="34" charset="-120"/>
            <a:ea typeface="微軟正黑體" pitchFamily="34" charset="-120"/>
          </a:endParaRPr>
        </a:p>
      </dgm:t>
    </dgm:pt>
    <dgm:pt modelId="{23DE841E-1F55-42CA-8FE3-6641073BF411}">
      <dgm:prSet phldrT="[文字]"/>
      <dgm:spPr/>
      <dgm:t>
        <a:bodyPr/>
        <a:lstStyle/>
        <a:p>
          <a:r>
            <a:rPr lang="zh-TW" altLang="en-US" b="1" dirty="0" smtClean="0">
              <a:latin typeface="微軟正黑體" pitchFamily="34" charset="-120"/>
              <a:ea typeface="微軟正黑體" pitchFamily="34" charset="-120"/>
            </a:rPr>
            <a:t>其他特殊原因</a:t>
          </a:r>
          <a:endParaRPr lang="zh-TW" altLang="en-US" b="1" dirty="0">
            <a:latin typeface="微軟正黑體" pitchFamily="34" charset="-120"/>
            <a:ea typeface="微軟正黑體" pitchFamily="34" charset="-120"/>
          </a:endParaRPr>
        </a:p>
      </dgm:t>
    </dgm:pt>
    <dgm:pt modelId="{B8B9A280-8CE5-4B42-B1C9-B4F53C372A92}" type="parTrans" cxnId="{CFD04448-C054-4D0D-A2CC-BCA85E86946B}">
      <dgm:prSet/>
      <dgm:spPr/>
      <dgm:t>
        <a:bodyPr/>
        <a:lstStyle/>
        <a:p>
          <a:endParaRPr lang="zh-TW" altLang="en-US" b="1">
            <a:solidFill>
              <a:srgbClr val="660066"/>
            </a:solidFill>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b="1">
            <a:solidFill>
              <a:srgbClr val="660066"/>
            </a:solidFill>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t>
        <a:bodyPr/>
        <a:lstStyle/>
        <a:p>
          <a:endParaRPr lang="zh-TW" altLang="en-US"/>
        </a:p>
      </dgm:t>
    </dgm:pt>
    <dgm:pt modelId="{6FEB6BE4-AA9B-4DFF-974D-4A3773B99717}" type="pres">
      <dgm:prSet presAssocID="{BA7EEF56-AF01-482D-8897-03805D42A5F0}" presName="Name1" presStyleCnt="0"/>
      <dgm:spPr/>
      <dgm:t>
        <a:bodyPr/>
        <a:lstStyle/>
        <a:p>
          <a:endParaRPr lang="zh-TW" altLang="en-US"/>
        </a:p>
      </dgm:t>
    </dgm:pt>
    <dgm:pt modelId="{27425C58-1CE4-48FE-8709-AF0EA22D1C74}" type="pres">
      <dgm:prSet presAssocID="{BA7EEF56-AF01-482D-8897-03805D42A5F0}" presName="cycle" presStyleCnt="0"/>
      <dgm:spPr/>
      <dgm:t>
        <a:bodyPr/>
        <a:lstStyle/>
        <a:p>
          <a:endParaRPr lang="zh-TW" altLang="en-US"/>
        </a:p>
      </dgm:t>
    </dgm:pt>
    <dgm:pt modelId="{B0293681-D7C8-4846-9D93-348F4CF2A018}" type="pres">
      <dgm:prSet presAssocID="{BA7EEF56-AF01-482D-8897-03805D42A5F0}" presName="srcNode" presStyleLbl="node1" presStyleIdx="0" presStyleCnt="4"/>
      <dgm:spPr/>
      <dgm:t>
        <a:bodyPr/>
        <a:lstStyle/>
        <a:p>
          <a:endParaRPr lang="zh-TW" altLang="en-US"/>
        </a:p>
      </dgm:t>
    </dgm:pt>
    <dgm:pt modelId="{C848A82E-AB00-4DFB-8002-DA6488437830}" type="pres">
      <dgm:prSet presAssocID="{BA7EEF56-AF01-482D-8897-03805D42A5F0}" presName="conn" presStyleLbl="parChTrans1D2" presStyleIdx="0" presStyleCnt="1"/>
      <dgm:spPr/>
      <dgm:t>
        <a:bodyPr/>
        <a:lstStyle/>
        <a:p>
          <a:endParaRPr lang="zh-TW" altLang="en-US"/>
        </a:p>
      </dgm:t>
    </dgm:pt>
    <dgm:pt modelId="{F0C6216E-3EB7-45F9-A99C-A6D8F768FFE4}" type="pres">
      <dgm:prSet presAssocID="{BA7EEF56-AF01-482D-8897-03805D42A5F0}" presName="extraNode" presStyleLbl="node1" presStyleIdx="0" presStyleCnt="4"/>
      <dgm:spPr/>
      <dgm:t>
        <a:bodyPr/>
        <a:lstStyle/>
        <a:p>
          <a:endParaRPr lang="zh-TW" altLang="en-US"/>
        </a:p>
      </dgm:t>
    </dgm:pt>
    <dgm:pt modelId="{92766C3A-1B80-4366-92B4-450C7B381070}" type="pres">
      <dgm:prSet presAssocID="{BA7EEF56-AF01-482D-8897-03805D42A5F0}" presName="dstNode" presStyleLbl="node1" presStyleIdx="0" presStyleCnt="4"/>
      <dgm:spPr/>
      <dgm:t>
        <a:bodyPr/>
        <a:lstStyle/>
        <a:p>
          <a:endParaRPr lang="zh-TW" altLang="en-US"/>
        </a:p>
      </dgm:t>
    </dgm:pt>
    <dgm:pt modelId="{87C32EE2-572F-4BE5-8A0C-937DB636B144}" type="pres">
      <dgm:prSet presAssocID="{FD86508D-C749-46BE-9C0B-252E0A03175B}" presName="text_1" presStyleLbl="node1" presStyleIdx="0" presStyleCnt="4" custScaleX="112139" custLinFactNeighborX="1653" custLinFactNeighborY="-3624">
        <dgm:presLayoutVars>
          <dgm:bulletEnabled val="1"/>
        </dgm:presLayoutVars>
      </dgm:prSet>
      <dgm:spPr/>
      <dgm:t>
        <a:bodyPr/>
        <a:lstStyle/>
        <a:p>
          <a:endParaRPr lang="zh-TW" altLang="en-US"/>
        </a:p>
      </dgm:t>
    </dgm:pt>
    <dgm:pt modelId="{E583E0BE-2B7F-473F-8D75-0594A505B486}" type="pres">
      <dgm:prSet presAssocID="{FD86508D-C749-46BE-9C0B-252E0A03175B}" presName="accent_1" presStyleCnt="0"/>
      <dgm:spPr/>
      <dgm:t>
        <a:bodyPr/>
        <a:lstStyle/>
        <a:p>
          <a:endParaRPr lang="zh-TW" altLang="en-US"/>
        </a:p>
      </dgm:t>
    </dgm:pt>
    <dgm:pt modelId="{F86C117C-AAE0-48D2-843F-93FA4FFFAFCD}" type="pres">
      <dgm:prSet presAssocID="{FD86508D-C749-46BE-9C0B-252E0A03175B}" presName="accentRepeatNode" presStyleLbl="solidFgAcc1" presStyleIdx="0" presStyleCnt="4" custScaleX="87106" custScaleY="74202" custLinFactNeighborX="-22097" custLinFactNeighborY="0"/>
      <dgm:spPr/>
      <dgm:t>
        <a:bodyPr/>
        <a:lstStyle/>
        <a:p>
          <a:endParaRPr lang="zh-TW" altLang="en-US"/>
        </a:p>
      </dgm:t>
    </dgm:pt>
    <dgm:pt modelId="{E9EB7000-EEF1-41C1-A9AF-46DE3ABA9938}" type="pres">
      <dgm:prSet presAssocID="{AAEA369D-0E0E-4901-AEF7-AE0FABEEDC69}" presName="text_2" presStyleLbl="node1" presStyleIdx="1" presStyleCnt="4" custScaleX="68443" custLinFactNeighborX="-11582" custLinFactNeighborY="-10572">
        <dgm:presLayoutVars>
          <dgm:bulletEnabled val="1"/>
        </dgm:presLayoutVars>
      </dgm:prSet>
      <dgm:spPr/>
      <dgm:t>
        <a:bodyPr/>
        <a:lstStyle/>
        <a:p>
          <a:endParaRPr lang="zh-TW" altLang="en-US"/>
        </a:p>
      </dgm:t>
    </dgm:pt>
    <dgm:pt modelId="{4E123BE5-6808-481A-8057-E071E3954EAE}" type="pres">
      <dgm:prSet presAssocID="{AAEA369D-0E0E-4901-AEF7-AE0FABEEDC69}" presName="accent_2" presStyleCnt="0"/>
      <dgm:spPr/>
      <dgm:t>
        <a:bodyPr/>
        <a:lstStyle/>
        <a:p>
          <a:endParaRPr lang="zh-TW" altLang="en-US"/>
        </a:p>
      </dgm:t>
    </dgm:pt>
    <dgm:pt modelId="{205BFE64-89B3-4879-8DA6-087207728515}" type="pres">
      <dgm:prSet presAssocID="{AAEA369D-0E0E-4901-AEF7-AE0FABEEDC69}" presName="accentRepeatNode" presStyleLbl="solidFgAcc1" presStyleIdx="1" presStyleCnt="4"/>
      <dgm:spPr/>
      <dgm:t>
        <a:bodyPr/>
        <a:lstStyle/>
        <a:p>
          <a:endParaRPr lang="zh-TW" altLang="en-US"/>
        </a:p>
      </dgm:t>
    </dgm:pt>
    <dgm:pt modelId="{E4FF4302-3C06-4B82-AB1B-4AE28D155572}" type="pres">
      <dgm:prSet presAssocID="{353A6386-A744-4B00-8851-DC63F0946C8F}" presName="text_3" presStyleLbl="node1" presStyleIdx="2" presStyleCnt="4" custScaleX="86959" custLinFactNeighborX="-4547" custLinFactNeighborY="-21319">
        <dgm:presLayoutVars>
          <dgm:bulletEnabled val="1"/>
        </dgm:presLayoutVars>
      </dgm:prSet>
      <dgm:spPr/>
      <dgm:t>
        <a:bodyPr/>
        <a:lstStyle/>
        <a:p>
          <a:endParaRPr lang="zh-TW" altLang="en-US"/>
        </a:p>
      </dgm:t>
    </dgm:pt>
    <dgm:pt modelId="{1F6B5742-B79B-4869-BD82-D667794F87E2}" type="pres">
      <dgm:prSet presAssocID="{353A6386-A744-4B00-8851-DC63F0946C8F}" presName="accent_3" presStyleCnt="0"/>
      <dgm:spPr/>
      <dgm:t>
        <a:bodyPr/>
        <a:lstStyle/>
        <a:p>
          <a:endParaRPr lang="zh-TW" altLang="en-US"/>
        </a:p>
      </dgm:t>
    </dgm:pt>
    <dgm:pt modelId="{5B008F7F-FB57-4E27-91DE-4C6153DD672E}" type="pres">
      <dgm:prSet presAssocID="{353A6386-A744-4B00-8851-DC63F0946C8F}" presName="accentRepeatNode" presStyleLbl="solidFgAcc1" presStyleIdx="2" presStyleCnt="4"/>
      <dgm:spPr/>
      <dgm:t>
        <a:bodyPr/>
        <a:lstStyle/>
        <a:p>
          <a:endParaRPr lang="zh-TW" altLang="en-US"/>
        </a:p>
      </dgm:t>
    </dgm:pt>
    <dgm:pt modelId="{8068CC11-EE08-4467-A884-2E8384B3DDD4}" type="pres">
      <dgm:prSet presAssocID="{23DE841E-1F55-42CA-8FE3-6641073BF411}" presName="text_4" presStyleLbl="node1" presStyleIdx="3" presStyleCnt="4" custScaleX="59520" custLinFactNeighborX="-17407" custLinFactNeighborY="-19973">
        <dgm:presLayoutVars>
          <dgm:bulletEnabled val="1"/>
        </dgm:presLayoutVars>
      </dgm:prSet>
      <dgm:spPr/>
      <dgm:t>
        <a:bodyPr/>
        <a:lstStyle/>
        <a:p>
          <a:endParaRPr lang="zh-TW" altLang="en-US"/>
        </a:p>
      </dgm:t>
    </dgm:pt>
    <dgm:pt modelId="{F0080A90-F7A7-488F-A0CF-55FE27A062C0}" type="pres">
      <dgm:prSet presAssocID="{23DE841E-1F55-42CA-8FE3-6641073BF411}" presName="accent_4" presStyleCnt="0"/>
      <dgm:spPr/>
      <dgm:t>
        <a:bodyPr/>
        <a:lstStyle/>
        <a:p>
          <a:endParaRPr lang="zh-TW" altLang="en-US"/>
        </a:p>
      </dgm:t>
    </dgm:pt>
    <dgm:pt modelId="{E2F369BC-B8E5-43AC-98C5-00BD2BCA4FFB}" type="pres">
      <dgm:prSet presAssocID="{23DE841E-1F55-42CA-8FE3-6641073BF411}" presName="accentRepeatNode" presStyleLbl="solidFgAcc1" presStyleIdx="3" presStyleCnt="4"/>
      <dgm:spPr/>
      <dgm:t>
        <a:bodyPr/>
        <a:lstStyle/>
        <a:p>
          <a:endParaRPr lang="zh-TW" altLang="en-US"/>
        </a:p>
      </dgm:t>
    </dgm:pt>
  </dgm:ptLst>
  <dgm:cxnLst>
    <dgm:cxn modelId="{E10471CC-FC55-4243-BC6A-F038772703CF}" srcId="{BA7EEF56-AF01-482D-8897-03805D42A5F0}" destId="{AAEA369D-0E0E-4901-AEF7-AE0FABEEDC69}" srcOrd="1" destOrd="0" parTransId="{9906F1E7-BC4F-4DDC-AB86-45F57F2515ED}" sibTransId="{7D0EB60E-B984-4F4E-B45C-3725F90C299C}"/>
    <dgm:cxn modelId="{09EE39E2-54CC-4E7E-9EB4-3DBC12140C24}" type="presOf" srcId="{BA7EEF56-AF01-482D-8897-03805D42A5F0}" destId="{C456F6BB-C661-4D40-8BB4-C33A27D08A39}" srcOrd="0" destOrd="0" presId="urn:microsoft.com/office/officeart/2008/layout/VerticalCurvedList"/>
    <dgm:cxn modelId="{43B0A9AE-5BE1-4141-8403-22E5A8EDF5DB}" type="presOf" srcId="{AAEA369D-0E0E-4901-AEF7-AE0FABEEDC69}" destId="{E9EB7000-EEF1-41C1-A9AF-46DE3ABA9938}" srcOrd="0" destOrd="0" presId="urn:microsoft.com/office/officeart/2008/layout/VerticalCurvedList"/>
    <dgm:cxn modelId="{F7C6526B-9234-4593-90BE-17C8E60370D7}" type="presOf" srcId="{FD86508D-C749-46BE-9C0B-252E0A03175B}" destId="{87C32EE2-572F-4BE5-8A0C-937DB636B144}" srcOrd="0" destOrd="0" presId="urn:microsoft.com/office/officeart/2008/layout/VerticalCurvedList"/>
    <dgm:cxn modelId="{CFD04448-C054-4D0D-A2CC-BCA85E86946B}" srcId="{BA7EEF56-AF01-482D-8897-03805D42A5F0}" destId="{23DE841E-1F55-42CA-8FE3-6641073BF411}" srcOrd="3" destOrd="0" parTransId="{B8B9A280-8CE5-4B42-B1C9-B4F53C372A92}" sibTransId="{EEB52794-52A4-4118-859C-9D5B5B121259}"/>
    <dgm:cxn modelId="{83DF7D2A-B24A-429F-8A2C-40AA96495D22}" srcId="{BA7EEF56-AF01-482D-8897-03805D42A5F0}" destId="{353A6386-A744-4B00-8851-DC63F0946C8F}" srcOrd="2" destOrd="0" parTransId="{BFCDE4D9-3115-466F-AEF8-C9CEF0548972}" sibTransId="{FE51A1CA-FD74-4705-8B48-FEE720A8E1A7}"/>
    <dgm:cxn modelId="{9EC7B62D-760D-44B5-888D-CB444A06DFE2}" type="presOf" srcId="{353A6386-A744-4B00-8851-DC63F0946C8F}" destId="{E4FF4302-3C06-4B82-AB1B-4AE28D155572}"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32FB0D3B-C573-4382-851C-5D1A04288535}" type="presOf" srcId="{451A33EE-0F18-45FA-A84E-F89B16632175}" destId="{C848A82E-AB00-4DFB-8002-DA6488437830}" srcOrd="0" destOrd="0" presId="urn:microsoft.com/office/officeart/2008/layout/VerticalCurvedList"/>
    <dgm:cxn modelId="{373C1B7B-2A9F-4177-BF72-574B0B2F4B0E}" type="presOf" srcId="{23DE841E-1F55-42CA-8FE3-6641073BF411}" destId="{8068CC11-EE08-4467-A884-2E8384B3DDD4}" srcOrd="0" destOrd="0" presId="urn:microsoft.com/office/officeart/2008/layout/VerticalCurvedList"/>
    <dgm:cxn modelId="{15B41623-EAB2-4978-A1BE-BCEF4917F267}" type="presParOf" srcId="{C456F6BB-C661-4D40-8BB4-C33A27D08A39}" destId="{6FEB6BE4-AA9B-4DFF-974D-4A3773B99717}" srcOrd="0" destOrd="0" presId="urn:microsoft.com/office/officeart/2008/layout/VerticalCurvedList"/>
    <dgm:cxn modelId="{18D66756-0AFF-410F-97BF-01495374C490}" type="presParOf" srcId="{6FEB6BE4-AA9B-4DFF-974D-4A3773B99717}" destId="{27425C58-1CE4-48FE-8709-AF0EA22D1C74}" srcOrd="0" destOrd="0" presId="urn:microsoft.com/office/officeart/2008/layout/VerticalCurvedList"/>
    <dgm:cxn modelId="{657A6F1F-6A42-4BEA-951D-CCE519AD5144}" type="presParOf" srcId="{27425C58-1CE4-48FE-8709-AF0EA22D1C74}" destId="{B0293681-D7C8-4846-9D93-348F4CF2A018}" srcOrd="0" destOrd="0" presId="urn:microsoft.com/office/officeart/2008/layout/VerticalCurvedList"/>
    <dgm:cxn modelId="{5899E33C-B273-439C-9D35-D1CCAF80E8AD}" type="presParOf" srcId="{27425C58-1CE4-48FE-8709-AF0EA22D1C74}" destId="{C848A82E-AB00-4DFB-8002-DA6488437830}" srcOrd="1" destOrd="0" presId="urn:microsoft.com/office/officeart/2008/layout/VerticalCurvedList"/>
    <dgm:cxn modelId="{A10AF1CB-E24C-41EA-BC22-15D487894937}" type="presParOf" srcId="{27425C58-1CE4-48FE-8709-AF0EA22D1C74}" destId="{F0C6216E-3EB7-45F9-A99C-A6D8F768FFE4}" srcOrd="2" destOrd="0" presId="urn:microsoft.com/office/officeart/2008/layout/VerticalCurvedList"/>
    <dgm:cxn modelId="{6BF39503-A626-4672-82A5-13539E416775}" type="presParOf" srcId="{27425C58-1CE4-48FE-8709-AF0EA22D1C74}" destId="{92766C3A-1B80-4366-92B4-450C7B381070}" srcOrd="3" destOrd="0" presId="urn:microsoft.com/office/officeart/2008/layout/VerticalCurvedList"/>
    <dgm:cxn modelId="{51F86F5B-F834-4E4C-BCE2-CC45F1B666AB}" type="presParOf" srcId="{6FEB6BE4-AA9B-4DFF-974D-4A3773B99717}" destId="{87C32EE2-572F-4BE5-8A0C-937DB636B144}" srcOrd="1" destOrd="0" presId="urn:microsoft.com/office/officeart/2008/layout/VerticalCurvedList"/>
    <dgm:cxn modelId="{0422C65D-33B6-4E8F-B6D4-E4340828299A}" type="presParOf" srcId="{6FEB6BE4-AA9B-4DFF-974D-4A3773B99717}" destId="{E583E0BE-2B7F-473F-8D75-0594A505B486}" srcOrd="2" destOrd="0" presId="urn:microsoft.com/office/officeart/2008/layout/VerticalCurvedList"/>
    <dgm:cxn modelId="{3D7377AE-2141-40D5-8298-0B7E5189B4D7}" type="presParOf" srcId="{E583E0BE-2B7F-473F-8D75-0594A505B486}" destId="{F86C117C-AAE0-48D2-843F-93FA4FFFAFCD}" srcOrd="0" destOrd="0" presId="urn:microsoft.com/office/officeart/2008/layout/VerticalCurvedList"/>
    <dgm:cxn modelId="{5E5E7456-BFAC-4F1E-A786-1CA909EEDB91}" type="presParOf" srcId="{6FEB6BE4-AA9B-4DFF-974D-4A3773B99717}" destId="{E9EB7000-EEF1-41C1-A9AF-46DE3ABA9938}" srcOrd="3" destOrd="0" presId="urn:microsoft.com/office/officeart/2008/layout/VerticalCurvedList"/>
    <dgm:cxn modelId="{3193BEE0-9FCF-4E0C-A74D-9E8F2250B5DA}" type="presParOf" srcId="{6FEB6BE4-AA9B-4DFF-974D-4A3773B99717}" destId="{4E123BE5-6808-481A-8057-E071E3954EAE}" srcOrd="4" destOrd="0" presId="urn:microsoft.com/office/officeart/2008/layout/VerticalCurvedList"/>
    <dgm:cxn modelId="{10E593F2-561C-43CF-BA4D-3B5EE6CB65C8}" type="presParOf" srcId="{4E123BE5-6808-481A-8057-E071E3954EAE}" destId="{205BFE64-89B3-4879-8DA6-087207728515}" srcOrd="0" destOrd="0" presId="urn:microsoft.com/office/officeart/2008/layout/VerticalCurvedList"/>
    <dgm:cxn modelId="{5257E6DC-5ED8-4FFF-AA7C-45F4C91EB522}" type="presParOf" srcId="{6FEB6BE4-AA9B-4DFF-974D-4A3773B99717}" destId="{E4FF4302-3C06-4B82-AB1B-4AE28D155572}" srcOrd="5" destOrd="0" presId="urn:microsoft.com/office/officeart/2008/layout/VerticalCurvedList"/>
    <dgm:cxn modelId="{CEFA6BF4-7229-42AD-B1AD-2038DFC819B8}" type="presParOf" srcId="{6FEB6BE4-AA9B-4DFF-974D-4A3773B99717}" destId="{1F6B5742-B79B-4869-BD82-D667794F87E2}" srcOrd="6" destOrd="0" presId="urn:microsoft.com/office/officeart/2008/layout/VerticalCurvedList"/>
    <dgm:cxn modelId="{43F457B0-24D5-41CF-8599-4287E4973D5E}" type="presParOf" srcId="{1F6B5742-B79B-4869-BD82-D667794F87E2}" destId="{5B008F7F-FB57-4E27-91DE-4C6153DD672E}" srcOrd="0" destOrd="0" presId="urn:microsoft.com/office/officeart/2008/layout/VerticalCurvedList"/>
    <dgm:cxn modelId="{F2C62062-7621-418F-BC3B-33A283733ECC}" type="presParOf" srcId="{6FEB6BE4-AA9B-4DFF-974D-4A3773B99717}" destId="{8068CC11-EE08-4467-A884-2E8384B3DDD4}" srcOrd="7" destOrd="0" presId="urn:microsoft.com/office/officeart/2008/layout/VerticalCurvedList"/>
    <dgm:cxn modelId="{D4B26AD5-83A3-4DE4-9E99-7275C9105535}" type="presParOf" srcId="{6FEB6BE4-AA9B-4DFF-974D-4A3773B99717}" destId="{F0080A90-F7A7-488F-A0CF-55FE27A062C0}" srcOrd="8" destOrd="0" presId="urn:microsoft.com/office/officeart/2008/layout/VerticalCurvedList"/>
    <dgm:cxn modelId="{A8C2B1F9-D480-422B-BCE2-A30BA36438D4}" type="presParOf" srcId="{F0080A90-F7A7-488F-A0CF-55FE27A062C0}"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E1A4296-2278-4EAF-BAFD-89021234EAEB}" type="doc">
      <dgm:prSet loTypeId="urn:microsoft.com/office/officeart/2005/8/layout/vList2" loCatId="list" qsTypeId="urn:microsoft.com/office/officeart/2005/8/quickstyle/3d1" qsCatId="3D" csTypeId="urn:microsoft.com/office/officeart/2005/8/colors/colorful1#41" csCatId="colorful" phldr="1"/>
      <dgm:spPr/>
      <dgm:t>
        <a:bodyPr/>
        <a:lstStyle/>
        <a:p>
          <a:endParaRPr lang="zh-TW" altLang="en-US"/>
        </a:p>
      </dgm:t>
    </dgm:pt>
    <dgm:pt modelId="{771EA80E-D205-422A-A156-413D91382619}">
      <dgm:prSet phldrT="[文字]" custT="1"/>
      <dgm:spPr>
        <a:solidFill>
          <a:srgbClr val="660066"/>
        </a:solidFill>
      </dgm:spPr>
      <dgm:t>
        <a:bodyPr/>
        <a:lstStyle/>
        <a:p>
          <a:pPr>
            <a:lnSpc>
              <a:spcPct val="80000"/>
            </a:lnSpc>
            <a:spcAft>
              <a:spcPts val="0"/>
            </a:spcAft>
          </a:pPr>
          <a:r>
            <a:rPr lang="zh-TW" altLang="en-US" sz="2800" b="1" dirty="0" smtClean="0">
              <a:solidFill>
                <a:srgbClr val="CCFFCC"/>
              </a:solidFill>
              <a:latin typeface="微軟正黑體" pitchFamily="34" charset="-120"/>
              <a:ea typeface="微軟正黑體" pitchFamily="34" charset="-120"/>
            </a:rPr>
            <a:t>依甄選總成績高低排序產生選校登記序號</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一</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 同分參酌順序：</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zh-TW" altLang="en-US" sz="2400" b="1" dirty="0" smtClean="0">
              <a:latin typeface="微軟正黑體" pitchFamily="34" charset="-120"/>
              <a:ea typeface="微軟正黑體" pitchFamily="34" charset="-120"/>
            </a:rPr>
            <a:t>        </a:t>
          </a:r>
          <a:r>
            <a:rPr lang="en-US" altLang="en-US" sz="2400" b="1" dirty="0" smtClean="0">
              <a:latin typeface="微軟正黑體" pitchFamily="34" charset="-120"/>
              <a:ea typeface="微軟正黑體" pitchFamily="34" charset="-120"/>
            </a:rPr>
            <a:t>1.</a:t>
          </a:r>
          <a:r>
            <a:rPr lang="zh-TW" sz="2400" b="1" dirty="0" smtClean="0">
              <a:latin typeface="微軟正黑體" pitchFamily="34" charset="-120"/>
              <a:ea typeface="微軟正黑體" pitchFamily="34" charset="-120"/>
            </a:rPr>
            <a:t>芭蕾</a:t>
          </a:r>
          <a:r>
            <a:rPr lang="zh-TW" altLang="en-US" sz="2400" b="1" dirty="0" smtClean="0">
              <a:latin typeface="微軟正黑體" pitchFamily="34" charset="-120"/>
              <a:ea typeface="微軟正黑體" pitchFamily="34" charset="-120"/>
            </a:rPr>
            <a:t>   </a:t>
          </a:r>
          <a:r>
            <a:rPr lang="en-US" altLang="zh-TW" sz="2400" b="1" dirty="0" smtClean="0">
              <a:latin typeface="微軟正黑體" pitchFamily="34" charset="-120"/>
              <a:ea typeface="微軟正黑體" pitchFamily="34" charset="-120"/>
            </a:rPr>
            <a:t>2.</a:t>
          </a:r>
          <a:r>
            <a:rPr lang="zh-TW" sz="2400" b="1" dirty="0" smtClean="0">
              <a:latin typeface="微軟正黑體" pitchFamily="34" charset="-120"/>
              <a:ea typeface="微軟正黑體" pitchFamily="34" charset="-120"/>
            </a:rPr>
            <a:t>現代舞</a:t>
          </a:r>
          <a:r>
            <a:rPr lang="zh-TW" altLang="en-US" sz="2400" b="1" dirty="0" smtClean="0">
              <a:latin typeface="微軟正黑體" pitchFamily="34" charset="-120"/>
              <a:ea typeface="微軟正黑體" pitchFamily="34" charset="-120"/>
            </a:rPr>
            <a:t>   </a:t>
          </a:r>
          <a:r>
            <a:rPr lang="en-US" altLang="zh-TW" sz="2400" b="1" dirty="0" smtClean="0">
              <a:latin typeface="微軟正黑體" pitchFamily="34" charset="-120"/>
              <a:ea typeface="微軟正黑體" pitchFamily="34" charset="-120"/>
            </a:rPr>
            <a:t>3.</a:t>
          </a:r>
          <a:r>
            <a:rPr lang="zh-TW" sz="2400" b="1" dirty="0" smtClean="0">
              <a:latin typeface="微軟正黑體" pitchFamily="34" charset="-120"/>
              <a:ea typeface="微軟正黑體" pitchFamily="34" charset="-120"/>
            </a:rPr>
            <a:t>中國舞</a:t>
          </a:r>
          <a:r>
            <a:rPr lang="zh-TW" altLang="en-US" sz="2400" b="1" dirty="0" smtClean="0">
              <a:latin typeface="微軟正黑體" pitchFamily="34" charset="-120"/>
              <a:ea typeface="微軟正黑體" pitchFamily="34" charset="-120"/>
            </a:rPr>
            <a:t>   </a:t>
          </a:r>
          <a:r>
            <a:rPr lang="en-US" altLang="zh-TW" sz="2400" b="1" dirty="0" smtClean="0">
              <a:latin typeface="微軟正黑體" pitchFamily="34" charset="-120"/>
              <a:ea typeface="微軟正黑體" pitchFamily="34" charset="-120"/>
            </a:rPr>
            <a:t>4.</a:t>
          </a:r>
          <a:r>
            <a:rPr lang="zh-TW" sz="2400" b="1" dirty="0" smtClean="0">
              <a:latin typeface="微軟正黑體" pitchFamily="34" charset="-120"/>
              <a:ea typeface="微軟正黑體" pitchFamily="34" charset="-120"/>
            </a:rPr>
            <a:t>即興與創作</a:t>
          </a:r>
          <a:r>
            <a:rPr lang="en-US" altLang="zh-TW" sz="2400" b="1" dirty="0" smtClean="0">
              <a:latin typeface="微軟正黑體" pitchFamily="34" charset="-120"/>
              <a:ea typeface="微軟正黑體" pitchFamily="34" charset="-120"/>
            </a:rPr>
            <a:t/>
          </a:r>
          <a:br>
            <a:rPr lang="en-US" altLang="zh-TW" sz="2400" b="1" dirty="0" smtClean="0">
              <a:latin typeface="微軟正黑體" pitchFamily="34" charset="-120"/>
              <a:ea typeface="微軟正黑體" pitchFamily="34" charset="-120"/>
            </a:rPr>
          </a:b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二</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 同分且參酌順序仍相同者，以現場抽籤決定選校順序</a:t>
          </a:r>
          <a:endParaRPr lang="zh-TW" altLang="en-US" sz="2400" b="1" dirty="0">
            <a:latin typeface="微軟正黑體" pitchFamily="34" charset="-120"/>
            <a:ea typeface="微軟正黑體" pitchFamily="34" charset="-120"/>
          </a:endParaRPr>
        </a:p>
      </dgm:t>
    </dgm:pt>
    <dgm:pt modelId="{0371B125-5E40-4297-8510-2501E90B0465}" type="parTrans" cxnId="{24E41574-C73C-494E-B2E1-537FC773A467}">
      <dgm:prSet/>
      <dgm:spPr/>
      <dgm:t>
        <a:bodyPr/>
        <a:lstStyle/>
        <a:p>
          <a:endParaRPr lang="zh-TW" altLang="en-US" sz="2400" b="1">
            <a:latin typeface="微軟正黑體" pitchFamily="34" charset="-120"/>
            <a:ea typeface="微軟正黑體" pitchFamily="34" charset="-120"/>
          </a:endParaRPr>
        </a:p>
      </dgm:t>
    </dgm:pt>
    <dgm:pt modelId="{9021C724-502E-4144-B60E-8004565E5362}" type="sibTrans" cxnId="{24E41574-C73C-494E-B2E1-537FC773A467}">
      <dgm:prSet/>
      <dgm:spPr/>
      <dgm:t>
        <a:bodyPr/>
        <a:lstStyle/>
        <a:p>
          <a:endParaRPr lang="zh-TW" altLang="en-US" sz="2400" b="1">
            <a:latin typeface="微軟正黑體" pitchFamily="34" charset="-120"/>
            <a:ea typeface="微軟正黑體" pitchFamily="34" charset="-120"/>
          </a:endParaRPr>
        </a:p>
      </dgm:t>
    </dgm:pt>
    <dgm:pt modelId="{91B5D603-D9AC-4A89-8925-76B0475D1640}">
      <dgm:prSet phldrT="[文字]" custT="1"/>
      <dgm:spPr>
        <a:solidFill>
          <a:srgbClr val="003300"/>
        </a:solidFill>
      </dgm:spPr>
      <dgm:t>
        <a:bodyPr/>
        <a:lstStyle/>
        <a:p>
          <a:pPr>
            <a:lnSpc>
              <a:spcPct val="80000"/>
            </a:lnSpc>
            <a:spcAft>
              <a:spcPts val="0"/>
            </a:spcAft>
          </a:pPr>
          <a:r>
            <a:rPr lang="zh-TW" altLang="en-US" sz="2800" b="1" dirty="0" smtClean="0">
              <a:solidFill>
                <a:srgbClr val="FFCCFF"/>
              </a:solidFill>
              <a:latin typeface="微軟正黑體" pitchFamily="34" charset="-120"/>
              <a:ea typeface="微軟正黑體" pitchFamily="34" charset="-120"/>
            </a:rPr>
            <a:t>各校可針對國中教育會考、術科測驗某科目或甄選總成績設定門檻</a:t>
          </a:r>
          <a:endParaRPr lang="en-US" altLang="zh-TW" sz="2800" b="1" dirty="0" smtClean="0">
            <a:solidFill>
              <a:srgbClr val="FFCCFF"/>
            </a:solidFill>
            <a:latin typeface="微軟正黑體" pitchFamily="34" charset="-120"/>
            <a:ea typeface="微軟正黑體" pitchFamily="34" charset="-120"/>
          </a:endParaRPr>
        </a:p>
        <a:p>
          <a:pPr>
            <a:lnSpc>
              <a:spcPct val="80000"/>
            </a:lnSpc>
            <a:spcAft>
              <a:spcPts val="0"/>
            </a:spcAft>
          </a:pP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一</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通過該校門檻者，始得參加該校分發</a:t>
          </a:r>
          <a:endParaRPr lang="en-US" altLang="zh-TW" sz="2400" b="1" dirty="0" smtClean="0">
            <a:latin typeface="微軟正黑體" pitchFamily="34" charset="-120"/>
            <a:ea typeface="微軟正黑體" pitchFamily="34" charset="-120"/>
          </a:endParaRPr>
        </a:p>
        <a:p>
          <a:pPr>
            <a:lnSpc>
              <a:spcPct val="80000"/>
            </a:lnSpc>
            <a:spcAft>
              <a:spcPts val="0"/>
            </a:spcAft>
          </a:pP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二</a:t>
          </a:r>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國中教育會考成績僅作為甄選門檻，不列入總成績計算</a:t>
          </a:r>
          <a:endParaRPr lang="en-US" altLang="zh-TW" sz="2400" b="1" dirty="0" smtClean="0">
            <a:latin typeface="微軟正黑體" pitchFamily="34" charset="-120"/>
            <a:ea typeface="微軟正黑體" pitchFamily="34" charset="-120"/>
          </a:endParaRPr>
        </a:p>
      </dgm:t>
    </dgm:pt>
    <dgm:pt modelId="{7A9B585F-197C-44C9-9E0B-5C014B23B044}" type="parTrans" cxnId="{3F094063-81D3-480F-B0C1-D88554069949}">
      <dgm:prSet/>
      <dgm:spPr/>
      <dgm:t>
        <a:bodyPr/>
        <a:lstStyle/>
        <a:p>
          <a:endParaRPr lang="zh-TW" altLang="en-US" sz="2400" b="1">
            <a:latin typeface="微軟正黑體" pitchFamily="34" charset="-120"/>
            <a:ea typeface="微軟正黑體" pitchFamily="34" charset="-120"/>
          </a:endParaRPr>
        </a:p>
      </dgm:t>
    </dgm:pt>
    <dgm:pt modelId="{B6DCBBA9-1600-4626-AA29-C31312EF645E}" type="sibTrans" cxnId="{3F094063-81D3-480F-B0C1-D88554069949}">
      <dgm:prSet/>
      <dgm:spPr/>
      <dgm:t>
        <a:bodyPr/>
        <a:lstStyle/>
        <a:p>
          <a:endParaRPr lang="zh-TW" altLang="en-US" sz="2400" b="1">
            <a:latin typeface="微軟正黑體" pitchFamily="34" charset="-120"/>
            <a:ea typeface="微軟正黑體" pitchFamily="34" charset="-120"/>
          </a:endParaRPr>
        </a:p>
      </dgm:t>
    </dgm:pt>
    <dgm:pt modelId="{8A1221D9-FBBB-40FF-B8DF-8D3B1156939D}" type="pres">
      <dgm:prSet presAssocID="{5E1A4296-2278-4EAF-BAFD-89021234EAEB}" presName="linear" presStyleCnt="0">
        <dgm:presLayoutVars>
          <dgm:animLvl val="lvl"/>
          <dgm:resizeHandles val="exact"/>
        </dgm:presLayoutVars>
      </dgm:prSet>
      <dgm:spPr/>
      <dgm:t>
        <a:bodyPr/>
        <a:lstStyle/>
        <a:p>
          <a:endParaRPr lang="zh-TW" altLang="en-US"/>
        </a:p>
      </dgm:t>
    </dgm:pt>
    <dgm:pt modelId="{EC805B62-DCC7-4B7D-A09D-3C514C16D656}" type="pres">
      <dgm:prSet presAssocID="{771EA80E-D205-422A-A156-413D91382619}" presName="parentText" presStyleLbl="node1" presStyleIdx="0" presStyleCnt="2" custScaleY="86371">
        <dgm:presLayoutVars>
          <dgm:chMax val="0"/>
          <dgm:bulletEnabled val="1"/>
        </dgm:presLayoutVars>
      </dgm:prSet>
      <dgm:spPr/>
      <dgm:t>
        <a:bodyPr/>
        <a:lstStyle/>
        <a:p>
          <a:endParaRPr lang="zh-TW" altLang="en-US"/>
        </a:p>
      </dgm:t>
    </dgm:pt>
    <dgm:pt modelId="{3C591E76-56A4-4052-B032-C7CCEF27F2C4}" type="pres">
      <dgm:prSet presAssocID="{9021C724-502E-4144-B60E-8004565E5362}" presName="spacer" presStyleCnt="0"/>
      <dgm:spPr/>
    </dgm:pt>
    <dgm:pt modelId="{6A01A2B2-2553-4E91-89C7-8343CC3DF7B8}" type="pres">
      <dgm:prSet presAssocID="{91B5D603-D9AC-4A89-8925-76B0475D1640}" presName="parentText" presStyleLbl="node1" presStyleIdx="1" presStyleCnt="2" custScaleY="109107">
        <dgm:presLayoutVars>
          <dgm:chMax val="0"/>
          <dgm:bulletEnabled val="1"/>
        </dgm:presLayoutVars>
      </dgm:prSet>
      <dgm:spPr/>
      <dgm:t>
        <a:bodyPr/>
        <a:lstStyle/>
        <a:p>
          <a:endParaRPr lang="zh-TW" altLang="en-US"/>
        </a:p>
      </dgm:t>
    </dgm:pt>
  </dgm:ptLst>
  <dgm:cxnLst>
    <dgm:cxn modelId="{8A196E48-8B22-4756-9C84-E50A9CF4D439}" type="presOf" srcId="{5E1A4296-2278-4EAF-BAFD-89021234EAEB}" destId="{8A1221D9-FBBB-40FF-B8DF-8D3B1156939D}" srcOrd="0" destOrd="0" presId="urn:microsoft.com/office/officeart/2005/8/layout/vList2"/>
    <dgm:cxn modelId="{B2E45BB3-B697-4362-AF72-AB7E19F7328A}" type="presOf" srcId="{91B5D603-D9AC-4A89-8925-76B0475D1640}" destId="{6A01A2B2-2553-4E91-89C7-8343CC3DF7B8}" srcOrd="0" destOrd="0" presId="urn:microsoft.com/office/officeart/2005/8/layout/vList2"/>
    <dgm:cxn modelId="{3F094063-81D3-480F-B0C1-D88554069949}" srcId="{5E1A4296-2278-4EAF-BAFD-89021234EAEB}" destId="{91B5D603-D9AC-4A89-8925-76B0475D1640}" srcOrd="1" destOrd="0" parTransId="{7A9B585F-197C-44C9-9E0B-5C014B23B044}" sibTransId="{B6DCBBA9-1600-4626-AA29-C31312EF645E}"/>
    <dgm:cxn modelId="{EB25A722-9E22-433C-8FAC-B31B9B28A4FB}" type="presOf" srcId="{771EA80E-D205-422A-A156-413D91382619}" destId="{EC805B62-DCC7-4B7D-A09D-3C514C16D656}" srcOrd="0" destOrd="0" presId="urn:microsoft.com/office/officeart/2005/8/layout/vList2"/>
    <dgm:cxn modelId="{24E41574-C73C-494E-B2E1-537FC773A467}" srcId="{5E1A4296-2278-4EAF-BAFD-89021234EAEB}" destId="{771EA80E-D205-422A-A156-413D91382619}" srcOrd="0" destOrd="0" parTransId="{0371B125-5E40-4297-8510-2501E90B0465}" sibTransId="{9021C724-502E-4144-B60E-8004565E5362}"/>
    <dgm:cxn modelId="{7240EE46-DE05-466A-9201-03D420648FF7}" type="presParOf" srcId="{8A1221D9-FBBB-40FF-B8DF-8D3B1156939D}" destId="{EC805B62-DCC7-4B7D-A09D-3C514C16D656}" srcOrd="0" destOrd="0" presId="urn:microsoft.com/office/officeart/2005/8/layout/vList2"/>
    <dgm:cxn modelId="{0BD76511-A5D9-4C43-99DC-F1891A07C7C3}" type="presParOf" srcId="{8A1221D9-FBBB-40FF-B8DF-8D3B1156939D}" destId="{3C591E76-56A4-4052-B032-C7CCEF27F2C4}" srcOrd="1" destOrd="0" presId="urn:microsoft.com/office/officeart/2005/8/layout/vList2"/>
    <dgm:cxn modelId="{13EB275A-1BCB-4A1E-9716-B93A60863267}" type="presParOf" srcId="{8A1221D9-FBBB-40FF-B8DF-8D3B1156939D}" destId="{6A01A2B2-2553-4E91-89C7-8343CC3DF7B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E5753790-E007-4EDC-A35D-32663E26A391}"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zh-TW" altLang="en-US"/>
        </a:p>
      </dgm:t>
    </dgm:pt>
    <dgm:pt modelId="{CE77F862-F428-43C6-AC78-599AA07ED6E7}" type="pres">
      <dgm:prSet presAssocID="{E5753790-E007-4EDC-A35D-32663E26A391}" presName="linear" presStyleCnt="0">
        <dgm:presLayoutVars>
          <dgm:animLvl val="lvl"/>
          <dgm:resizeHandles val="exact"/>
        </dgm:presLayoutVars>
      </dgm:prSet>
      <dgm:spPr/>
      <dgm:t>
        <a:bodyPr/>
        <a:lstStyle/>
        <a:p>
          <a:endParaRPr lang="zh-TW" altLang="en-US"/>
        </a:p>
      </dgm:t>
    </dgm:pt>
  </dgm:ptLst>
  <dgm:cxnLst>
    <dgm:cxn modelId="{55E90722-D674-4944-A6AA-F80081325A8D}" type="presOf" srcId="{E5753790-E007-4EDC-A35D-32663E26A391}" destId="{CE77F862-F428-43C6-AC78-599AA07ED6E7}" srcOrd="0" destOrd="0" presId="urn:microsoft.com/office/officeart/2005/8/layout/vList2"/>
  </dgm:cxnLst>
  <dgm:bg>
    <a:solidFill>
      <a:schemeClr val="accent4">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E5753790-E007-4EDC-A35D-32663E26A391}"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zh-TW" altLang="en-US"/>
        </a:p>
      </dgm:t>
    </dgm:pt>
    <dgm:pt modelId="{97ECFCBC-EEB0-49BC-9181-0204DCC0D5B1}">
      <dgm:prSet custT="1"/>
      <dgm:spPr/>
      <dgm:t>
        <a:bodyPr/>
        <a:lstStyle/>
        <a:p>
          <a:r>
            <a:rPr lang="zh-TW" altLang="en-US" sz="2400" b="1" dirty="0" smtClean="0">
              <a:latin typeface="微軟正黑體" pitchFamily="34" charset="-120"/>
              <a:ea typeface="微軟正黑體" pitchFamily="34" charset="-120"/>
            </a:rPr>
            <a:t>二、通過心理素質評估，由就讀學校推薦</a:t>
          </a:r>
          <a:endParaRPr lang="zh-TW" altLang="en-US" sz="2400" b="1" dirty="0">
            <a:latin typeface="微軟正黑體" pitchFamily="34" charset="-120"/>
            <a:ea typeface="微軟正黑體" pitchFamily="34" charset="-120"/>
          </a:endParaRPr>
        </a:p>
      </dgm:t>
    </dgm:pt>
    <dgm:pt modelId="{57C478C5-10AC-40D1-8C63-D9256082AC85}" type="parTrans" cxnId="{97F85873-1632-4A95-B255-12F9EA8BCE8A}">
      <dgm:prSet/>
      <dgm:spPr/>
      <dgm:t>
        <a:bodyPr/>
        <a:lstStyle/>
        <a:p>
          <a:endParaRPr lang="zh-TW" altLang="en-US" sz="2400" b="1">
            <a:latin typeface="微軟正黑體" pitchFamily="34" charset="-120"/>
            <a:ea typeface="微軟正黑體" pitchFamily="34" charset="-120"/>
          </a:endParaRPr>
        </a:p>
      </dgm:t>
    </dgm:pt>
    <dgm:pt modelId="{220B5F67-6761-4E96-B50A-130A3CFB1B2F}" type="sibTrans" cxnId="{97F85873-1632-4A95-B255-12F9EA8BCE8A}">
      <dgm:prSet/>
      <dgm:spPr/>
      <dgm:t>
        <a:bodyPr/>
        <a:lstStyle/>
        <a:p>
          <a:endParaRPr lang="zh-TW" altLang="en-US" sz="2400" b="1">
            <a:latin typeface="微軟正黑體" pitchFamily="34" charset="-120"/>
            <a:ea typeface="微軟正黑體" pitchFamily="34" charset="-120"/>
          </a:endParaRPr>
        </a:p>
      </dgm:t>
    </dgm:pt>
    <dgm:pt modelId="{D46680B3-DBDA-4CCC-A7FB-5B38748B2A87}">
      <dgm:prSet custT="1"/>
      <dgm:spPr/>
      <dgm:t>
        <a:bodyPr/>
        <a:lstStyle/>
        <a:p>
          <a:r>
            <a:rPr lang="en-US" altLang="zh-TW"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各國中推薦總人數，以應屆畢業生總人數百分之二十為限</a:t>
          </a:r>
          <a:r>
            <a:rPr lang="en-US" altLang="zh-TW" sz="2400" b="1" dirty="0" smtClean="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1B069216-FDF6-455D-B639-875EFE5EC420}" type="parTrans" cxnId="{34463030-FF32-4753-8586-2970386247F6}">
      <dgm:prSet/>
      <dgm:spPr/>
      <dgm:t>
        <a:bodyPr/>
        <a:lstStyle/>
        <a:p>
          <a:endParaRPr lang="zh-TW" altLang="en-US"/>
        </a:p>
      </dgm:t>
    </dgm:pt>
    <dgm:pt modelId="{69644C97-842B-4600-89EF-D100112C142D}" type="sibTrans" cxnId="{34463030-FF32-4753-8586-2970386247F6}">
      <dgm:prSet/>
      <dgm:spPr/>
      <dgm:t>
        <a:bodyPr/>
        <a:lstStyle/>
        <a:p>
          <a:endParaRPr lang="zh-TW" altLang="en-US"/>
        </a:p>
      </dgm:t>
    </dgm:pt>
    <dgm:pt modelId="{CE77F862-F428-43C6-AC78-599AA07ED6E7}" type="pres">
      <dgm:prSet presAssocID="{E5753790-E007-4EDC-A35D-32663E26A391}" presName="linear" presStyleCnt="0">
        <dgm:presLayoutVars>
          <dgm:animLvl val="lvl"/>
          <dgm:resizeHandles val="exact"/>
        </dgm:presLayoutVars>
      </dgm:prSet>
      <dgm:spPr/>
      <dgm:t>
        <a:bodyPr/>
        <a:lstStyle/>
        <a:p>
          <a:endParaRPr lang="zh-TW" altLang="en-US"/>
        </a:p>
      </dgm:t>
    </dgm:pt>
    <dgm:pt modelId="{EA6C65C8-8467-47BA-9343-45A49FA23602}" type="pres">
      <dgm:prSet presAssocID="{97ECFCBC-EEB0-49BC-9181-0204DCC0D5B1}" presName="parentText" presStyleLbl="node1" presStyleIdx="0" presStyleCnt="2" custScaleY="113503" custLinFactNeighborX="392" custLinFactNeighborY="42">
        <dgm:presLayoutVars>
          <dgm:chMax val="0"/>
          <dgm:bulletEnabled val="1"/>
        </dgm:presLayoutVars>
      </dgm:prSet>
      <dgm:spPr/>
      <dgm:t>
        <a:bodyPr/>
        <a:lstStyle/>
        <a:p>
          <a:endParaRPr lang="zh-TW" altLang="en-US"/>
        </a:p>
      </dgm:t>
    </dgm:pt>
    <dgm:pt modelId="{811A4C44-29F7-4D7F-9E55-09BDA041C69B}" type="pres">
      <dgm:prSet presAssocID="{220B5F67-6761-4E96-B50A-130A3CFB1B2F}" presName="spacer" presStyleCnt="0"/>
      <dgm:spPr/>
      <dgm:t>
        <a:bodyPr/>
        <a:lstStyle/>
        <a:p>
          <a:endParaRPr lang="zh-TW" altLang="en-US"/>
        </a:p>
      </dgm:t>
    </dgm:pt>
    <dgm:pt modelId="{31AEEDCA-FAF5-466D-9608-B6DAA229AE30}" type="pres">
      <dgm:prSet presAssocID="{D46680B3-DBDA-4CCC-A7FB-5B38748B2A87}" presName="parentText" presStyleLbl="node1" presStyleIdx="1" presStyleCnt="2">
        <dgm:presLayoutVars>
          <dgm:chMax val="0"/>
          <dgm:bulletEnabled val="1"/>
        </dgm:presLayoutVars>
      </dgm:prSet>
      <dgm:spPr/>
      <dgm:t>
        <a:bodyPr/>
        <a:lstStyle/>
        <a:p>
          <a:endParaRPr lang="zh-TW" altLang="en-US"/>
        </a:p>
      </dgm:t>
    </dgm:pt>
  </dgm:ptLst>
  <dgm:cxnLst>
    <dgm:cxn modelId="{97F85873-1632-4A95-B255-12F9EA8BCE8A}" srcId="{E5753790-E007-4EDC-A35D-32663E26A391}" destId="{97ECFCBC-EEB0-49BC-9181-0204DCC0D5B1}" srcOrd="0" destOrd="0" parTransId="{57C478C5-10AC-40D1-8C63-D9256082AC85}" sibTransId="{220B5F67-6761-4E96-B50A-130A3CFB1B2F}"/>
    <dgm:cxn modelId="{0C89F336-398B-4712-868B-60DA5F78F27D}" type="presOf" srcId="{97ECFCBC-EEB0-49BC-9181-0204DCC0D5B1}" destId="{EA6C65C8-8467-47BA-9343-45A49FA23602}" srcOrd="0" destOrd="0" presId="urn:microsoft.com/office/officeart/2005/8/layout/vList2"/>
    <dgm:cxn modelId="{DF71CB1F-2829-465E-B675-E6EB27894C7A}" type="presOf" srcId="{D46680B3-DBDA-4CCC-A7FB-5B38748B2A87}" destId="{31AEEDCA-FAF5-466D-9608-B6DAA229AE30}" srcOrd="0" destOrd="0" presId="urn:microsoft.com/office/officeart/2005/8/layout/vList2"/>
    <dgm:cxn modelId="{34463030-FF32-4753-8586-2970386247F6}" srcId="{E5753790-E007-4EDC-A35D-32663E26A391}" destId="{D46680B3-DBDA-4CCC-A7FB-5B38748B2A87}" srcOrd="1" destOrd="0" parTransId="{1B069216-FDF6-455D-B639-875EFE5EC420}" sibTransId="{69644C97-842B-4600-89EF-D100112C142D}"/>
    <dgm:cxn modelId="{274CCA23-3CF6-4DB1-AA3F-E347F4A37401}" type="presOf" srcId="{E5753790-E007-4EDC-A35D-32663E26A391}" destId="{CE77F862-F428-43C6-AC78-599AA07ED6E7}" srcOrd="0" destOrd="0" presId="urn:microsoft.com/office/officeart/2005/8/layout/vList2"/>
    <dgm:cxn modelId="{280CFBFE-220A-4EE3-B0A0-CD06586EFA90}" type="presParOf" srcId="{CE77F862-F428-43C6-AC78-599AA07ED6E7}" destId="{EA6C65C8-8467-47BA-9343-45A49FA23602}" srcOrd="0" destOrd="0" presId="urn:microsoft.com/office/officeart/2005/8/layout/vList2"/>
    <dgm:cxn modelId="{6694081A-99E4-4383-9A58-1040D8EBDB94}" type="presParOf" srcId="{CE77F862-F428-43C6-AC78-599AA07ED6E7}" destId="{811A4C44-29F7-4D7F-9E55-09BDA041C69B}" srcOrd="1" destOrd="0" presId="urn:microsoft.com/office/officeart/2005/8/layout/vList2"/>
    <dgm:cxn modelId="{D4FD3F86-A9B0-477F-9535-9028A469F746}" type="presParOf" srcId="{CE77F862-F428-43C6-AC78-599AA07ED6E7}" destId="{31AEEDCA-FAF5-466D-9608-B6DAA229AE30}"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E5753790-E007-4EDC-A35D-32663E26A391}" type="doc">
      <dgm:prSet loTypeId="urn:microsoft.com/office/officeart/2005/8/layout/vList2" loCatId="list" qsTypeId="urn:microsoft.com/office/officeart/2005/8/quickstyle/3d1" qsCatId="3D" csTypeId="urn:microsoft.com/office/officeart/2005/8/colors/colorful4" csCatId="colorful" phldr="1"/>
      <dgm:spPr/>
      <dgm:t>
        <a:bodyPr/>
        <a:lstStyle/>
        <a:p>
          <a:endParaRPr lang="zh-TW" altLang="en-US"/>
        </a:p>
      </dgm:t>
    </dgm:pt>
    <dgm:pt modelId="{C1337F60-C136-4F67-BAB2-91DA219D22FC}">
      <dgm:prSet phldrT="[文字]" custT="1"/>
      <dgm:spPr/>
      <dgm:t>
        <a:bodyPr/>
        <a:lstStyle/>
        <a:p>
          <a:r>
            <a:rPr lang="zh-TW" altLang="en-US" sz="2400" b="1" dirty="0" smtClean="0">
              <a:latin typeface="微軟正黑體" pitchFamily="34" charset="-120"/>
              <a:ea typeface="微軟正黑體" pitchFamily="34" charset="-120"/>
            </a:rPr>
            <a:t>一、國中就學期間學業成就有下列情形之一者：</a:t>
          </a:r>
          <a:endParaRPr lang="zh-TW" altLang="en-US" sz="2400" b="1" dirty="0">
            <a:latin typeface="微軟正黑體" pitchFamily="34" charset="-120"/>
            <a:ea typeface="微軟正黑體" pitchFamily="34" charset="-120"/>
          </a:endParaRPr>
        </a:p>
      </dgm:t>
    </dgm:pt>
    <dgm:pt modelId="{713AB399-03D1-41FC-BA77-E49A24816C07}" type="parTrans" cxnId="{5DEEFFE5-A4FB-45F3-BE73-9A36D4B3959F}">
      <dgm:prSet/>
      <dgm:spPr/>
      <dgm:t>
        <a:bodyPr/>
        <a:lstStyle/>
        <a:p>
          <a:endParaRPr lang="zh-TW" altLang="en-US" sz="2800" b="1">
            <a:latin typeface="微軟正黑體" pitchFamily="34" charset="-120"/>
            <a:ea typeface="微軟正黑體" pitchFamily="34" charset="-120"/>
          </a:endParaRPr>
        </a:p>
      </dgm:t>
    </dgm:pt>
    <dgm:pt modelId="{DF874884-E833-43DB-8209-BF3BB1D36231}" type="sibTrans" cxnId="{5DEEFFE5-A4FB-45F3-BE73-9A36D4B3959F}">
      <dgm:prSet/>
      <dgm:spPr/>
      <dgm:t>
        <a:bodyPr/>
        <a:lstStyle/>
        <a:p>
          <a:endParaRPr lang="zh-TW" altLang="en-US" sz="2800" b="1">
            <a:latin typeface="微軟正黑體" pitchFamily="34" charset="-120"/>
            <a:ea typeface="微軟正黑體" pitchFamily="34" charset="-120"/>
          </a:endParaRPr>
        </a:p>
      </dgm:t>
    </dgm:pt>
    <dgm:pt modelId="{CE77F862-F428-43C6-AC78-599AA07ED6E7}" type="pres">
      <dgm:prSet presAssocID="{E5753790-E007-4EDC-A35D-32663E26A391}" presName="linear" presStyleCnt="0">
        <dgm:presLayoutVars>
          <dgm:animLvl val="lvl"/>
          <dgm:resizeHandles val="exact"/>
        </dgm:presLayoutVars>
      </dgm:prSet>
      <dgm:spPr/>
      <dgm:t>
        <a:bodyPr/>
        <a:lstStyle/>
        <a:p>
          <a:endParaRPr lang="zh-TW" altLang="en-US"/>
        </a:p>
      </dgm:t>
    </dgm:pt>
    <dgm:pt modelId="{581182A5-D076-4335-A236-921DD627B693}" type="pres">
      <dgm:prSet presAssocID="{C1337F60-C136-4F67-BAB2-91DA219D22FC}" presName="parentText" presStyleLbl="node1" presStyleIdx="0" presStyleCnt="1" custScaleY="87742" custLinFactNeighborY="-7931">
        <dgm:presLayoutVars>
          <dgm:chMax val="0"/>
          <dgm:bulletEnabled val="1"/>
        </dgm:presLayoutVars>
      </dgm:prSet>
      <dgm:spPr/>
      <dgm:t>
        <a:bodyPr/>
        <a:lstStyle/>
        <a:p>
          <a:endParaRPr lang="zh-TW" altLang="en-US"/>
        </a:p>
      </dgm:t>
    </dgm:pt>
  </dgm:ptLst>
  <dgm:cxnLst>
    <dgm:cxn modelId="{3AEE06F9-7A35-4808-987B-92CC1736D186}" type="presOf" srcId="{C1337F60-C136-4F67-BAB2-91DA219D22FC}" destId="{581182A5-D076-4335-A236-921DD627B693}" srcOrd="0" destOrd="0" presId="urn:microsoft.com/office/officeart/2005/8/layout/vList2"/>
    <dgm:cxn modelId="{0C118C69-D9CB-434D-9FD2-1765DA081DBC}" type="presOf" srcId="{E5753790-E007-4EDC-A35D-32663E26A391}" destId="{CE77F862-F428-43C6-AC78-599AA07ED6E7}" srcOrd="0" destOrd="0" presId="urn:microsoft.com/office/officeart/2005/8/layout/vList2"/>
    <dgm:cxn modelId="{5DEEFFE5-A4FB-45F3-BE73-9A36D4B3959F}" srcId="{E5753790-E007-4EDC-A35D-32663E26A391}" destId="{C1337F60-C136-4F67-BAB2-91DA219D22FC}" srcOrd="0" destOrd="0" parTransId="{713AB399-03D1-41FC-BA77-E49A24816C07}" sibTransId="{DF874884-E833-43DB-8209-BF3BB1D36231}"/>
    <dgm:cxn modelId="{45A9BA21-59FD-40E7-B893-ECCD9E1EA402}" type="presParOf" srcId="{CE77F862-F428-43C6-AC78-599AA07ED6E7}" destId="{581182A5-D076-4335-A236-921DD627B693}"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115605B-F179-4595-BB50-B5D7EBC61260}"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91E544E-DBC0-4024-AE50-D1E4BD6A0D9E}">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3600" b="1" dirty="0" smtClean="0">
              <a:latin typeface="微軟正黑體" pitchFamily="34" charset="-120"/>
              <a:ea typeface="微軟正黑體" pitchFamily="34" charset="-120"/>
            </a:rPr>
            <a:t>報名費</a:t>
          </a:r>
          <a:endParaRPr lang="zh-TW" altLang="en-US" sz="3600" b="1" dirty="0">
            <a:latin typeface="微軟正黑體" pitchFamily="34" charset="-120"/>
            <a:ea typeface="微軟正黑體" pitchFamily="34" charset="-120"/>
          </a:endParaRPr>
        </a:p>
      </dgm:t>
    </dgm:pt>
    <dgm:pt modelId="{3B54F007-6C3B-4688-84D1-54DF926D1DFA}" type="parTrans" cxnId="{2D5273C4-C142-427B-ABC7-F8040C12AE14}">
      <dgm:prSet/>
      <dgm:spPr/>
      <dgm:t>
        <a:bodyPr/>
        <a:lstStyle/>
        <a:p>
          <a:endParaRPr lang="zh-TW" altLang="en-US"/>
        </a:p>
      </dgm:t>
    </dgm:pt>
    <dgm:pt modelId="{A8006E42-F63C-41A5-8254-3A992DBC4E42}" type="sibTrans" cxnId="{2D5273C4-C142-427B-ABC7-F8040C12AE14}">
      <dgm:prSet/>
      <dgm:spPr/>
      <dgm:t>
        <a:bodyPr/>
        <a:lstStyle/>
        <a:p>
          <a:endParaRPr lang="zh-TW" altLang="en-US"/>
        </a:p>
      </dgm:t>
    </dgm:pt>
    <dgm:pt modelId="{503E523F-530E-402E-9770-7C458B19802F}">
      <dgm:prSet phldrT="[文字]" custT="1"/>
      <dgm:spPr/>
      <dgm:t>
        <a:bodyPr/>
        <a:lstStyle/>
        <a:p>
          <a:pPr marL="0" marR="0" indent="0" defTabSz="914400" eaLnBrk="1" fontAlgn="auto" latinLnBrk="0" hangingPunct="1">
            <a:lnSpc>
              <a:spcPct val="80000"/>
            </a:lnSpc>
            <a:spcBef>
              <a:spcPts val="0"/>
            </a:spcBef>
            <a:spcAft>
              <a:spcPts val="0"/>
            </a:spcAft>
            <a:buClrTx/>
            <a:buSzTx/>
            <a:buFontTx/>
            <a:buNone/>
            <a:tabLst/>
            <a:defRPr/>
          </a:pPr>
          <a:r>
            <a:rPr lang="zh-TW" sz="2800" b="1" dirty="0" smtClean="0">
              <a:latin typeface="微軟正黑體" pitchFamily="34" charset="-120"/>
              <a:ea typeface="微軟正黑體" pitchFamily="34" charset="-120"/>
            </a:rPr>
            <a:t>科學能力檢定：</a:t>
          </a:r>
          <a:r>
            <a:rPr lang="en-US" altLang="zh-TW" sz="2800" b="1" dirty="0" smtClean="0">
              <a:latin typeface="微軟正黑體" pitchFamily="34" charset="-120"/>
              <a:ea typeface="微軟正黑體" pitchFamily="34" charset="-120"/>
            </a:rPr>
            <a:t>5</a:t>
          </a:r>
          <a:r>
            <a:rPr lang="en-US" sz="2800" b="1" dirty="0" smtClean="0">
              <a:latin typeface="微軟正黑體" pitchFamily="34" charset="-120"/>
              <a:ea typeface="微軟正黑體" pitchFamily="34" charset="-120"/>
            </a:rPr>
            <a:t>00</a:t>
          </a:r>
          <a:r>
            <a:rPr lang="zh-TW" sz="2800" b="1" dirty="0" smtClean="0">
              <a:latin typeface="微軟正黑體" pitchFamily="34" charset="-120"/>
              <a:ea typeface="微軟正黑體" pitchFamily="34" charset="-120"/>
            </a:rPr>
            <a:t>元整</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zh-TW" altLang="en-US" sz="2000" b="1" dirty="0" smtClean="0">
              <a:latin typeface="微軟正黑體" pitchFamily="34" charset="-120"/>
              <a:ea typeface="微軟正黑體" pitchFamily="34" charset="-120"/>
            </a:rPr>
            <a:t>   </a:t>
          </a:r>
          <a:r>
            <a:rPr lang="en-US" sz="2000" b="1" dirty="0" smtClean="0">
              <a:latin typeface="微軟正黑體" pitchFamily="34" charset="-120"/>
              <a:ea typeface="微軟正黑體" pitchFamily="34" charset="-120"/>
            </a:rPr>
            <a:t>(</a:t>
          </a:r>
          <a:r>
            <a:rPr lang="zh-TW" sz="2000" b="1" dirty="0" smtClean="0">
              <a:latin typeface="微軟正黑體" pitchFamily="34" charset="-120"/>
              <a:ea typeface="微軟正黑體" pitchFamily="34" charset="-120"/>
            </a:rPr>
            <a:t>於報名時繳交</a:t>
          </a:r>
          <a:r>
            <a:rPr lang="en-US" sz="2000" b="1" dirty="0" smtClean="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dgm:t>
    </dgm:pt>
    <dgm:pt modelId="{497E5DB7-9C73-4EAE-8221-AC08EED62F84}" type="parTrans" cxnId="{685F6B88-C62C-4289-864D-9F59EB69EFAE}">
      <dgm:prSet/>
      <dgm:spPr/>
      <dgm:t>
        <a:bodyPr/>
        <a:lstStyle/>
        <a:p>
          <a:endParaRPr lang="zh-TW" altLang="en-US"/>
        </a:p>
      </dgm:t>
    </dgm:pt>
    <dgm:pt modelId="{FA2B4717-5DED-44F9-8923-F63314F3D051}" type="sibTrans" cxnId="{685F6B88-C62C-4289-864D-9F59EB69EFAE}">
      <dgm:prSet/>
      <dgm:spPr/>
      <dgm:t>
        <a:bodyPr/>
        <a:lstStyle/>
        <a:p>
          <a:endParaRPr lang="zh-TW" altLang="en-US"/>
        </a:p>
      </dgm:t>
    </dgm:pt>
    <dgm:pt modelId="{4063798C-85C0-4489-B09E-9B38F05F25D3}">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sz="3600" b="1" dirty="0" smtClean="0">
              <a:latin typeface="微軟正黑體" pitchFamily="34" charset="-120"/>
              <a:ea typeface="微軟正黑體" pitchFamily="34" charset="-120"/>
            </a:rPr>
            <a:t>報名</a:t>
          </a:r>
          <a:endParaRPr lang="en-US" altLang="zh-TW" sz="3600" b="1" dirty="0" smtClean="0">
            <a:latin typeface="微軟正黑體" pitchFamily="34" charset="-120"/>
            <a:ea typeface="微軟正黑體" pitchFamily="34" charset="-120"/>
          </a:endParaRPr>
        </a:p>
        <a:p>
          <a:pPr marL="0" marR="0" indent="0" defTabSz="914400" eaLnBrk="1" fontAlgn="auto" latinLnBrk="0" hangingPunct="1">
            <a:lnSpc>
              <a:spcPct val="100000"/>
            </a:lnSpc>
            <a:spcBef>
              <a:spcPts val="0"/>
            </a:spcBef>
            <a:spcAft>
              <a:spcPts val="0"/>
            </a:spcAft>
            <a:buClrTx/>
            <a:buSzTx/>
            <a:buFontTx/>
            <a:buNone/>
            <a:tabLst/>
            <a:defRPr/>
          </a:pPr>
          <a:r>
            <a:rPr lang="zh-TW" sz="3600" b="1" dirty="0" smtClean="0">
              <a:latin typeface="微軟正黑體" pitchFamily="34" charset="-120"/>
              <a:ea typeface="微軟正黑體" pitchFamily="34" charset="-120"/>
            </a:rPr>
            <a:t>方式</a:t>
          </a:r>
          <a:endParaRPr lang="zh-TW" altLang="en-US" sz="3600" b="1" dirty="0">
            <a:latin typeface="微軟正黑體" pitchFamily="34" charset="-120"/>
            <a:ea typeface="微軟正黑體" pitchFamily="34" charset="-120"/>
          </a:endParaRPr>
        </a:p>
      </dgm:t>
    </dgm:pt>
    <dgm:pt modelId="{1532E669-881A-4812-8A03-9E857B83ED9A}" type="parTrans" cxnId="{7AE79C2E-8F07-4296-92BC-E83C78CF594A}">
      <dgm:prSet/>
      <dgm:spPr/>
      <dgm:t>
        <a:bodyPr/>
        <a:lstStyle/>
        <a:p>
          <a:endParaRPr lang="zh-TW" altLang="en-US"/>
        </a:p>
      </dgm:t>
    </dgm:pt>
    <dgm:pt modelId="{8AC4088C-B676-4123-A4E2-B862BDA13E85}" type="sibTrans" cxnId="{7AE79C2E-8F07-4296-92BC-E83C78CF594A}">
      <dgm:prSet/>
      <dgm:spPr/>
      <dgm:t>
        <a:bodyPr/>
        <a:lstStyle/>
        <a:p>
          <a:endParaRPr lang="zh-TW" altLang="en-US"/>
        </a:p>
      </dgm:t>
    </dgm:pt>
    <dgm:pt modelId="{C6114949-5103-4F6D-92CF-710E522627AA}">
      <dgm:prSet phldrT="[文字]" custT="1"/>
      <dgm:spPr/>
      <dgm:t>
        <a:bodyPr/>
        <a:lstStyle/>
        <a:p>
          <a:pPr marL="0" marR="0" indent="0" defTabSz="914400" eaLnBrk="1" fontAlgn="auto" latinLnBrk="0" hangingPunct="1">
            <a:lnSpc>
              <a:spcPct val="80000"/>
            </a:lnSpc>
            <a:spcBef>
              <a:spcPts val="0"/>
            </a:spcBef>
            <a:spcAft>
              <a:spcPts val="0"/>
            </a:spcAft>
            <a:buClrTx/>
            <a:buSzTx/>
            <a:buFontTx/>
            <a:buNone/>
            <a:tabLst/>
            <a:defRPr/>
          </a:pPr>
          <a:r>
            <a:rPr lang="zh-TW" sz="2800" b="1" smtClean="0">
              <a:latin typeface="微軟正黑體" pitchFamily="34" charset="-120"/>
              <a:ea typeface="微軟正黑體" pitchFamily="34" charset="-120"/>
            </a:rPr>
            <a:t>採集體報名方式</a:t>
          </a:r>
          <a:r>
            <a:rPr lang="en-US" altLang="zh-TW" sz="2800" b="1" smtClean="0">
              <a:latin typeface="微軟正黑體" pitchFamily="34" charset="-120"/>
              <a:ea typeface="微軟正黑體" pitchFamily="34" charset="-120"/>
            </a:rPr>
            <a:t/>
          </a:r>
          <a:br>
            <a:rPr lang="en-US" altLang="zh-TW" sz="2800" b="1" smtClean="0">
              <a:latin typeface="微軟正黑體" pitchFamily="34" charset="-120"/>
              <a:ea typeface="微軟正黑體" pitchFamily="34" charset="-120"/>
            </a:rPr>
          </a:br>
          <a:r>
            <a:rPr lang="zh-TW" altLang="en-US" sz="2000" b="1" smtClean="0">
              <a:latin typeface="微軟正黑體" pitchFamily="34" charset="-120"/>
              <a:ea typeface="微軟正黑體" pitchFamily="34" charset="-120"/>
            </a:rPr>
            <a:t>   </a:t>
          </a:r>
          <a:r>
            <a:rPr lang="en-US" sz="2000" b="1" smtClean="0">
              <a:latin typeface="微軟正黑體" pitchFamily="34" charset="-120"/>
              <a:ea typeface="微軟正黑體" pitchFamily="34" charset="-120"/>
            </a:rPr>
            <a:t>(</a:t>
          </a:r>
          <a:r>
            <a:rPr lang="zh-TW" sz="2000" b="1" smtClean="0">
              <a:latin typeface="微軟正黑體" pitchFamily="34" charset="-120"/>
              <a:ea typeface="微軟正黑體" pitchFamily="34" charset="-120"/>
            </a:rPr>
            <a:t>由各國中業務承辦人親自或通訊報名</a:t>
          </a:r>
          <a:r>
            <a:rPr lang="en-US" sz="2000" b="1" smtClean="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dgm:t>
    </dgm:pt>
    <dgm:pt modelId="{E96EF637-5CAB-4B23-98EC-1B99A6057267}" type="parTrans" cxnId="{5C192F4E-9055-427A-B60E-B93167FEC23E}">
      <dgm:prSet/>
      <dgm:spPr/>
      <dgm:t>
        <a:bodyPr/>
        <a:lstStyle/>
        <a:p>
          <a:endParaRPr lang="zh-TW" altLang="en-US"/>
        </a:p>
      </dgm:t>
    </dgm:pt>
    <dgm:pt modelId="{1E4C453A-2C55-4B3D-8BDE-4A05C88137DD}" type="sibTrans" cxnId="{5C192F4E-9055-427A-B60E-B93167FEC23E}">
      <dgm:prSet/>
      <dgm:spPr/>
      <dgm:t>
        <a:bodyPr/>
        <a:lstStyle/>
        <a:p>
          <a:endParaRPr lang="zh-TW" altLang="en-US"/>
        </a:p>
      </dgm:t>
    </dgm:pt>
    <dgm:pt modelId="{AACCAF1E-9BBE-4902-9951-E65CF60FCD94}">
      <dgm:prSet phldrT="[文字]" custT="1"/>
      <dgm:spPr/>
      <dgm:t>
        <a:bodyPr/>
        <a:lstStyle/>
        <a:p>
          <a:pPr marL="0" marR="0" indent="0" defTabSz="311150" eaLnBrk="1" fontAlgn="auto" latinLnBrk="0" hangingPunct="1">
            <a:lnSpc>
              <a:spcPct val="80000"/>
            </a:lnSpc>
            <a:spcBef>
              <a:spcPts val="0"/>
            </a:spcBef>
            <a:spcAft>
              <a:spcPts val="0"/>
            </a:spcAft>
            <a:buClrTx/>
            <a:buSzTx/>
            <a:buFontTx/>
            <a:buNone/>
            <a:tabLst/>
            <a:defRPr/>
          </a:pPr>
          <a:r>
            <a:rPr lang="zh-TW" sz="2800" b="1" dirty="0" smtClean="0">
              <a:latin typeface="微軟正黑體" pitchFamily="34" charset="-120"/>
              <a:ea typeface="微軟正黑體" pitchFamily="34" charset="-120"/>
            </a:rPr>
            <a:t>科學實作：</a:t>
          </a:r>
          <a:r>
            <a:rPr lang="en-US" altLang="zh-TW" sz="2800" b="1" dirty="0" smtClean="0">
              <a:latin typeface="微軟正黑體" pitchFamily="34" charset="-120"/>
              <a:ea typeface="微軟正黑體" pitchFamily="34" charset="-120"/>
            </a:rPr>
            <a:t>10</a:t>
          </a:r>
          <a:r>
            <a:rPr lang="en-US" sz="2800" b="1" dirty="0" smtClean="0">
              <a:latin typeface="微軟正黑體" pitchFamily="34" charset="-120"/>
              <a:ea typeface="微軟正黑體" pitchFamily="34" charset="-120"/>
            </a:rPr>
            <a:t>00</a:t>
          </a:r>
          <a:r>
            <a:rPr lang="zh-TW" sz="2800" b="1" dirty="0" smtClean="0">
              <a:latin typeface="微軟正黑體" pitchFamily="34" charset="-120"/>
              <a:ea typeface="微軟正黑體" pitchFamily="34" charset="-120"/>
            </a:rPr>
            <a:t>元整</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zh-TW" altLang="en-US" sz="2000" b="1" dirty="0" smtClean="0">
              <a:latin typeface="微軟正黑體" pitchFamily="34" charset="-120"/>
              <a:ea typeface="微軟正黑體" pitchFamily="34" charset="-120"/>
            </a:rPr>
            <a:t>   </a:t>
          </a:r>
          <a:r>
            <a:rPr lang="en-US" sz="2000" b="1" dirty="0" smtClean="0">
              <a:latin typeface="微軟正黑體" pitchFamily="34" charset="-120"/>
              <a:ea typeface="微軟正黑體" pitchFamily="34" charset="-120"/>
            </a:rPr>
            <a:t>(</a:t>
          </a:r>
          <a:r>
            <a:rPr lang="zh-TW" sz="2000" b="1" dirty="0" smtClean="0">
              <a:latin typeface="微軟正黑體" pitchFamily="34" charset="-120"/>
              <a:ea typeface="微軟正黑體" pitchFamily="34" charset="-120"/>
            </a:rPr>
            <a:t>於科學實作報到時繳交</a:t>
          </a:r>
          <a:r>
            <a:rPr lang="en-US" sz="2000" b="1" dirty="0" smtClean="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dgm:t>
    </dgm:pt>
    <dgm:pt modelId="{6FF537FF-098D-4C49-ACA7-4DE8DB2378A7}" type="parTrans" cxnId="{21473317-462C-45AC-AA35-CD91B8126CB0}">
      <dgm:prSet/>
      <dgm:spPr/>
      <dgm:t>
        <a:bodyPr/>
        <a:lstStyle/>
        <a:p>
          <a:endParaRPr lang="zh-TW" altLang="en-US"/>
        </a:p>
      </dgm:t>
    </dgm:pt>
    <dgm:pt modelId="{9853731B-01D0-4087-BCA0-1FDA31F69C06}" type="sibTrans" cxnId="{21473317-462C-45AC-AA35-CD91B8126CB0}">
      <dgm:prSet/>
      <dgm:spPr/>
      <dgm:t>
        <a:bodyPr/>
        <a:lstStyle/>
        <a:p>
          <a:endParaRPr lang="zh-TW" altLang="en-US"/>
        </a:p>
      </dgm:t>
    </dgm:pt>
    <dgm:pt modelId="{AE081479-9C39-4A13-B13B-E4D88AB80281}" type="pres">
      <dgm:prSet presAssocID="{9115605B-F179-4595-BB50-B5D7EBC61260}" presName="Name0" presStyleCnt="0">
        <dgm:presLayoutVars>
          <dgm:dir/>
          <dgm:animLvl val="lvl"/>
          <dgm:resizeHandles val="exact"/>
        </dgm:presLayoutVars>
      </dgm:prSet>
      <dgm:spPr/>
      <dgm:t>
        <a:bodyPr/>
        <a:lstStyle/>
        <a:p>
          <a:endParaRPr lang="zh-TW" altLang="en-US"/>
        </a:p>
      </dgm:t>
    </dgm:pt>
    <dgm:pt modelId="{4A2A3377-82A2-4078-A903-90C0609F2388}" type="pres">
      <dgm:prSet presAssocID="{791E544E-DBC0-4024-AE50-D1E4BD6A0D9E}" presName="linNode" presStyleCnt="0"/>
      <dgm:spPr/>
      <dgm:t>
        <a:bodyPr/>
        <a:lstStyle/>
        <a:p>
          <a:endParaRPr lang="zh-TW" altLang="en-US"/>
        </a:p>
      </dgm:t>
    </dgm:pt>
    <dgm:pt modelId="{072BE965-E810-4E5E-A92F-2C68B43BB1D2}" type="pres">
      <dgm:prSet presAssocID="{791E544E-DBC0-4024-AE50-D1E4BD6A0D9E}" presName="parentText" presStyleLbl="node1" presStyleIdx="0" presStyleCnt="2" custScaleX="71340">
        <dgm:presLayoutVars>
          <dgm:chMax val="1"/>
          <dgm:bulletEnabled val="1"/>
        </dgm:presLayoutVars>
      </dgm:prSet>
      <dgm:spPr/>
      <dgm:t>
        <a:bodyPr/>
        <a:lstStyle/>
        <a:p>
          <a:endParaRPr lang="zh-TW" altLang="en-US"/>
        </a:p>
      </dgm:t>
    </dgm:pt>
    <dgm:pt modelId="{33E0DD2A-BC21-4787-830D-6D02C3E0A3AB}" type="pres">
      <dgm:prSet presAssocID="{791E544E-DBC0-4024-AE50-D1E4BD6A0D9E}" presName="descendantText" presStyleLbl="alignAccFollowNode1" presStyleIdx="0" presStyleCnt="2" custScaleX="113201" custScaleY="115474">
        <dgm:presLayoutVars>
          <dgm:bulletEnabled val="1"/>
        </dgm:presLayoutVars>
      </dgm:prSet>
      <dgm:spPr/>
      <dgm:t>
        <a:bodyPr/>
        <a:lstStyle/>
        <a:p>
          <a:endParaRPr lang="zh-TW" altLang="en-US"/>
        </a:p>
      </dgm:t>
    </dgm:pt>
    <dgm:pt modelId="{C116338D-3432-423D-B6AF-AC98EEF6875D}" type="pres">
      <dgm:prSet presAssocID="{A8006E42-F63C-41A5-8254-3A992DBC4E42}" presName="sp" presStyleCnt="0"/>
      <dgm:spPr/>
      <dgm:t>
        <a:bodyPr/>
        <a:lstStyle/>
        <a:p>
          <a:endParaRPr lang="zh-TW" altLang="en-US"/>
        </a:p>
      </dgm:t>
    </dgm:pt>
    <dgm:pt modelId="{53AF3228-A443-420C-AE3C-8FB3A12FB1FF}" type="pres">
      <dgm:prSet presAssocID="{4063798C-85C0-4489-B09E-9B38F05F25D3}" presName="linNode" presStyleCnt="0"/>
      <dgm:spPr/>
      <dgm:t>
        <a:bodyPr/>
        <a:lstStyle/>
        <a:p>
          <a:endParaRPr lang="zh-TW" altLang="en-US"/>
        </a:p>
      </dgm:t>
    </dgm:pt>
    <dgm:pt modelId="{14289711-3B52-4712-8D89-4473E6C71DE0}" type="pres">
      <dgm:prSet presAssocID="{4063798C-85C0-4489-B09E-9B38F05F25D3}" presName="parentText" presStyleLbl="node1" presStyleIdx="1" presStyleCnt="2" custScaleX="71340" custScaleY="67810">
        <dgm:presLayoutVars>
          <dgm:chMax val="1"/>
          <dgm:bulletEnabled val="1"/>
        </dgm:presLayoutVars>
      </dgm:prSet>
      <dgm:spPr/>
      <dgm:t>
        <a:bodyPr/>
        <a:lstStyle/>
        <a:p>
          <a:endParaRPr lang="zh-TW" altLang="en-US"/>
        </a:p>
      </dgm:t>
    </dgm:pt>
    <dgm:pt modelId="{0EB209F2-F5A1-4720-A2DC-E665A686E9E0}" type="pres">
      <dgm:prSet presAssocID="{4063798C-85C0-4489-B09E-9B38F05F25D3}" presName="descendantText" presStyleLbl="alignAccFollowNode1" presStyleIdx="1" presStyleCnt="2" custScaleX="113201" custScaleY="69734" custLinFactNeighborX="832" custLinFactNeighborY="-291">
        <dgm:presLayoutVars>
          <dgm:bulletEnabled val="1"/>
        </dgm:presLayoutVars>
      </dgm:prSet>
      <dgm:spPr/>
      <dgm:t>
        <a:bodyPr/>
        <a:lstStyle/>
        <a:p>
          <a:endParaRPr lang="zh-TW" altLang="en-US"/>
        </a:p>
      </dgm:t>
    </dgm:pt>
  </dgm:ptLst>
  <dgm:cxnLst>
    <dgm:cxn modelId="{D8875AF7-A80E-42ED-808B-12C14C73DA52}" type="presOf" srcId="{791E544E-DBC0-4024-AE50-D1E4BD6A0D9E}" destId="{072BE965-E810-4E5E-A92F-2C68B43BB1D2}" srcOrd="0" destOrd="0" presId="urn:microsoft.com/office/officeart/2005/8/layout/vList5"/>
    <dgm:cxn modelId="{69A48C14-4A40-45C3-A44B-358A13CE34C9}" type="presOf" srcId="{9115605B-F179-4595-BB50-B5D7EBC61260}" destId="{AE081479-9C39-4A13-B13B-E4D88AB80281}" srcOrd="0" destOrd="0" presId="urn:microsoft.com/office/officeart/2005/8/layout/vList5"/>
    <dgm:cxn modelId="{11E99295-460B-430D-949C-1857E578189B}" type="presOf" srcId="{C6114949-5103-4F6D-92CF-710E522627AA}" destId="{0EB209F2-F5A1-4720-A2DC-E665A686E9E0}" srcOrd="0" destOrd="0" presId="urn:microsoft.com/office/officeart/2005/8/layout/vList5"/>
    <dgm:cxn modelId="{5C192F4E-9055-427A-B60E-B93167FEC23E}" srcId="{4063798C-85C0-4489-B09E-9B38F05F25D3}" destId="{C6114949-5103-4F6D-92CF-710E522627AA}" srcOrd="0" destOrd="0" parTransId="{E96EF637-5CAB-4B23-98EC-1B99A6057267}" sibTransId="{1E4C453A-2C55-4B3D-8BDE-4A05C88137DD}"/>
    <dgm:cxn modelId="{A018CDAB-E606-46C9-A797-61A213E07158}" type="presOf" srcId="{4063798C-85C0-4489-B09E-9B38F05F25D3}" destId="{14289711-3B52-4712-8D89-4473E6C71DE0}" srcOrd="0" destOrd="0" presId="urn:microsoft.com/office/officeart/2005/8/layout/vList5"/>
    <dgm:cxn modelId="{2F71269B-0B47-45C8-A19E-7DA232C3532D}" type="presOf" srcId="{AACCAF1E-9BBE-4902-9951-E65CF60FCD94}" destId="{33E0DD2A-BC21-4787-830D-6D02C3E0A3AB}" srcOrd="0" destOrd="1" presId="urn:microsoft.com/office/officeart/2005/8/layout/vList5"/>
    <dgm:cxn modelId="{2D5273C4-C142-427B-ABC7-F8040C12AE14}" srcId="{9115605B-F179-4595-BB50-B5D7EBC61260}" destId="{791E544E-DBC0-4024-AE50-D1E4BD6A0D9E}" srcOrd="0" destOrd="0" parTransId="{3B54F007-6C3B-4688-84D1-54DF926D1DFA}" sibTransId="{A8006E42-F63C-41A5-8254-3A992DBC4E42}"/>
    <dgm:cxn modelId="{685F6B88-C62C-4289-864D-9F59EB69EFAE}" srcId="{791E544E-DBC0-4024-AE50-D1E4BD6A0D9E}" destId="{503E523F-530E-402E-9770-7C458B19802F}" srcOrd="0" destOrd="0" parTransId="{497E5DB7-9C73-4EAE-8221-AC08EED62F84}" sibTransId="{FA2B4717-5DED-44F9-8923-F63314F3D051}"/>
    <dgm:cxn modelId="{7AE79C2E-8F07-4296-92BC-E83C78CF594A}" srcId="{9115605B-F179-4595-BB50-B5D7EBC61260}" destId="{4063798C-85C0-4489-B09E-9B38F05F25D3}" srcOrd="1" destOrd="0" parTransId="{1532E669-881A-4812-8A03-9E857B83ED9A}" sibTransId="{8AC4088C-B676-4123-A4E2-B862BDA13E85}"/>
    <dgm:cxn modelId="{D7F0E14B-69F3-41A3-B184-BAFDE003CD57}" type="presOf" srcId="{503E523F-530E-402E-9770-7C458B19802F}" destId="{33E0DD2A-BC21-4787-830D-6D02C3E0A3AB}" srcOrd="0" destOrd="0" presId="urn:microsoft.com/office/officeart/2005/8/layout/vList5"/>
    <dgm:cxn modelId="{21473317-462C-45AC-AA35-CD91B8126CB0}" srcId="{791E544E-DBC0-4024-AE50-D1E4BD6A0D9E}" destId="{AACCAF1E-9BBE-4902-9951-E65CF60FCD94}" srcOrd="1" destOrd="0" parTransId="{6FF537FF-098D-4C49-ACA7-4DE8DB2378A7}" sibTransId="{9853731B-01D0-4087-BCA0-1FDA31F69C06}"/>
    <dgm:cxn modelId="{6C715E4F-29D0-4C76-B8F9-AAB7A5FBFF85}" type="presParOf" srcId="{AE081479-9C39-4A13-B13B-E4D88AB80281}" destId="{4A2A3377-82A2-4078-A903-90C0609F2388}" srcOrd="0" destOrd="0" presId="urn:microsoft.com/office/officeart/2005/8/layout/vList5"/>
    <dgm:cxn modelId="{7D3C9BDC-67D0-4FDA-BA31-3DD3DB168DA5}" type="presParOf" srcId="{4A2A3377-82A2-4078-A903-90C0609F2388}" destId="{072BE965-E810-4E5E-A92F-2C68B43BB1D2}" srcOrd="0" destOrd="0" presId="urn:microsoft.com/office/officeart/2005/8/layout/vList5"/>
    <dgm:cxn modelId="{8586E791-325B-454B-A1A1-4462B6774876}" type="presParOf" srcId="{4A2A3377-82A2-4078-A903-90C0609F2388}" destId="{33E0DD2A-BC21-4787-830D-6D02C3E0A3AB}" srcOrd="1" destOrd="0" presId="urn:microsoft.com/office/officeart/2005/8/layout/vList5"/>
    <dgm:cxn modelId="{26C3ECA9-E90A-4A6E-8885-99EE37BE154A}" type="presParOf" srcId="{AE081479-9C39-4A13-B13B-E4D88AB80281}" destId="{C116338D-3432-423D-B6AF-AC98EEF6875D}" srcOrd="1" destOrd="0" presId="urn:microsoft.com/office/officeart/2005/8/layout/vList5"/>
    <dgm:cxn modelId="{BF027B7D-60E3-479A-A06F-0CD80D241283}" type="presParOf" srcId="{AE081479-9C39-4A13-B13B-E4D88AB80281}" destId="{53AF3228-A443-420C-AE3C-8FB3A12FB1FF}" srcOrd="2" destOrd="0" presId="urn:microsoft.com/office/officeart/2005/8/layout/vList5"/>
    <dgm:cxn modelId="{09BC9A83-AE4B-4BC4-99B7-991BAFE841B2}" type="presParOf" srcId="{53AF3228-A443-420C-AE3C-8FB3A12FB1FF}" destId="{14289711-3B52-4712-8D89-4473E6C71DE0}" srcOrd="0" destOrd="0" presId="urn:microsoft.com/office/officeart/2005/8/layout/vList5"/>
    <dgm:cxn modelId="{790F8A50-223B-47E2-900C-B3A40624BCF0}" type="presParOf" srcId="{53AF3228-A443-420C-AE3C-8FB3A12FB1FF}" destId="{0EB209F2-F5A1-4720-A2DC-E665A686E9E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218814A-461A-4BF0-BD09-344AB5456EE8}" type="doc">
      <dgm:prSet loTypeId="urn:microsoft.com/office/officeart/2005/8/layout/hierarchy4" loCatId="list" qsTypeId="urn:microsoft.com/office/officeart/2005/8/quickstyle/simple3" qsCatId="simple" csTypeId="urn:microsoft.com/office/officeart/2005/8/colors/colorful5" csCatId="colorful" phldr="1"/>
      <dgm:spPr/>
      <dgm:t>
        <a:bodyPr/>
        <a:lstStyle/>
        <a:p>
          <a:endParaRPr lang="zh-TW" altLang="en-US"/>
        </a:p>
      </dgm:t>
    </dgm:pt>
    <dgm:pt modelId="{7FF5F9A5-9A31-40C3-8A49-1EC8AF124CEF}">
      <dgm:prSet phldrT="[文字]" custT="1"/>
      <dgm:spPr/>
      <dgm:t>
        <a:bodyPr/>
        <a:lstStyle/>
        <a:p>
          <a:pPr marL="0" indent="0" algn="l">
            <a:lnSpc>
              <a:spcPct val="80000"/>
            </a:lnSpc>
            <a:spcBef>
              <a:spcPts val="0"/>
            </a:spcBef>
            <a:spcAft>
              <a:spcPts val="0"/>
            </a:spcAft>
          </a:pPr>
          <a:r>
            <a:rPr lang="zh-TW" altLang="en-US" sz="2400" b="1" dirty="0" smtClean="0">
              <a:latin typeface="微軟正黑體" pitchFamily="34" charset="-120"/>
              <a:ea typeface="微軟正黑體" pitchFamily="34" charset="-120"/>
            </a:rPr>
            <a:t>依總成績高低錄取正取生</a:t>
          </a:r>
          <a:r>
            <a:rPr lang="en-US" sz="2400" b="1" dirty="0" smtClean="0">
              <a:latin typeface="微軟正黑體" pitchFamily="34" charset="-120"/>
              <a:ea typeface="微軟正黑體" pitchFamily="34" charset="-120"/>
            </a:rPr>
            <a:t>30</a:t>
          </a:r>
          <a:r>
            <a:rPr lang="zh-TW" altLang="en-US" sz="2400" b="1" dirty="0" smtClean="0">
              <a:latin typeface="微軟正黑體" pitchFamily="34" charset="-120"/>
              <a:ea typeface="微軟正黑體" pitchFamily="34" charset="-120"/>
            </a:rPr>
            <a:t>名</a:t>
          </a:r>
          <a:r>
            <a:rPr lang="en-US"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含直接錄取名額</a:t>
          </a:r>
          <a:r>
            <a:rPr lang="en-US" sz="2400" b="1" dirty="0" smtClean="0">
              <a:latin typeface="微軟正黑體" pitchFamily="34" charset="-120"/>
              <a:ea typeface="微軟正黑體" pitchFamily="34" charset="-120"/>
            </a:rPr>
            <a:t>)</a:t>
          </a:r>
          <a:r>
            <a:rPr lang="zh-TW" altLang="en-US" sz="2400" b="1" dirty="0" smtClean="0">
              <a:latin typeface="微軟正黑體" pitchFamily="34" charset="-120"/>
              <a:ea typeface="微軟正黑體" pitchFamily="34" charset="-120"/>
            </a:rPr>
            <a:t>，備取</a:t>
          </a:r>
          <a:r>
            <a:rPr lang="en-US" sz="2400" b="1" dirty="0" smtClean="0">
              <a:latin typeface="微軟正黑體" pitchFamily="34" charset="-120"/>
              <a:ea typeface="微軟正黑體" pitchFamily="34" charset="-120"/>
            </a:rPr>
            <a:t>10</a:t>
          </a:r>
          <a:r>
            <a:rPr lang="zh-TW" altLang="en-US" sz="2400" b="1" dirty="0" smtClean="0">
              <a:latin typeface="微軟正黑體" pitchFamily="34" charset="-120"/>
              <a:ea typeface="微軟正黑體" pitchFamily="34" charset="-120"/>
            </a:rPr>
            <a:t>名，男女兼收</a:t>
          </a:r>
          <a:endParaRPr lang="zh-TW" altLang="en-US" sz="2400" b="1" dirty="0">
            <a:latin typeface="微軟正黑體" pitchFamily="34" charset="-120"/>
            <a:ea typeface="微軟正黑體" pitchFamily="34" charset="-120"/>
          </a:endParaRPr>
        </a:p>
      </dgm:t>
    </dgm:pt>
    <dgm:pt modelId="{CDB61765-E43D-4A9B-A46C-64748E355ED7}" type="parTrans" cxnId="{598D5D78-1F48-40ED-B6A7-22D191DFD998}">
      <dgm:prSet/>
      <dgm:spPr/>
      <dgm:t>
        <a:bodyPr/>
        <a:lstStyle/>
        <a:p>
          <a:pPr algn="l">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2A0E808E-236B-4966-85C1-8922CA7619F0}" type="sibTrans" cxnId="{598D5D78-1F48-40ED-B6A7-22D191DFD998}">
      <dgm:prSet/>
      <dgm:spPr/>
      <dgm:t>
        <a:bodyPr/>
        <a:lstStyle/>
        <a:p>
          <a:pPr algn="l">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9C68726B-E5A3-44B5-A1A0-52AE40E0F076}">
      <dgm:prSet phldrT="[文字]" custT="1"/>
      <dgm:spPr/>
      <dgm:t>
        <a:bodyPr/>
        <a:lstStyle/>
        <a:p>
          <a:pPr algn="l">
            <a:lnSpc>
              <a:spcPct val="80000"/>
            </a:lnSpc>
            <a:spcBef>
              <a:spcPts val="0"/>
            </a:spcBef>
            <a:spcAft>
              <a:spcPts val="0"/>
            </a:spcAft>
          </a:pPr>
          <a:r>
            <a:rPr lang="zh-TW" altLang="en-US" sz="2400" b="1" dirty="0" smtClean="0">
              <a:latin typeface="微軟正黑體" pitchFamily="34" charset="-120"/>
              <a:ea typeface="微軟正黑體" pitchFamily="34" charset="-120"/>
            </a:rPr>
            <a:t>總成績＝（科學能力檢定成績</a:t>
          </a:r>
          <a:r>
            <a:rPr lang="en-US" sz="2400" b="1" dirty="0" smtClean="0">
              <a:latin typeface="微軟正黑體" pitchFamily="34" charset="-120"/>
              <a:ea typeface="微軟正黑體" pitchFamily="34" charset="-120"/>
            </a:rPr>
            <a:t>×40%</a:t>
          </a:r>
          <a:r>
            <a:rPr lang="zh-TW" altLang="en-US" sz="2400" b="1" dirty="0" smtClean="0">
              <a:latin typeface="微軟正黑體" pitchFamily="34" charset="-120"/>
              <a:ea typeface="微軟正黑體" pitchFamily="34" charset="-120"/>
            </a:rPr>
            <a:t>）＋（實驗實作成績</a:t>
          </a:r>
          <a:r>
            <a:rPr lang="en-US" sz="2400" b="1" dirty="0" smtClean="0">
              <a:latin typeface="微軟正黑體" pitchFamily="34" charset="-120"/>
              <a:ea typeface="微軟正黑體" pitchFamily="34" charset="-120"/>
            </a:rPr>
            <a:t>×60%</a:t>
          </a:r>
          <a:r>
            <a:rPr lang="zh-TW" altLang="en-US" sz="2400" b="1" dirty="0" smtClean="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71E8C2AE-E495-4180-8521-201562F48F77}" type="parTrans" cxnId="{3ED732EC-CA3F-40EE-8FEC-9DA907BC1F24}">
      <dgm:prSet/>
      <dgm:spPr/>
      <dgm:t>
        <a:bodyPr/>
        <a:lstStyle/>
        <a:p>
          <a:pPr algn="l">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20C283CE-A5C2-4381-8AE1-77B0B4EA0F78}" type="sibTrans" cxnId="{3ED732EC-CA3F-40EE-8FEC-9DA907BC1F24}">
      <dgm:prSet/>
      <dgm:spPr/>
      <dgm:t>
        <a:bodyPr/>
        <a:lstStyle/>
        <a:p>
          <a:pPr algn="l">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48B6DE10-5343-411C-935F-EC03957B04F3}">
      <dgm:prSet phldrT="[文字]" custT="1"/>
      <dgm:spPr/>
      <dgm:t>
        <a:bodyPr/>
        <a:lstStyle/>
        <a:p>
          <a:pPr algn="l">
            <a:lnSpc>
              <a:spcPct val="80000"/>
            </a:lnSpc>
            <a:spcBef>
              <a:spcPts val="0"/>
            </a:spcBef>
            <a:spcAft>
              <a:spcPts val="0"/>
            </a:spcAft>
          </a:pPr>
          <a:r>
            <a:rPr lang="zh-TW" altLang="en-US" sz="2400" b="1" dirty="0" smtClean="0">
              <a:latin typeface="微軟正黑體" pitchFamily="34" charset="-120"/>
              <a:ea typeface="微軟正黑體" pitchFamily="34" charset="-120"/>
            </a:rPr>
            <a:t>同分參酌依序評比如下：</a:t>
          </a:r>
        </a:p>
        <a:p>
          <a:pPr algn="l">
            <a:lnSpc>
              <a:spcPct val="80000"/>
            </a:lnSpc>
            <a:spcBef>
              <a:spcPts val="0"/>
            </a:spcBef>
            <a:spcAft>
              <a:spcPts val="0"/>
            </a:spcAft>
          </a:pPr>
          <a:r>
            <a:rPr lang="zh-TW" altLang="en-US" sz="2400" b="1" dirty="0" smtClean="0">
              <a:latin typeface="微軟正黑體" pitchFamily="34" charset="-120"/>
              <a:ea typeface="微軟正黑體" pitchFamily="34" charset="-120"/>
            </a:rPr>
            <a:t>    </a:t>
          </a:r>
          <a:r>
            <a:rPr lang="en-US" sz="2400" b="1" dirty="0" smtClean="0">
              <a:latin typeface="微軟正黑體" pitchFamily="34" charset="-120"/>
              <a:ea typeface="微軟正黑體" pitchFamily="34" charset="-120"/>
            </a:rPr>
            <a:t>a. </a:t>
          </a:r>
          <a:r>
            <a:rPr lang="zh-TW" altLang="en-US" sz="2400" b="1" dirty="0" smtClean="0">
              <a:latin typeface="微軟正黑體" pitchFamily="34" charset="-120"/>
              <a:ea typeface="微軟正黑體" pitchFamily="34" charset="-120"/>
            </a:rPr>
            <a:t>實驗實作成績                       </a:t>
          </a:r>
          <a:r>
            <a:rPr lang="en-US" sz="2400" b="1" dirty="0" smtClean="0">
              <a:latin typeface="微軟正黑體" pitchFamily="34" charset="-120"/>
              <a:ea typeface="微軟正黑體" pitchFamily="34" charset="-120"/>
            </a:rPr>
            <a:t>b. </a:t>
          </a:r>
          <a:r>
            <a:rPr lang="zh-TW" altLang="en-US" sz="2400" b="1" dirty="0" smtClean="0">
              <a:latin typeface="微軟正黑體" pitchFamily="34" charset="-120"/>
              <a:ea typeface="微軟正黑體" pitchFamily="34" charset="-120"/>
            </a:rPr>
            <a:t>科學能力檢定成績</a:t>
          </a:r>
        </a:p>
        <a:p>
          <a:pPr algn="l">
            <a:lnSpc>
              <a:spcPct val="80000"/>
            </a:lnSpc>
            <a:spcBef>
              <a:spcPts val="0"/>
            </a:spcBef>
            <a:spcAft>
              <a:spcPts val="0"/>
            </a:spcAft>
          </a:pPr>
          <a:r>
            <a:rPr lang="zh-TW" altLang="en-US" sz="2400" b="1" dirty="0" smtClean="0">
              <a:latin typeface="微軟正黑體" pitchFamily="34" charset="-120"/>
              <a:ea typeface="微軟正黑體" pitchFamily="34" charset="-120"/>
            </a:rPr>
            <a:t>    </a:t>
          </a:r>
          <a:r>
            <a:rPr lang="en-US" sz="2400" b="1" dirty="0" smtClean="0">
              <a:latin typeface="微軟正黑體" pitchFamily="34" charset="-120"/>
              <a:ea typeface="微軟正黑體" pitchFamily="34" charset="-120"/>
            </a:rPr>
            <a:t>c. </a:t>
          </a:r>
          <a:r>
            <a:rPr lang="zh-TW" altLang="en-US" sz="2400" b="1" dirty="0" smtClean="0">
              <a:latin typeface="微軟正黑體" pitchFamily="34" charset="-120"/>
              <a:ea typeface="微軟正黑體" pitchFamily="34" charset="-120"/>
            </a:rPr>
            <a:t>科學能力檢定數學</a:t>
          </a:r>
          <a:r>
            <a:rPr lang="en-US" sz="2400" b="1" dirty="0" smtClean="0">
              <a:latin typeface="微軟正黑體" pitchFamily="34" charset="-120"/>
              <a:ea typeface="微軟正黑體" pitchFamily="34" charset="-120"/>
            </a:rPr>
            <a:t>T</a:t>
          </a:r>
          <a:r>
            <a:rPr lang="zh-TW" altLang="en-US" sz="2400" b="1" dirty="0" smtClean="0">
              <a:latin typeface="微軟正黑體" pitchFamily="34" charset="-120"/>
              <a:ea typeface="微軟正黑體" pitchFamily="34" charset="-120"/>
            </a:rPr>
            <a:t>分數</a:t>
          </a:r>
          <a:endParaRPr lang="zh-TW" altLang="en-US" sz="2400" b="1" dirty="0">
            <a:latin typeface="微軟正黑體" pitchFamily="34" charset="-120"/>
            <a:ea typeface="微軟正黑體" pitchFamily="34" charset="-120"/>
          </a:endParaRPr>
        </a:p>
      </dgm:t>
    </dgm:pt>
    <dgm:pt modelId="{C48F8192-B24A-42F1-A0C9-BDB0B5E0AAA3}" type="sibTrans" cxnId="{8B318260-C5FE-4D3B-99D2-5766237063E3}">
      <dgm:prSet/>
      <dgm:spPr/>
      <dgm:t>
        <a:bodyPr/>
        <a:lstStyle/>
        <a:p>
          <a:pPr algn="l">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559E0FFC-E046-4795-B5DB-4DBF231CEA3A}" type="parTrans" cxnId="{8B318260-C5FE-4D3B-99D2-5766237063E3}">
      <dgm:prSet/>
      <dgm:spPr/>
      <dgm:t>
        <a:bodyPr/>
        <a:lstStyle/>
        <a:p>
          <a:pPr algn="l">
            <a:lnSpc>
              <a:spcPct val="80000"/>
            </a:lnSpc>
            <a:spcBef>
              <a:spcPts val="0"/>
            </a:spcBef>
            <a:spcAft>
              <a:spcPts val="0"/>
            </a:spcAft>
          </a:pPr>
          <a:endParaRPr lang="zh-TW" altLang="en-US" sz="2400" b="1">
            <a:latin typeface="微軟正黑體" pitchFamily="34" charset="-120"/>
            <a:ea typeface="微軟正黑體" pitchFamily="34" charset="-120"/>
          </a:endParaRPr>
        </a:p>
      </dgm:t>
    </dgm:pt>
    <dgm:pt modelId="{D7BC9E24-725D-42D4-B831-A10262D47A43}" type="pres">
      <dgm:prSet presAssocID="{5218814A-461A-4BF0-BD09-344AB5456EE8}" presName="Name0" presStyleCnt="0">
        <dgm:presLayoutVars>
          <dgm:chPref val="1"/>
          <dgm:dir/>
          <dgm:animOne val="branch"/>
          <dgm:animLvl val="lvl"/>
          <dgm:resizeHandles/>
        </dgm:presLayoutVars>
      </dgm:prSet>
      <dgm:spPr/>
      <dgm:t>
        <a:bodyPr/>
        <a:lstStyle/>
        <a:p>
          <a:endParaRPr lang="zh-TW" altLang="en-US"/>
        </a:p>
      </dgm:t>
    </dgm:pt>
    <dgm:pt modelId="{7D8C8929-EB16-4991-83F1-B07FDEED6938}" type="pres">
      <dgm:prSet presAssocID="{7FF5F9A5-9A31-40C3-8A49-1EC8AF124CEF}" presName="vertOne" presStyleCnt="0"/>
      <dgm:spPr/>
      <dgm:t>
        <a:bodyPr/>
        <a:lstStyle/>
        <a:p>
          <a:endParaRPr lang="zh-TW" altLang="en-US"/>
        </a:p>
      </dgm:t>
    </dgm:pt>
    <dgm:pt modelId="{286482B9-D771-49F2-A7F2-937D6197EC4B}" type="pres">
      <dgm:prSet presAssocID="{7FF5F9A5-9A31-40C3-8A49-1EC8AF124CEF}" presName="txOne" presStyleLbl="node0" presStyleIdx="0" presStyleCnt="1" custScaleY="52205" custLinFactNeighborX="49" custLinFactNeighborY="-34033">
        <dgm:presLayoutVars>
          <dgm:chPref val="3"/>
        </dgm:presLayoutVars>
      </dgm:prSet>
      <dgm:spPr/>
      <dgm:t>
        <a:bodyPr/>
        <a:lstStyle/>
        <a:p>
          <a:endParaRPr lang="zh-TW" altLang="en-US"/>
        </a:p>
      </dgm:t>
    </dgm:pt>
    <dgm:pt modelId="{C1014794-D855-409E-830F-A4B7D4AF29A6}" type="pres">
      <dgm:prSet presAssocID="{7FF5F9A5-9A31-40C3-8A49-1EC8AF124CEF}" presName="parTransOne" presStyleCnt="0"/>
      <dgm:spPr/>
      <dgm:t>
        <a:bodyPr/>
        <a:lstStyle/>
        <a:p>
          <a:endParaRPr lang="zh-TW" altLang="en-US"/>
        </a:p>
      </dgm:t>
    </dgm:pt>
    <dgm:pt modelId="{68D09145-DC1B-4F16-97B3-DE43EB9CE1FA}" type="pres">
      <dgm:prSet presAssocID="{7FF5F9A5-9A31-40C3-8A49-1EC8AF124CEF}" presName="horzOne" presStyleCnt="0"/>
      <dgm:spPr/>
      <dgm:t>
        <a:bodyPr/>
        <a:lstStyle/>
        <a:p>
          <a:endParaRPr lang="zh-TW" altLang="en-US"/>
        </a:p>
      </dgm:t>
    </dgm:pt>
    <dgm:pt modelId="{6AF45C09-46CE-4CFA-9AB3-E1BE198696D1}" type="pres">
      <dgm:prSet presAssocID="{9C68726B-E5A3-44B5-A1A0-52AE40E0F076}" presName="vertTwo" presStyleCnt="0"/>
      <dgm:spPr/>
      <dgm:t>
        <a:bodyPr/>
        <a:lstStyle/>
        <a:p>
          <a:endParaRPr lang="zh-TW" altLang="en-US"/>
        </a:p>
      </dgm:t>
    </dgm:pt>
    <dgm:pt modelId="{9C9FCA4C-A7F8-4BDE-8575-035FC66A8D7D}" type="pres">
      <dgm:prSet presAssocID="{9C68726B-E5A3-44B5-A1A0-52AE40E0F076}" presName="txTwo" presStyleLbl="node2" presStyleIdx="0" presStyleCnt="1" custScaleY="50761" custLinFactNeighborX="-49" custLinFactNeighborY="-45732">
        <dgm:presLayoutVars>
          <dgm:chPref val="3"/>
        </dgm:presLayoutVars>
      </dgm:prSet>
      <dgm:spPr/>
      <dgm:t>
        <a:bodyPr/>
        <a:lstStyle/>
        <a:p>
          <a:endParaRPr lang="zh-TW" altLang="en-US"/>
        </a:p>
      </dgm:t>
    </dgm:pt>
    <dgm:pt modelId="{A4756163-E40F-40EE-8390-388D3D281FE0}" type="pres">
      <dgm:prSet presAssocID="{9C68726B-E5A3-44B5-A1A0-52AE40E0F076}" presName="parTransTwo" presStyleCnt="0"/>
      <dgm:spPr/>
      <dgm:t>
        <a:bodyPr/>
        <a:lstStyle/>
        <a:p>
          <a:endParaRPr lang="zh-TW" altLang="en-US"/>
        </a:p>
      </dgm:t>
    </dgm:pt>
    <dgm:pt modelId="{90DCFBF3-B201-4246-8B4D-0BAD4F4AA04F}" type="pres">
      <dgm:prSet presAssocID="{9C68726B-E5A3-44B5-A1A0-52AE40E0F076}" presName="horzTwo" presStyleCnt="0"/>
      <dgm:spPr/>
      <dgm:t>
        <a:bodyPr/>
        <a:lstStyle/>
        <a:p>
          <a:endParaRPr lang="zh-TW" altLang="en-US"/>
        </a:p>
      </dgm:t>
    </dgm:pt>
    <dgm:pt modelId="{934126DE-5874-4D87-BB8C-428FBEBA1859}" type="pres">
      <dgm:prSet presAssocID="{48B6DE10-5343-411C-935F-EC03957B04F3}" presName="vertThree" presStyleCnt="0"/>
      <dgm:spPr/>
      <dgm:t>
        <a:bodyPr/>
        <a:lstStyle/>
        <a:p>
          <a:endParaRPr lang="zh-TW" altLang="en-US"/>
        </a:p>
      </dgm:t>
    </dgm:pt>
    <dgm:pt modelId="{1913AF6A-D33F-4D74-85E3-0245B9E8057E}" type="pres">
      <dgm:prSet presAssocID="{48B6DE10-5343-411C-935F-EC03957B04F3}" presName="txThree" presStyleLbl="node3" presStyleIdx="0" presStyleCnt="1" custScaleY="66710" custLinFactNeighborY="-10146">
        <dgm:presLayoutVars>
          <dgm:chPref val="3"/>
        </dgm:presLayoutVars>
      </dgm:prSet>
      <dgm:spPr/>
      <dgm:t>
        <a:bodyPr/>
        <a:lstStyle/>
        <a:p>
          <a:endParaRPr lang="zh-TW" altLang="en-US"/>
        </a:p>
      </dgm:t>
    </dgm:pt>
    <dgm:pt modelId="{963920CC-44F2-4E97-9172-7FC4FE90D725}" type="pres">
      <dgm:prSet presAssocID="{48B6DE10-5343-411C-935F-EC03957B04F3}" presName="horzThree" presStyleCnt="0"/>
      <dgm:spPr/>
      <dgm:t>
        <a:bodyPr/>
        <a:lstStyle/>
        <a:p>
          <a:endParaRPr lang="zh-TW" altLang="en-US"/>
        </a:p>
      </dgm:t>
    </dgm:pt>
  </dgm:ptLst>
  <dgm:cxnLst>
    <dgm:cxn modelId="{598D5D78-1F48-40ED-B6A7-22D191DFD998}" srcId="{5218814A-461A-4BF0-BD09-344AB5456EE8}" destId="{7FF5F9A5-9A31-40C3-8A49-1EC8AF124CEF}" srcOrd="0" destOrd="0" parTransId="{CDB61765-E43D-4A9B-A46C-64748E355ED7}" sibTransId="{2A0E808E-236B-4966-85C1-8922CA7619F0}"/>
    <dgm:cxn modelId="{A7F50803-18BD-40C5-AD1F-0D6E4EC40EBE}" type="presOf" srcId="{9C68726B-E5A3-44B5-A1A0-52AE40E0F076}" destId="{9C9FCA4C-A7F8-4BDE-8575-035FC66A8D7D}" srcOrd="0" destOrd="0" presId="urn:microsoft.com/office/officeart/2005/8/layout/hierarchy4"/>
    <dgm:cxn modelId="{3ED732EC-CA3F-40EE-8FEC-9DA907BC1F24}" srcId="{7FF5F9A5-9A31-40C3-8A49-1EC8AF124CEF}" destId="{9C68726B-E5A3-44B5-A1A0-52AE40E0F076}" srcOrd="0" destOrd="0" parTransId="{71E8C2AE-E495-4180-8521-201562F48F77}" sibTransId="{20C283CE-A5C2-4381-8AE1-77B0B4EA0F78}"/>
    <dgm:cxn modelId="{7A4B558F-94EA-4B20-940B-26E71E3F4DA2}" type="presOf" srcId="{7FF5F9A5-9A31-40C3-8A49-1EC8AF124CEF}" destId="{286482B9-D771-49F2-A7F2-937D6197EC4B}" srcOrd="0" destOrd="0" presId="urn:microsoft.com/office/officeart/2005/8/layout/hierarchy4"/>
    <dgm:cxn modelId="{766CCA80-CBDC-4EB4-B19B-A7F5803B66AD}" type="presOf" srcId="{5218814A-461A-4BF0-BD09-344AB5456EE8}" destId="{D7BC9E24-725D-42D4-B831-A10262D47A43}" srcOrd="0" destOrd="0" presId="urn:microsoft.com/office/officeart/2005/8/layout/hierarchy4"/>
    <dgm:cxn modelId="{4BE73499-60E7-4AED-B865-BD1B7B611CC3}" type="presOf" srcId="{48B6DE10-5343-411C-935F-EC03957B04F3}" destId="{1913AF6A-D33F-4D74-85E3-0245B9E8057E}" srcOrd="0" destOrd="0" presId="urn:microsoft.com/office/officeart/2005/8/layout/hierarchy4"/>
    <dgm:cxn modelId="{8B318260-C5FE-4D3B-99D2-5766237063E3}" srcId="{9C68726B-E5A3-44B5-A1A0-52AE40E0F076}" destId="{48B6DE10-5343-411C-935F-EC03957B04F3}" srcOrd="0" destOrd="0" parTransId="{559E0FFC-E046-4795-B5DB-4DBF231CEA3A}" sibTransId="{C48F8192-B24A-42F1-A0C9-BDB0B5E0AAA3}"/>
    <dgm:cxn modelId="{9C2B0C0E-79B8-41C2-A200-2F2C114DE6C8}" type="presParOf" srcId="{D7BC9E24-725D-42D4-B831-A10262D47A43}" destId="{7D8C8929-EB16-4991-83F1-B07FDEED6938}" srcOrd="0" destOrd="0" presId="urn:microsoft.com/office/officeart/2005/8/layout/hierarchy4"/>
    <dgm:cxn modelId="{EBB01F55-1D59-40CB-89F4-C41ECEB4CDB9}" type="presParOf" srcId="{7D8C8929-EB16-4991-83F1-B07FDEED6938}" destId="{286482B9-D771-49F2-A7F2-937D6197EC4B}" srcOrd="0" destOrd="0" presId="urn:microsoft.com/office/officeart/2005/8/layout/hierarchy4"/>
    <dgm:cxn modelId="{00D836C6-E8A1-4562-BF1E-F74865A9BA61}" type="presParOf" srcId="{7D8C8929-EB16-4991-83F1-B07FDEED6938}" destId="{C1014794-D855-409E-830F-A4B7D4AF29A6}" srcOrd="1" destOrd="0" presId="urn:microsoft.com/office/officeart/2005/8/layout/hierarchy4"/>
    <dgm:cxn modelId="{119ABA1F-5694-4054-AA7F-586E93E8580F}" type="presParOf" srcId="{7D8C8929-EB16-4991-83F1-B07FDEED6938}" destId="{68D09145-DC1B-4F16-97B3-DE43EB9CE1FA}" srcOrd="2" destOrd="0" presId="urn:microsoft.com/office/officeart/2005/8/layout/hierarchy4"/>
    <dgm:cxn modelId="{E75E1C91-E46D-4EE7-9A36-B4F85B80A83D}" type="presParOf" srcId="{68D09145-DC1B-4F16-97B3-DE43EB9CE1FA}" destId="{6AF45C09-46CE-4CFA-9AB3-E1BE198696D1}" srcOrd="0" destOrd="0" presId="urn:microsoft.com/office/officeart/2005/8/layout/hierarchy4"/>
    <dgm:cxn modelId="{773DCF22-B391-4B9B-B0C3-C0CF5806D041}" type="presParOf" srcId="{6AF45C09-46CE-4CFA-9AB3-E1BE198696D1}" destId="{9C9FCA4C-A7F8-4BDE-8575-035FC66A8D7D}" srcOrd="0" destOrd="0" presId="urn:microsoft.com/office/officeart/2005/8/layout/hierarchy4"/>
    <dgm:cxn modelId="{99A8EBEF-B163-409B-B099-8ABC769652EA}" type="presParOf" srcId="{6AF45C09-46CE-4CFA-9AB3-E1BE198696D1}" destId="{A4756163-E40F-40EE-8390-388D3D281FE0}" srcOrd="1" destOrd="0" presId="urn:microsoft.com/office/officeart/2005/8/layout/hierarchy4"/>
    <dgm:cxn modelId="{2B6C0233-88DD-4A05-B884-A02FBC8434BF}" type="presParOf" srcId="{6AF45C09-46CE-4CFA-9AB3-E1BE198696D1}" destId="{90DCFBF3-B201-4246-8B4D-0BAD4F4AA04F}" srcOrd="2" destOrd="0" presId="urn:microsoft.com/office/officeart/2005/8/layout/hierarchy4"/>
    <dgm:cxn modelId="{EDB1CD3F-07F5-4578-9316-E88309A11FEB}" type="presParOf" srcId="{90DCFBF3-B201-4246-8B4D-0BAD4F4AA04F}" destId="{934126DE-5874-4D87-BB8C-428FBEBA1859}" srcOrd="0" destOrd="0" presId="urn:microsoft.com/office/officeart/2005/8/layout/hierarchy4"/>
    <dgm:cxn modelId="{44A5657A-EE14-4F5D-A26C-AA7E1C33726D}" type="presParOf" srcId="{934126DE-5874-4D87-BB8C-428FBEBA1859}" destId="{1913AF6A-D33F-4D74-85E3-0245B9E8057E}" srcOrd="0" destOrd="0" presId="urn:microsoft.com/office/officeart/2005/8/layout/hierarchy4"/>
    <dgm:cxn modelId="{316A499B-2C64-45B6-BCA4-106E341CAE13}" type="presParOf" srcId="{934126DE-5874-4D87-BB8C-428FBEBA1859}" destId="{963920CC-44F2-4E97-9172-7FC4FE90D72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0FF0209-7700-4231-BF87-355E12301AFF}" type="doc">
      <dgm:prSet loTypeId="urn:microsoft.com/office/officeart/2005/8/layout/vList5" loCatId="list" qsTypeId="urn:microsoft.com/office/officeart/2005/8/quickstyle/simple2" qsCatId="simple" csTypeId="urn:microsoft.com/office/officeart/2005/8/colors/colorful4" csCatId="colorful" phldr="1"/>
      <dgm:spPr/>
      <dgm:t>
        <a:bodyPr/>
        <a:lstStyle/>
        <a:p>
          <a:endParaRPr lang="zh-TW" altLang="en-US"/>
        </a:p>
      </dgm:t>
    </dgm:pt>
    <dgm:pt modelId="{4C676E69-2188-4B14-BC20-5D8FDBDFC7C4}">
      <dgm:prSet phldrT="[文字]" custT="1"/>
      <dgm:spPr/>
      <dgm:t>
        <a:bodyPr/>
        <a:lstStyle/>
        <a:p>
          <a:pPr marL="0" marR="0" indent="0" algn="l" defTabSz="914400" eaLnBrk="1" fontAlgn="auto" latinLnBrk="0" hangingPunct="1">
            <a:lnSpc>
              <a:spcPct val="80000"/>
            </a:lnSpc>
            <a:spcBef>
              <a:spcPts val="0"/>
            </a:spcBef>
            <a:spcAft>
              <a:spcPts val="0"/>
            </a:spcAft>
            <a:buClrTx/>
            <a:buSzTx/>
            <a:buFontTx/>
            <a:buNone/>
            <a:tabLst/>
            <a:defRPr/>
          </a:pPr>
          <a:r>
            <a:rPr lang="zh-TW" altLang="en-US" sz="2800" b="1" dirty="0" smtClean="0">
              <a:effectLst/>
              <a:latin typeface="微軟正黑體" pitchFamily="34" charset="-120"/>
              <a:ea typeface="微軟正黑體" pitchFamily="34" charset="-120"/>
            </a:rPr>
            <a:t>學生在高中職就讀職業類科，同時參加建教合作計畫，在一定期間內於建教合作機構接受職業技能訓練，學習一技之長，並領取一定生活津貼的學生。</a:t>
          </a:r>
        </a:p>
      </dgm:t>
    </dgm:pt>
    <dgm:pt modelId="{0F2110BE-6B21-4E1D-AA07-582FCA891FA1}" type="sibTrans" cxnId="{2C9462D2-46A3-4600-A9F0-5CCA0EB32F6E}">
      <dgm:prSet/>
      <dgm:spPr/>
      <dgm:t>
        <a:bodyPr/>
        <a:lstStyle/>
        <a:p>
          <a:pPr>
            <a:lnSpc>
              <a:spcPct val="80000"/>
            </a:lnSpc>
          </a:pPr>
          <a:endParaRPr lang="zh-TW" altLang="en-US" b="1">
            <a:latin typeface="微軟正黑體" pitchFamily="34" charset="-120"/>
            <a:ea typeface="微軟正黑體" pitchFamily="34" charset="-120"/>
          </a:endParaRPr>
        </a:p>
      </dgm:t>
    </dgm:pt>
    <dgm:pt modelId="{C3B4DC38-7388-49B1-9E34-88EB5CD75C03}" type="parTrans" cxnId="{2C9462D2-46A3-4600-A9F0-5CCA0EB32F6E}">
      <dgm:prSet/>
      <dgm:spPr/>
      <dgm:t>
        <a:bodyPr/>
        <a:lstStyle/>
        <a:p>
          <a:pPr>
            <a:lnSpc>
              <a:spcPct val="80000"/>
            </a:lnSpc>
          </a:pPr>
          <a:endParaRPr lang="zh-TW" altLang="en-US" b="1">
            <a:latin typeface="微軟正黑體" pitchFamily="34" charset="-120"/>
            <a:ea typeface="微軟正黑體" pitchFamily="34" charset="-120"/>
          </a:endParaRPr>
        </a:p>
      </dgm:t>
    </dgm:pt>
    <dgm:pt modelId="{3E3D2E8B-0C91-4109-937F-C436531693EE}" type="pres">
      <dgm:prSet presAssocID="{20FF0209-7700-4231-BF87-355E12301AFF}" presName="Name0" presStyleCnt="0">
        <dgm:presLayoutVars>
          <dgm:dir/>
          <dgm:animLvl val="lvl"/>
          <dgm:resizeHandles val="exact"/>
        </dgm:presLayoutVars>
      </dgm:prSet>
      <dgm:spPr/>
      <dgm:t>
        <a:bodyPr/>
        <a:lstStyle/>
        <a:p>
          <a:endParaRPr lang="zh-TW" altLang="en-US"/>
        </a:p>
      </dgm:t>
    </dgm:pt>
    <dgm:pt modelId="{82B6FF1A-911D-4C78-8EF9-00ECF182B8A9}" type="pres">
      <dgm:prSet presAssocID="{4C676E69-2188-4B14-BC20-5D8FDBDFC7C4}" presName="linNode" presStyleCnt="0"/>
      <dgm:spPr/>
      <dgm:t>
        <a:bodyPr/>
        <a:lstStyle/>
        <a:p>
          <a:endParaRPr lang="zh-TW" altLang="en-US"/>
        </a:p>
      </dgm:t>
    </dgm:pt>
    <dgm:pt modelId="{0A93E3F4-D932-4328-882E-2027D87CA724}" type="pres">
      <dgm:prSet presAssocID="{4C676E69-2188-4B14-BC20-5D8FDBDFC7C4}" presName="parentText" presStyleLbl="node1" presStyleIdx="0" presStyleCnt="1" custScaleX="272905" custScaleY="100098">
        <dgm:presLayoutVars>
          <dgm:chMax val="1"/>
          <dgm:bulletEnabled val="1"/>
        </dgm:presLayoutVars>
      </dgm:prSet>
      <dgm:spPr/>
      <dgm:t>
        <a:bodyPr/>
        <a:lstStyle/>
        <a:p>
          <a:endParaRPr lang="zh-TW" altLang="en-US"/>
        </a:p>
      </dgm:t>
    </dgm:pt>
  </dgm:ptLst>
  <dgm:cxnLst>
    <dgm:cxn modelId="{2C40CF86-5994-430D-A559-5D4ED59D3327}" type="presOf" srcId="{4C676E69-2188-4B14-BC20-5D8FDBDFC7C4}" destId="{0A93E3F4-D932-4328-882E-2027D87CA724}" srcOrd="0" destOrd="0" presId="urn:microsoft.com/office/officeart/2005/8/layout/vList5"/>
    <dgm:cxn modelId="{8B705CC8-A838-4E88-A703-A4FA10A4482D}" type="presOf" srcId="{20FF0209-7700-4231-BF87-355E12301AFF}" destId="{3E3D2E8B-0C91-4109-937F-C436531693EE}" srcOrd="0" destOrd="0" presId="urn:microsoft.com/office/officeart/2005/8/layout/vList5"/>
    <dgm:cxn modelId="{2C9462D2-46A3-4600-A9F0-5CCA0EB32F6E}" srcId="{20FF0209-7700-4231-BF87-355E12301AFF}" destId="{4C676E69-2188-4B14-BC20-5D8FDBDFC7C4}" srcOrd="0" destOrd="0" parTransId="{C3B4DC38-7388-49B1-9E34-88EB5CD75C03}" sibTransId="{0F2110BE-6B21-4E1D-AA07-582FCA891FA1}"/>
    <dgm:cxn modelId="{F9135E84-EB0D-4DBE-B302-D3BFA280CA4E}" type="presParOf" srcId="{3E3D2E8B-0C91-4109-937F-C436531693EE}" destId="{82B6FF1A-911D-4C78-8EF9-00ECF182B8A9}" srcOrd="0" destOrd="0" presId="urn:microsoft.com/office/officeart/2005/8/layout/vList5"/>
    <dgm:cxn modelId="{D757AEB0-58BA-46FD-9735-3420537AC361}" type="presParOf" srcId="{82B6FF1A-911D-4C78-8EF9-00ECF182B8A9}" destId="{0A93E3F4-D932-4328-882E-2027D87CA72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0FF0209-7700-4231-BF87-355E12301AFF}" type="doc">
      <dgm:prSet loTypeId="urn:microsoft.com/office/officeart/2005/8/layout/hList3" loCatId="list" qsTypeId="urn:microsoft.com/office/officeart/2005/8/quickstyle/simple3" qsCatId="simple" csTypeId="urn:microsoft.com/office/officeart/2005/8/colors/colorful3" csCatId="colorful" phldr="1"/>
      <dgm:spPr/>
      <dgm:t>
        <a:bodyPr/>
        <a:lstStyle/>
        <a:p>
          <a:endParaRPr lang="zh-TW" altLang="en-US"/>
        </a:p>
      </dgm:t>
    </dgm:pt>
    <dgm:pt modelId="{6B655E6C-5680-4378-A7E1-900E19D0507E}">
      <dgm:prSet phldrT="[文字]" custT="1"/>
      <dgm:spPr>
        <a:solidFill>
          <a:schemeClr val="accent2">
            <a:lumMod val="50000"/>
          </a:schemeClr>
        </a:solidFill>
      </dgm:spPr>
      <dgm:t>
        <a:bodyPr/>
        <a:lstStyle/>
        <a:p>
          <a:r>
            <a:rPr lang="zh-TW" altLang="en-US" sz="3200" b="1" dirty="0" smtClean="0">
              <a:latin typeface="微軟正黑體" pitchFamily="34" charset="-120"/>
              <a:ea typeface="微軟正黑體" pitchFamily="34" charset="-120"/>
            </a:rPr>
            <a:t>辦理方式</a:t>
          </a:r>
          <a:endParaRPr lang="zh-TW" altLang="en-US" sz="3200" b="1" dirty="0">
            <a:latin typeface="微軟正黑體" pitchFamily="34" charset="-120"/>
            <a:ea typeface="微軟正黑體" pitchFamily="34" charset="-120"/>
          </a:endParaRPr>
        </a:p>
      </dgm:t>
    </dgm:pt>
    <dgm:pt modelId="{94305D65-E8D2-4A76-97D3-A46A761DA336}" type="parTrans" cxnId="{5A8271DA-938B-4297-A996-850144A34493}">
      <dgm:prSet/>
      <dgm:spPr/>
      <dgm:t>
        <a:bodyPr/>
        <a:lstStyle/>
        <a:p>
          <a:endParaRPr lang="zh-TW" altLang="en-US" b="1">
            <a:latin typeface="微軟正黑體" pitchFamily="34" charset="-120"/>
            <a:ea typeface="微軟正黑體" pitchFamily="34" charset="-120"/>
          </a:endParaRPr>
        </a:p>
      </dgm:t>
    </dgm:pt>
    <dgm:pt modelId="{6270B86D-B603-4FDA-A1F0-D8C145A9FDBC}" type="sibTrans" cxnId="{5A8271DA-938B-4297-A996-850144A34493}">
      <dgm:prSet/>
      <dgm:spPr/>
      <dgm:t>
        <a:bodyPr/>
        <a:lstStyle/>
        <a:p>
          <a:endParaRPr lang="zh-TW" altLang="en-US" b="1">
            <a:latin typeface="微軟正黑體" pitchFamily="34" charset="-120"/>
            <a:ea typeface="微軟正黑體" pitchFamily="34" charset="-120"/>
          </a:endParaRPr>
        </a:p>
      </dgm:t>
    </dgm:pt>
    <dgm:pt modelId="{0CC09246-5268-4A8E-ACB7-827A79DB8FDF}">
      <dgm:prSet custT="1"/>
      <dgm:spPr/>
      <dgm:t>
        <a:bodyPr anchor="t"/>
        <a:lstStyle/>
        <a:p>
          <a:pPr marL="92075" indent="-92075" algn="ctr">
            <a:spcAft>
              <a:spcPts val="0"/>
            </a:spcAft>
          </a:pPr>
          <a:r>
            <a:rPr lang="zh-TW" altLang="en-US" sz="2000" b="1" dirty="0" smtClean="0">
              <a:solidFill>
                <a:srgbClr val="C00000"/>
              </a:solidFill>
              <a:effectLst/>
              <a:latin typeface="微軟正黑體" pitchFamily="34" charset="-120"/>
              <a:ea typeface="微軟正黑體" pitchFamily="34" charset="-120"/>
            </a:rPr>
            <a:t>階梯式</a:t>
          </a:r>
          <a:endParaRPr lang="en-US" altLang="zh-TW" sz="2000" b="1" dirty="0" smtClean="0">
            <a:solidFill>
              <a:srgbClr val="C00000"/>
            </a:solidFill>
            <a:effectLst/>
            <a:latin typeface="微軟正黑體" pitchFamily="34" charset="-120"/>
            <a:ea typeface="微軟正黑體" pitchFamily="34" charset="-120"/>
          </a:endParaRPr>
        </a:p>
        <a:p>
          <a:pPr marL="0" indent="0" algn="l">
            <a:spcAft>
              <a:spcPts val="0"/>
            </a:spcAft>
          </a:pPr>
          <a:r>
            <a:rPr lang="zh-TW" altLang="zh-TW" sz="2000" b="1" dirty="0" smtClean="0">
              <a:solidFill>
                <a:srgbClr val="660066"/>
              </a:solidFill>
              <a:effectLst/>
              <a:latin typeface="微軟正黑體" pitchFamily="34" charset="-120"/>
              <a:ea typeface="微軟正黑體" pitchFamily="34" charset="-120"/>
            </a:rPr>
            <a:t>一年級及二年級學生在校接受基礎及專業理論教育，三年級在建教合作機構接受職業技</a:t>
          </a:r>
          <a:r>
            <a:rPr lang="zh-TW" altLang="en-US" sz="2000" b="1" dirty="0" smtClean="0">
              <a:solidFill>
                <a:srgbClr val="660066"/>
              </a:solidFill>
              <a:effectLst/>
              <a:latin typeface="微軟正黑體" pitchFamily="34" charset="-120"/>
              <a:ea typeface="微軟正黑體" pitchFamily="34" charset="-120"/>
            </a:rPr>
            <a:t>能訓練。</a:t>
          </a:r>
          <a:endParaRPr lang="en-US" altLang="zh-TW" sz="2000" b="1" dirty="0" smtClean="0">
            <a:solidFill>
              <a:srgbClr val="660066"/>
            </a:solidFill>
            <a:effectLst/>
            <a:latin typeface="微軟正黑體" pitchFamily="34" charset="-120"/>
            <a:ea typeface="微軟正黑體" pitchFamily="34" charset="-120"/>
          </a:endParaRPr>
        </a:p>
      </dgm:t>
    </dgm:pt>
    <dgm:pt modelId="{17ED81D4-34C4-4A62-9BA3-F2A56D4116D1}" type="sibTrans" cxnId="{04A9977B-0DDD-4B54-930A-5ECE2EE79672}">
      <dgm:prSet/>
      <dgm:spPr/>
      <dgm:t>
        <a:bodyPr/>
        <a:lstStyle/>
        <a:p>
          <a:endParaRPr lang="zh-TW" altLang="en-US" b="1">
            <a:latin typeface="微軟正黑體" pitchFamily="34" charset="-120"/>
            <a:ea typeface="微軟正黑體" pitchFamily="34" charset="-120"/>
          </a:endParaRPr>
        </a:p>
      </dgm:t>
    </dgm:pt>
    <dgm:pt modelId="{29F3F52D-6713-4B66-9DDF-BF77D92D0195}" type="parTrans" cxnId="{04A9977B-0DDD-4B54-930A-5ECE2EE79672}">
      <dgm:prSet/>
      <dgm:spPr/>
      <dgm:t>
        <a:bodyPr/>
        <a:lstStyle/>
        <a:p>
          <a:endParaRPr lang="zh-TW" altLang="en-US" b="1">
            <a:latin typeface="微軟正黑體" pitchFamily="34" charset="-120"/>
            <a:ea typeface="微軟正黑體" pitchFamily="34" charset="-120"/>
          </a:endParaRPr>
        </a:p>
      </dgm:t>
    </dgm:pt>
    <dgm:pt modelId="{4CCCDF08-5AD2-48C1-B475-6BFDC2B94C34}">
      <dgm:prSet phldrT="[文字]" custT="1"/>
      <dgm:spPr/>
      <dgm:t>
        <a:bodyPr anchor="t"/>
        <a:lstStyle/>
        <a:p>
          <a:pPr marL="92075" indent="-92075" algn="ctr">
            <a:spcAft>
              <a:spcPts val="0"/>
            </a:spcAft>
          </a:pPr>
          <a:r>
            <a:rPr lang="zh-TW" altLang="en-US" sz="2000" b="1" dirty="0" smtClean="0">
              <a:solidFill>
                <a:srgbClr val="C00000"/>
              </a:solidFill>
              <a:effectLst/>
              <a:latin typeface="微軟正黑體" pitchFamily="34" charset="-120"/>
              <a:ea typeface="微軟正黑體" pitchFamily="34" charset="-120"/>
            </a:rPr>
            <a:t>輪調式</a:t>
          </a:r>
          <a:endParaRPr lang="en-US" altLang="zh-TW" sz="2000" b="1" dirty="0" smtClean="0">
            <a:solidFill>
              <a:srgbClr val="C00000"/>
            </a:solidFill>
            <a:effectLst/>
            <a:latin typeface="微軟正黑體" pitchFamily="34" charset="-120"/>
            <a:ea typeface="微軟正黑體" pitchFamily="34" charset="-120"/>
          </a:endParaRPr>
        </a:p>
        <a:p>
          <a:pPr marL="0" indent="0" algn="l">
            <a:spcAft>
              <a:spcPts val="0"/>
            </a:spcAft>
          </a:pPr>
          <a:r>
            <a:rPr lang="zh-TW" altLang="en-US" sz="2000" b="1" dirty="0" smtClean="0">
              <a:solidFill>
                <a:srgbClr val="660066"/>
              </a:solidFill>
              <a:effectLst/>
              <a:latin typeface="微軟正黑體" pitchFamily="34" charset="-120"/>
              <a:ea typeface="微軟正黑體" pitchFamily="34" charset="-120"/>
            </a:rPr>
            <a:t>學校與建教合作機構以二班為單位實施輪調，</a:t>
          </a:r>
          <a:r>
            <a:rPr lang="zh-TW" altLang="zh-TW" sz="2000" b="1" dirty="0" smtClean="0">
              <a:solidFill>
                <a:srgbClr val="660066"/>
              </a:solidFill>
              <a:effectLst/>
              <a:latin typeface="微軟正黑體" pitchFamily="34" charset="-120"/>
              <a:ea typeface="微軟正黑體" pitchFamily="34" charset="-120"/>
            </a:rPr>
            <a:t>一班在校上課，另一班在建教合作機構接受</a:t>
          </a:r>
          <a:r>
            <a:rPr lang="zh-TW" altLang="en-US" sz="2000" b="1" dirty="0" smtClean="0">
              <a:solidFill>
                <a:srgbClr val="660066"/>
              </a:solidFill>
              <a:effectLst/>
              <a:latin typeface="微軟正黑體" pitchFamily="34" charset="-120"/>
              <a:ea typeface="微軟正黑體" pitchFamily="34" charset="-120"/>
            </a:rPr>
            <a:t>職業技能訓練。</a:t>
          </a:r>
          <a:endParaRPr lang="zh-TW" altLang="en-US" sz="2000" b="1" dirty="0">
            <a:solidFill>
              <a:srgbClr val="660066"/>
            </a:solidFill>
            <a:effectLst/>
            <a:latin typeface="微軟正黑體" pitchFamily="34" charset="-120"/>
            <a:ea typeface="微軟正黑體" pitchFamily="34" charset="-120"/>
          </a:endParaRPr>
        </a:p>
      </dgm:t>
    </dgm:pt>
    <dgm:pt modelId="{7743305B-D056-4A07-92F0-EE23DBF5181A}" type="sibTrans" cxnId="{316C349B-453C-4173-B6E1-080C98557809}">
      <dgm:prSet/>
      <dgm:spPr/>
      <dgm:t>
        <a:bodyPr/>
        <a:lstStyle/>
        <a:p>
          <a:endParaRPr lang="zh-TW" altLang="en-US" b="1">
            <a:latin typeface="微軟正黑體" pitchFamily="34" charset="-120"/>
            <a:ea typeface="微軟正黑體" pitchFamily="34" charset="-120"/>
          </a:endParaRPr>
        </a:p>
      </dgm:t>
    </dgm:pt>
    <dgm:pt modelId="{38FAD9C4-2CF6-444E-ACE8-C34444FDA7B1}" type="parTrans" cxnId="{316C349B-453C-4173-B6E1-080C98557809}">
      <dgm:prSet/>
      <dgm:spPr/>
      <dgm:t>
        <a:bodyPr/>
        <a:lstStyle/>
        <a:p>
          <a:endParaRPr lang="zh-TW" altLang="en-US" b="1">
            <a:latin typeface="微軟正黑體" pitchFamily="34" charset="-120"/>
            <a:ea typeface="微軟正黑體" pitchFamily="34" charset="-120"/>
          </a:endParaRPr>
        </a:p>
      </dgm:t>
    </dgm:pt>
    <dgm:pt modelId="{5E41CC15-0929-4C86-87B4-DC5333982282}">
      <dgm:prSet/>
      <dgm:spPr/>
      <dgm:t>
        <a:bodyPr anchor="t"/>
        <a:lstStyle/>
        <a:p>
          <a:pPr algn="ctr">
            <a:spcAft>
              <a:spcPts val="0"/>
            </a:spcAft>
          </a:pPr>
          <a:r>
            <a:rPr lang="zh-TW" altLang="en-US" b="1" dirty="0" smtClean="0">
              <a:solidFill>
                <a:srgbClr val="C00000"/>
              </a:solidFill>
              <a:latin typeface="微軟正黑體" pitchFamily="34" charset="-120"/>
              <a:ea typeface="微軟正黑體" pitchFamily="34" charset="-120"/>
            </a:rPr>
            <a:t>實習式</a:t>
          </a:r>
          <a:endParaRPr lang="en-US" altLang="zh-TW" b="1" dirty="0" smtClean="0">
            <a:solidFill>
              <a:srgbClr val="C00000"/>
            </a:solidFill>
            <a:latin typeface="微軟正黑體" pitchFamily="34" charset="-120"/>
            <a:ea typeface="微軟正黑體" pitchFamily="34" charset="-120"/>
          </a:endParaRPr>
        </a:p>
        <a:p>
          <a:pPr algn="l">
            <a:spcAft>
              <a:spcPts val="0"/>
            </a:spcAft>
          </a:pPr>
          <a:r>
            <a:rPr lang="zh-TW" altLang="en-US" b="1" dirty="0" smtClean="0">
              <a:solidFill>
                <a:srgbClr val="660066"/>
              </a:solidFill>
              <a:latin typeface="微軟正黑體" pitchFamily="34" charset="-120"/>
              <a:ea typeface="微軟正黑體" pitchFamily="34" charset="-120"/>
            </a:rPr>
            <a:t>一年級以寒暑假期間辦理為原則，二年級除寒暑假之外，學期中實施以不超過五週，三年級則不超過十二週為原則。</a:t>
          </a:r>
          <a:endParaRPr lang="en-US" altLang="zh-TW" b="1" dirty="0" smtClean="0">
            <a:solidFill>
              <a:srgbClr val="660066"/>
            </a:solidFill>
            <a:effectLst/>
            <a:latin typeface="微軟正黑體" pitchFamily="34" charset="-120"/>
            <a:ea typeface="微軟正黑體" pitchFamily="34" charset="-120"/>
          </a:endParaRPr>
        </a:p>
      </dgm:t>
    </dgm:pt>
    <dgm:pt modelId="{4505503F-036B-49FA-96B2-9865B508C302}" type="parTrans" cxnId="{3C90C220-FBA7-4508-B97B-18A1A65DAA25}">
      <dgm:prSet/>
      <dgm:spPr/>
      <dgm:t>
        <a:bodyPr/>
        <a:lstStyle/>
        <a:p>
          <a:endParaRPr lang="zh-TW" altLang="en-US"/>
        </a:p>
      </dgm:t>
    </dgm:pt>
    <dgm:pt modelId="{A88BF312-4AD2-4D10-857F-A44B378FA914}" type="sibTrans" cxnId="{3C90C220-FBA7-4508-B97B-18A1A65DAA25}">
      <dgm:prSet/>
      <dgm:spPr/>
      <dgm:t>
        <a:bodyPr/>
        <a:lstStyle/>
        <a:p>
          <a:endParaRPr lang="zh-TW" altLang="en-US"/>
        </a:p>
      </dgm:t>
    </dgm:pt>
    <dgm:pt modelId="{F303F972-72AD-400A-97D0-63E0EAE95117}">
      <dgm:prSet/>
      <dgm:spPr/>
      <dgm:t>
        <a:bodyPr anchor="t"/>
        <a:lstStyle/>
        <a:p>
          <a:pPr algn="ctr">
            <a:spcAft>
              <a:spcPts val="0"/>
            </a:spcAft>
          </a:pPr>
          <a:r>
            <a:rPr lang="zh-TW" altLang="en-US" b="1" dirty="0" smtClean="0">
              <a:solidFill>
                <a:srgbClr val="C00000"/>
              </a:solidFill>
              <a:latin typeface="微軟正黑體" pitchFamily="34" charset="-120"/>
              <a:ea typeface="微軟正黑體" pitchFamily="34" charset="-120"/>
            </a:rPr>
            <a:t>專案式</a:t>
          </a:r>
          <a:endParaRPr lang="en-US" altLang="zh-TW" b="1" dirty="0" smtClean="0">
            <a:solidFill>
              <a:srgbClr val="660066"/>
            </a:solidFill>
            <a:latin typeface="微軟正黑體" pitchFamily="34" charset="-120"/>
            <a:ea typeface="微軟正黑體" pitchFamily="34" charset="-120"/>
          </a:endParaRPr>
        </a:p>
        <a:p>
          <a:pPr algn="l">
            <a:spcAft>
              <a:spcPts val="0"/>
            </a:spcAft>
          </a:pPr>
          <a:r>
            <a:rPr lang="zh-TW" altLang="en-US" b="1" dirty="0" smtClean="0">
              <a:solidFill>
                <a:srgbClr val="660066"/>
              </a:solidFill>
              <a:latin typeface="微軟正黑體" pitchFamily="34" charset="-120"/>
              <a:ea typeface="微軟正黑體" pitchFamily="34" charset="-120"/>
            </a:rPr>
            <a:t>學校另行規劃專案報請主管教育行政機關同意辦理的建教合作方案</a:t>
          </a:r>
          <a:endParaRPr lang="en-US" altLang="zh-TW" b="1" dirty="0" smtClean="0">
            <a:solidFill>
              <a:srgbClr val="660066"/>
            </a:solidFill>
            <a:effectLst/>
            <a:latin typeface="微軟正黑體" pitchFamily="34" charset="-120"/>
            <a:ea typeface="微軟正黑體" pitchFamily="34" charset="-120"/>
          </a:endParaRPr>
        </a:p>
      </dgm:t>
    </dgm:pt>
    <dgm:pt modelId="{928C73B7-090E-42AC-9C17-BF32A7E65565}" type="parTrans" cxnId="{E1826ADD-FDCB-465F-9B8D-3099C26984EF}">
      <dgm:prSet/>
      <dgm:spPr/>
      <dgm:t>
        <a:bodyPr/>
        <a:lstStyle/>
        <a:p>
          <a:endParaRPr lang="zh-TW" altLang="en-US"/>
        </a:p>
      </dgm:t>
    </dgm:pt>
    <dgm:pt modelId="{E13A5C65-FD5F-443F-A008-B3CBF7E105A7}" type="sibTrans" cxnId="{E1826ADD-FDCB-465F-9B8D-3099C26984EF}">
      <dgm:prSet/>
      <dgm:spPr/>
      <dgm:t>
        <a:bodyPr/>
        <a:lstStyle/>
        <a:p>
          <a:endParaRPr lang="zh-TW" altLang="en-US"/>
        </a:p>
      </dgm:t>
    </dgm:pt>
    <dgm:pt modelId="{8FEA157B-E89D-4FF8-9BBD-6DA586518DD7}" type="pres">
      <dgm:prSet presAssocID="{20FF0209-7700-4231-BF87-355E12301AFF}" presName="composite" presStyleCnt="0">
        <dgm:presLayoutVars>
          <dgm:chMax val="1"/>
          <dgm:dir/>
          <dgm:resizeHandles val="exact"/>
        </dgm:presLayoutVars>
      </dgm:prSet>
      <dgm:spPr/>
      <dgm:t>
        <a:bodyPr/>
        <a:lstStyle/>
        <a:p>
          <a:endParaRPr lang="zh-TW" altLang="en-US"/>
        </a:p>
      </dgm:t>
    </dgm:pt>
    <dgm:pt modelId="{2E7D59C8-8F4E-4D81-804D-4A061CB8AEC5}" type="pres">
      <dgm:prSet presAssocID="{6B655E6C-5680-4378-A7E1-900E19D0507E}" presName="roof" presStyleLbl="dkBgShp" presStyleIdx="0" presStyleCnt="2" custScaleY="44013" custLinFactNeighborY="-11530"/>
      <dgm:spPr/>
      <dgm:t>
        <a:bodyPr/>
        <a:lstStyle/>
        <a:p>
          <a:endParaRPr lang="zh-TW" altLang="en-US"/>
        </a:p>
      </dgm:t>
    </dgm:pt>
    <dgm:pt modelId="{4BC06F4A-D7AB-4A29-9163-20E38AB27FC6}" type="pres">
      <dgm:prSet presAssocID="{6B655E6C-5680-4378-A7E1-900E19D0507E}" presName="pillars" presStyleCnt="0"/>
      <dgm:spPr/>
      <dgm:t>
        <a:bodyPr/>
        <a:lstStyle/>
        <a:p>
          <a:endParaRPr lang="zh-TW" altLang="en-US"/>
        </a:p>
      </dgm:t>
    </dgm:pt>
    <dgm:pt modelId="{3754CD5E-C739-48BC-8A29-604C2E13F6D4}" type="pres">
      <dgm:prSet presAssocID="{6B655E6C-5680-4378-A7E1-900E19D0507E}" presName="pillar1" presStyleLbl="node1" presStyleIdx="0" presStyleCnt="4" custScaleY="110815" custLinFactNeighborY="-14973">
        <dgm:presLayoutVars>
          <dgm:bulletEnabled val="1"/>
        </dgm:presLayoutVars>
      </dgm:prSet>
      <dgm:spPr/>
      <dgm:t>
        <a:bodyPr/>
        <a:lstStyle/>
        <a:p>
          <a:endParaRPr lang="zh-TW" altLang="en-US"/>
        </a:p>
      </dgm:t>
    </dgm:pt>
    <dgm:pt modelId="{02789AFB-9186-4FE2-A5C2-CF2349844A95}" type="pres">
      <dgm:prSet presAssocID="{0CC09246-5268-4A8E-ACB7-827A79DB8FDF}" presName="pillarX" presStyleLbl="node1" presStyleIdx="1" presStyleCnt="4" custScaleY="110815" custLinFactNeighborY="-14973">
        <dgm:presLayoutVars>
          <dgm:bulletEnabled val="1"/>
        </dgm:presLayoutVars>
      </dgm:prSet>
      <dgm:spPr/>
      <dgm:t>
        <a:bodyPr/>
        <a:lstStyle/>
        <a:p>
          <a:endParaRPr lang="zh-TW" altLang="en-US"/>
        </a:p>
      </dgm:t>
    </dgm:pt>
    <dgm:pt modelId="{CE93013C-7E54-4933-8657-BE051B215D2A}" type="pres">
      <dgm:prSet presAssocID="{5E41CC15-0929-4C86-87B4-DC5333982282}" presName="pillarX" presStyleLbl="node1" presStyleIdx="2" presStyleCnt="4" custScaleY="110815" custLinFactNeighborY="-14973">
        <dgm:presLayoutVars>
          <dgm:bulletEnabled val="1"/>
        </dgm:presLayoutVars>
      </dgm:prSet>
      <dgm:spPr/>
      <dgm:t>
        <a:bodyPr/>
        <a:lstStyle/>
        <a:p>
          <a:endParaRPr lang="zh-TW" altLang="en-US"/>
        </a:p>
      </dgm:t>
    </dgm:pt>
    <dgm:pt modelId="{BCE3D758-54E2-4B3D-945F-08FAE2BF7121}" type="pres">
      <dgm:prSet presAssocID="{F303F972-72AD-400A-97D0-63E0EAE95117}" presName="pillarX" presStyleLbl="node1" presStyleIdx="3" presStyleCnt="4" custScaleY="110815" custLinFactNeighborY="-14973">
        <dgm:presLayoutVars>
          <dgm:bulletEnabled val="1"/>
        </dgm:presLayoutVars>
      </dgm:prSet>
      <dgm:spPr/>
      <dgm:t>
        <a:bodyPr/>
        <a:lstStyle/>
        <a:p>
          <a:endParaRPr lang="zh-TW" altLang="en-US"/>
        </a:p>
      </dgm:t>
    </dgm:pt>
    <dgm:pt modelId="{DEA54A24-7CBA-479A-A1DC-942883F30AFA}" type="pres">
      <dgm:prSet presAssocID="{6B655E6C-5680-4378-A7E1-900E19D0507E}" presName="base" presStyleLbl="dkBgShp" presStyleIdx="1" presStyleCnt="2" custScaleY="64586" custLinFactY="-16481" custLinFactNeighborY="-100000"/>
      <dgm:spPr/>
      <dgm:t>
        <a:bodyPr/>
        <a:lstStyle/>
        <a:p>
          <a:endParaRPr lang="zh-TW" altLang="en-US"/>
        </a:p>
      </dgm:t>
    </dgm:pt>
  </dgm:ptLst>
  <dgm:cxnLst>
    <dgm:cxn modelId="{316C349B-453C-4173-B6E1-080C98557809}" srcId="{6B655E6C-5680-4378-A7E1-900E19D0507E}" destId="{4CCCDF08-5AD2-48C1-B475-6BFDC2B94C34}" srcOrd="0" destOrd="0" parTransId="{38FAD9C4-2CF6-444E-ACE8-C34444FDA7B1}" sibTransId="{7743305B-D056-4A07-92F0-EE23DBF5181A}"/>
    <dgm:cxn modelId="{5A8271DA-938B-4297-A996-850144A34493}" srcId="{20FF0209-7700-4231-BF87-355E12301AFF}" destId="{6B655E6C-5680-4378-A7E1-900E19D0507E}" srcOrd="0" destOrd="0" parTransId="{94305D65-E8D2-4A76-97D3-A46A761DA336}" sibTransId="{6270B86D-B603-4FDA-A1F0-D8C145A9FDBC}"/>
    <dgm:cxn modelId="{4F436FFF-9210-465B-BCC5-B9F5E6EE543C}" type="presOf" srcId="{4CCCDF08-5AD2-48C1-B475-6BFDC2B94C34}" destId="{3754CD5E-C739-48BC-8A29-604C2E13F6D4}" srcOrd="0" destOrd="0" presId="urn:microsoft.com/office/officeart/2005/8/layout/hList3"/>
    <dgm:cxn modelId="{E1826ADD-FDCB-465F-9B8D-3099C26984EF}" srcId="{6B655E6C-5680-4378-A7E1-900E19D0507E}" destId="{F303F972-72AD-400A-97D0-63E0EAE95117}" srcOrd="3" destOrd="0" parTransId="{928C73B7-090E-42AC-9C17-BF32A7E65565}" sibTransId="{E13A5C65-FD5F-443F-A008-B3CBF7E105A7}"/>
    <dgm:cxn modelId="{C2B80C56-EEEF-4A9B-BB7B-0FE2897485D4}" type="presOf" srcId="{20FF0209-7700-4231-BF87-355E12301AFF}" destId="{8FEA157B-E89D-4FF8-9BBD-6DA586518DD7}" srcOrd="0" destOrd="0" presId="urn:microsoft.com/office/officeart/2005/8/layout/hList3"/>
    <dgm:cxn modelId="{753010ED-2A2E-45F9-AFFF-92116D143D51}" type="presOf" srcId="{0CC09246-5268-4A8E-ACB7-827A79DB8FDF}" destId="{02789AFB-9186-4FE2-A5C2-CF2349844A95}" srcOrd="0" destOrd="0" presId="urn:microsoft.com/office/officeart/2005/8/layout/hList3"/>
    <dgm:cxn modelId="{00AB4C35-471A-4130-86A0-9C751050F398}" type="presOf" srcId="{6B655E6C-5680-4378-A7E1-900E19D0507E}" destId="{2E7D59C8-8F4E-4D81-804D-4A061CB8AEC5}" srcOrd="0" destOrd="0" presId="urn:microsoft.com/office/officeart/2005/8/layout/hList3"/>
    <dgm:cxn modelId="{7DC22F5D-2012-4529-811D-45C48AD45418}" type="presOf" srcId="{5E41CC15-0929-4C86-87B4-DC5333982282}" destId="{CE93013C-7E54-4933-8657-BE051B215D2A}" srcOrd="0" destOrd="0" presId="urn:microsoft.com/office/officeart/2005/8/layout/hList3"/>
    <dgm:cxn modelId="{04A9977B-0DDD-4B54-930A-5ECE2EE79672}" srcId="{6B655E6C-5680-4378-A7E1-900E19D0507E}" destId="{0CC09246-5268-4A8E-ACB7-827A79DB8FDF}" srcOrd="1" destOrd="0" parTransId="{29F3F52D-6713-4B66-9DDF-BF77D92D0195}" sibTransId="{17ED81D4-34C4-4A62-9BA3-F2A56D4116D1}"/>
    <dgm:cxn modelId="{BDA7FEE4-C7AD-426D-85CC-3BC853267B0C}" type="presOf" srcId="{F303F972-72AD-400A-97D0-63E0EAE95117}" destId="{BCE3D758-54E2-4B3D-945F-08FAE2BF7121}" srcOrd="0" destOrd="0" presId="urn:microsoft.com/office/officeart/2005/8/layout/hList3"/>
    <dgm:cxn modelId="{3C90C220-FBA7-4508-B97B-18A1A65DAA25}" srcId="{6B655E6C-5680-4378-A7E1-900E19D0507E}" destId="{5E41CC15-0929-4C86-87B4-DC5333982282}" srcOrd="2" destOrd="0" parTransId="{4505503F-036B-49FA-96B2-9865B508C302}" sibTransId="{A88BF312-4AD2-4D10-857F-A44B378FA914}"/>
    <dgm:cxn modelId="{B023149F-4D36-4987-A17E-65BDDF8E647A}" type="presParOf" srcId="{8FEA157B-E89D-4FF8-9BBD-6DA586518DD7}" destId="{2E7D59C8-8F4E-4D81-804D-4A061CB8AEC5}" srcOrd="0" destOrd="0" presId="urn:microsoft.com/office/officeart/2005/8/layout/hList3"/>
    <dgm:cxn modelId="{41EA7176-3CB7-4420-B731-0A82C2B1C403}" type="presParOf" srcId="{8FEA157B-E89D-4FF8-9BBD-6DA586518DD7}" destId="{4BC06F4A-D7AB-4A29-9163-20E38AB27FC6}" srcOrd="1" destOrd="0" presId="urn:microsoft.com/office/officeart/2005/8/layout/hList3"/>
    <dgm:cxn modelId="{6854CA59-880B-4102-9CCF-0827B81F34ED}" type="presParOf" srcId="{4BC06F4A-D7AB-4A29-9163-20E38AB27FC6}" destId="{3754CD5E-C739-48BC-8A29-604C2E13F6D4}" srcOrd="0" destOrd="0" presId="urn:microsoft.com/office/officeart/2005/8/layout/hList3"/>
    <dgm:cxn modelId="{D208CBF2-3074-4ACE-8A8C-0A28D0DDD684}" type="presParOf" srcId="{4BC06F4A-D7AB-4A29-9163-20E38AB27FC6}" destId="{02789AFB-9186-4FE2-A5C2-CF2349844A95}" srcOrd="1" destOrd="0" presId="urn:microsoft.com/office/officeart/2005/8/layout/hList3"/>
    <dgm:cxn modelId="{9C745463-F0B6-4483-830C-1C3EF5F11344}" type="presParOf" srcId="{4BC06F4A-D7AB-4A29-9163-20E38AB27FC6}" destId="{CE93013C-7E54-4933-8657-BE051B215D2A}" srcOrd="2" destOrd="0" presId="urn:microsoft.com/office/officeart/2005/8/layout/hList3"/>
    <dgm:cxn modelId="{EC1952D4-A6F9-4A8F-9EB9-9FF490C10112}" type="presParOf" srcId="{4BC06F4A-D7AB-4A29-9163-20E38AB27FC6}" destId="{BCE3D758-54E2-4B3D-945F-08FAE2BF7121}" srcOrd="3" destOrd="0" presId="urn:microsoft.com/office/officeart/2005/8/layout/hList3"/>
    <dgm:cxn modelId="{A36ED369-AE2F-4242-9424-E86EBA7FEC22}" type="presParOf" srcId="{8FEA157B-E89D-4FF8-9BBD-6DA586518DD7}" destId="{DEA54A24-7CBA-479A-A1DC-942883F30AF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345D96A-7566-4192-96A3-2074BFCE90AB}" type="doc">
      <dgm:prSet loTypeId="urn:microsoft.com/office/officeart/2005/8/layout/vList5" loCatId="list" qsTypeId="urn:microsoft.com/office/officeart/2005/8/quickstyle/simple1" qsCatId="simple" csTypeId="urn:microsoft.com/office/officeart/2005/8/colors/colorful1#12" csCatId="colorful" phldr="1"/>
      <dgm:spPr/>
      <dgm:t>
        <a:bodyPr/>
        <a:lstStyle/>
        <a:p>
          <a:endParaRPr lang="zh-TW" altLang="en-US"/>
        </a:p>
      </dgm:t>
    </dgm:pt>
    <dgm:pt modelId="{F04633BA-1CC3-41C7-B3C1-001B4D933827}">
      <dgm:prSet phldrT="[文字]" custT="1"/>
      <dgm:spPr/>
      <dgm:t>
        <a:bodyPr/>
        <a:lstStyle/>
        <a:p>
          <a:r>
            <a:rPr lang="zh-TW" altLang="en-US" sz="3200" b="1" dirty="0" smtClean="0">
              <a:latin typeface="微軟正黑體" pitchFamily="34" charset="-120"/>
              <a:ea typeface="微軟正黑體" pitchFamily="34" charset="-120"/>
            </a:rPr>
            <a:t>辦理單位</a:t>
          </a:r>
          <a:endParaRPr lang="zh-TW" altLang="en-US" sz="3200" b="1" dirty="0">
            <a:latin typeface="微軟正黑體" pitchFamily="34" charset="-120"/>
            <a:ea typeface="微軟正黑體" pitchFamily="34" charset="-120"/>
          </a:endParaRPr>
        </a:p>
      </dgm:t>
    </dgm:pt>
    <dgm:pt modelId="{F0221029-EEC1-490E-A641-D92894BE15FD}" type="parTrans" cxnId="{9F729249-A676-4DAF-BA4B-234065FA4E9C}">
      <dgm:prSet/>
      <dgm:spPr/>
      <dgm:t>
        <a:bodyPr/>
        <a:lstStyle/>
        <a:p>
          <a:endParaRPr lang="zh-TW" altLang="en-US"/>
        </a:p>
      </dgm:t>
    </dgm:pt>
    <dgm:pt modelId="{C886920E-AF77-46B6-B72F-445B94DDDDD2}" type="sibTrans" cxnId="{9F729249-A676-4DAF-BA4B-234065FA4E9C}">
      <dgm:prSet/>
      <dgm:spPr/>
      <dgm:t>
        <a:bodyPr/>
        <a:lstStyle/>
        <a:p>
          <a:endParaRPr lang="zh-TW" altLang="en-US"/>
        </a:p>
      </dgm:t>
    </dgm:pt>
    <dgm:pt modelId="{E0EA084A-7054-4AB9-925B-5BDFA10FE50C}">
      <dgm:prSet phldrT="[文字]" custT="1"/>
      <dgm:spPr/>
      <dgm:t>
        <a:bodyPr/>
        <a:lstStyle/>
        <a:p>
          <a:pPr marL="179388" indent="-179388">
            <a:spcAft>
              <a:spcPts val="0"/>
            </a:spcAft>
          </a:pPr>
          <a:r>
            <a:rPr lang="zh-TW" altLang="en-US" sz="2000" b="1" dirty="0" smtClean="0">
              <a:solidFill>
                <a:srgbClr val="660066"/>
              </a:solidFill>
              <a:latin typeface="微軟正黑體" pitchFamily="34" charset="-120"/>
              <a:ea typeface="微軟正黑體" pitchFamily="34" charset="-120"/>
            </a:rPr>
            <a:t>教育部、高職學校、技專校院、合作廠商、職訓中心</a:t>
          </a:r>
          <a:endParaRPr lang="zh-TW" altLang="en-US" sz="2000" b="1" dirty="0">
            <a:solidFill>
              <a:srgbClr val="660066"/>
            </a:solidFill>
            <a:latin typeface="微軟正黑體" pitchFamily="34" charset="-120"/>
            <a:ea typeface="微軟正黑體" pitchFamily="34" charset="-120"/>
          </a:endParaRPr>
        </a:p>
      </dgm:t>
    </dgm:pt>
    <dgm:pt modelId="{C1C9BEE1-3F76-4122-A97F-BA2D256E2A50}" type="parTrans" cxnId="{46C8D4BD-B8F6-462C-A438-964DF7FE5B7C}">
      <dgm:prSet/>
      <dgm:spPr/>
      <dgm:t>
        <a:bodyPr/>
        <a:lstStyle/>
        <a:p>
          <a:endParaRPr lang="zh-TW" altLang="en-US"/>
        </a:p>
      </dgm:t>
    </dgm:pt>
    <dgm:pt modelId="{66B7E12E-2B9C-43D7-B92D-1E16DAE35652}" type="sibTrans" cxnId="{46C8D4BD-B8F6-462C-A438-964DF7FE5B7C}">
      <dgm:prSet/>
      <dgm:spPr/>
      <dgm:t>
        <a:bodyPr/>
        <a:lstStyle/>
        <a:p>
          <a:endParaRPr lang="zh-TW" altLang="en-US"/>
        </a:p>
      </dgm:t>
    </dgm:pt>
    <dgm:pt modelId="{F9A2B14C-5746-42FF-A6BE-94CEBAC2C5A6}">
      <dgm:prSet phldrT="[文字]" custT="1"/>
      <dgm:spPr/>
      <dgm:t>
        <a:bodyPr/>
        <a:lstStyle/>
        <a:p>
          <a:pPr>
            <a:lnSpc>
              <a:spcPct val="80000"/>
            </a:lnSpc>
            <a:spcAft>
              <a:spcPts val="0"/>
            </a:spcAft>
          </a:pPr>
          <a:r>
            <a:rPr lang="en-US" altLang="zh-TW" sz="3200" b="1" dirty="0" smtClean="0">
              <a:latin typeface="微軟正黑體" pitchFamily="34" charset="-120"/>
              <a:ea typeface="微軟正黑體" pitchFamily="34" charset="-120"/>
            </a:rPr>
            <a:t>3</a:t>
          </a:r>
          <a:r>
            <a:rPr lang="zh-TW" altLang="en-US" sz="3200" b="1" dirty="0" smtClean="0">
              <a:latin typeface="微軟正黑體" pitchFamily="34" charset="-120"/>
              <a:ea typeface="微軟正黑體" pitchFamily="34" charset="-120"/>
            </a:rPr>
            <a:t>合</a:t>
          </a:r>
          <a:r>
            <a:rPr lang="en-US" altLang="zh-TW" sz="3200" b="1" dirty="0" smtClean="0">
              <a:latin typeface="微軟正黑體" pitchFamily="34" charset="-120"/>
              <a:ea typeface="微軟正黑體" pitchFamily="34" charset="-120"/>
            </a:rPr>
            <a:t>1</a:t>
          </a:r>
          <a:endParaRPr lang="zh-TW" altLang="en-US" sz="3200" b="1" dirty="0">
            <a:latin typeface="微軟正黑體" pitchFamily="34" charset="-120"/>
            <a:ea typeface="微軟正黑體" pitchFamily="34" charset="-120"/>
          </a:endParaRPr>
        </a:p>
      </dgm:t>
    </dgm:pt>
    <dgm:pt modelId="{0701712C-9457-405C-8C2E-86F06C614FD3}" type="parTrans" cxnId="{368394CD-5A3B-472F-A486-1FA1D8CEC480}">
      <dgm:prSet/>
      <dgm:spPr/>
      <dgm:t>
        <a:bodyPr/>
        <a:lstStyle/>
        <a:p>
          <a:endParaRPr lang="zh-TW" altLang="en-US"/>
        </a:p>
      </dgm:t>
    </dgm:pt>
    <dgm:pt modelId="{33D9D59F-316F-4261-995E-5120DC233099}" type="sibTrans" cxnId="{368394CD-5A3B-472F-A486-1FA1D8CEC480}">
      <dgm:prSet/>
      <dgm:spPr/>
      <dgm:t>
        <a:bodyPr/>
        <a:lstStyle/>
        <a:p>
          <a:endParaRPr lang="zh-TW" altLang="en-US"/>
        </a:p>
      </dgm:t>
    </dgm:pt>
    <dgm:pt modelId="{0A0F0471-EB5C-45CC-826D-A9FEDE7E427C}">
      <dgm:prSet phldrT="[文字]" custT="1"/>
      <dgm:spPr/>
      <dgm:t>
        <a:bodyPr/>
        <a:lstStyle/>
        <a:p>
          <a:pPr marL="71438" indent="-71438">
            <a:spcAft>
              <a:spcPts val="0"/>
            </a:spcAft>
          </a:pPr>
          <a:r>
            <a:rPr lang="en-US" altLang="zh-TW" sz="2000" b="1" dirty="0" smtClean="0">
              <a:solidFill>
                <a:srgbClr val="660066"/>
              </a:solidFill>
              <a:latin typeface="微軟正黑體" pitchFamily="34" charset="-120"/>
              <a:ea typeface="微軟正黑體" pitchFamily="34" charset="-120"/>
            </a:rPr>
            <a:t>3</a:t>
          </a:r>
          <a:r>
            <a:rPr lang="zh-TW" altLang="en-US" sz="2000" b="1" dirty="0" smtClean="0">
              <a:solidFill>
                <a:srgbClr val="660066"/>
              </a:solidFill>
              <a:latin typeface="微軟正黑體" pitchFamily="34" charset="-120"/>
              <a:ea typeface="微軟正黑體" pitchFamily="34" charset="-120"/>
            </a:rPr>
            <a:t>合</a:t>
          </a:r>
          <a:r>
            <a:rPr lang="en-US" altLang="zh-TW" sz="2000" b="1" dirty="0" smtClean="0">
              <a:solidFill>
                <a:srgbClr val="660066"/>
              </a:solidFill>
              <a:latin typeface="微軟正黑體" pitchFamily="34" charset="-120"/>
              <a:ea typeface="微軟正黑體" pitchFamily="34" charset="-120"/>
            </a:rPr>
            <a:t>1(</a:t>
          </a:r>
          <a:r>
            <a:rPr lang="zh-TW" altLang="en-US" sz="2000" b="1" dirty="0" smtClean="0">
              <a:solidFill>
                <a:srgbClr val="660066"/>
              </a:solidFill>
              <a:latin typeface="微軟正黑體" pitchFamily="34" charset="-120"/>
              <a:ea typeface="微軟正黑體" pitchFamily="34" charset="-120"/>
            </a:rPr>
            <a:t>高職</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技專校院</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合作產業</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合作方式</a:t>
          </a:r>
          <a:endParaRPr lang="zh-TW" altLang="en-US" sz="2000" b="1" dirty="0">
            <a:solidFill>
              <a:srgbClr val="660066"/>
            </a:solidFill>
            <a:latin typeface="微軟正黑體" pitchFamily="34" charset="-120"/>
            <a:ea typeface="微軟正黑體" pitchFamily="34" charset="-120"/>
          </a:endParaRPr>
        </a:p>
      </dgm:t>
    </dgm:pt>
    <dgm:pt modelId="{6737F640-9C29-4841-A837-2A862EDDF4D5}" type="parTrans" cxnId="{E6B2DCDC-7EBD-4A8F-87E4-3310B00877FA}">
      <dgm:prSet/>
      <dgm:spPr/>
      <dgm:t>
        <a:bodyPr/>
        <a:lstStyle/>
        <a:p>
          <a:endParaRPr lang="zh-TW" altLang="en-US"/>
        </a:p>
      </dgm:t>
    </dgm:pt>
    <dgm:pt modelId="{8F5F0551-FE0B-4ACE-B585-F69256428FE4}" type="sibTrans" cxnId="{E6B2DCDC-7EBD-4A8F-87E4-3310B00877FA}">
      <dgm:prSet/>
      <dgm:spPr/>
      <dgm:t>
        <a:bodyPr/>
        <a:lstStyle/>
        <a:p>
          <a:endParaRPr lang="zh-TW" altLang="en-US"/>
        </a:p>
      </dgm:t>
    </dgm:pt>
    <dgm:pt modelId="{65AF9E77-7BDC-4FFB-8698-E7B536F75E6D}">
      <dgm:prSet phldrT="[文字]" custT="1"/>
      <dgm:spPr/>
      <dgm:t>
        <a:bodyPr/>
        <a:lstStyle/>
        <a:p>
          <a:pPr marL="84138" indent="-84138">
            <a:spcAft>
              <a:spcPts val="0"/>
            </a:spcAft>
          </a:pPr>
          <a:r>
            <a:rPr lang="en-US" altLang="zh-TW" sz="2000" b="1" dirty="0" smtClean="0">
              <a:solidFill>
                <a:srgbClr val="660066"/>
              </a:solidFill>
              <a:latin typeface="微軟正黑體" pitchFamily="34" charset="-120"/>
              <a:ea typeface="微軟正黑體" pitchFamily="34" charset="-120"/>
            </a:rPr>
            <a:t>3+2(</a:t>
          </a:r>
          <a:r>
            <a:rPr lang="zh-TW" altLang="en-US" sz="2000" b="1" dirty="0" smtClean="0">
              <a:solidFill>
                <a:srgbClr val="660066"/>
              </a:solidFill>
              <a:latin typeface="微軟正黑體" pitchFamily="34" charset="-120"/>
              <a:ea typeface="微軟正黑體" pitchFamily="34" charset="-120"/>
            </a:rPr>
            <a:t>高職</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二專</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或</a:t>
          </a:r>
          <a:r>
            <a:rPr lang="en-US" altLang="zh-TW" sz="2000" b="1" dirty="0" smtClean="0">
              <a:solidFill>
                <a:srgbClr val="660066"/>
              </a:solidFill>
              <a:latin typeface="微軟正黑體" pitchFamily="34" charset="-120"/>
              <a:ea typeface="微軟正黑體" pitchFamily="34" charset="-120"/>
            </a:rPr>
            <a:t>3+2+2(</a:t>
          </a:r>
          <a:r>
            <a:rPr lang="zh-TW" altLang="en-US" sz="2000" b="1" dirty="0" smtClean="0">
              <a:solidFill>
                <a:srgbClr val="660066"/>
              </a:solidFill>
              <a:latin typeface="微軟正黑體" pitchFamily="34" charset="-120"/>
              <a:ea typeface="微軟正黑體" pitchFamily="34" charset="-120"/>
            </a:rPr>
            <a:t>高職</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二專二技</a:t>
          </a:r>
          <a:r>
            <a:rPr lang="en-US" altLang="zh-TW" sz="2000" b="1" dirty="0" smtClean="0">
              <a:solidFill>
                <a:srgbClr val="660066"/>
              </a:solidFill>
              <a:latin typeface="微軟正黑體" pitchFamily="34" charset="-120"/>
              <a:ea typeface="微軟正黑體" pitchFamily="34" charset="-120"/>
            </a:rPr>
            <a:t>) </a:t>
          </a:r>
          <a:r>
            <a:rPr lang="zh-TW" altLang="en-US" sz="2000" b="1" dirty="0" smtClean="0">
              <a:solidFill>
                <a:srgbClr val="660066"/>
              </a:solidFill>
              <a:latin typeface="微軟正黑體" pitchFamily="34" charset="-120"/>
              <a:ea typeface="微軟正黑體" pitchFamily="34" charset="-120"/>
            </a:rPr>
            <a:t>、</a:t>
          </a:r>
          <a:r>
            <a:rPr lang="en-US" altLang="zh-TW" sz="2000" b="1" dirty="0" smtClean="0">
              <a:solidFill>
                <a:srgbClr val="660066"/>
              </a:solidFill>
              <a:latin typeface="微軟正黑體" pitchFamily="34" charset="-120"/>
              <a:ea typeface="微軟正黑體" pitchFamily="34" charset="-120"/>
            </a:rPr>
            <a:t>3+4(</a:t>
          </a:r>
          <a:r>
            <a:rPr lang="zh-TW" altLang="en-US" sz="2000" b="1" dirty="0" smtClean="0">
              <a:solidFill>
                <a:srgbClr val="660066"/>
              </a:solidFill>
              <a:latin typeface="微軟正黑體" pitchFamily="34" charset="-120"/>
              <a:ea typeface="微軟正黑體" pitchFamily="34" charset="-120"/>
            </a:rPr>
            <a:t>高職</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四技</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或</a:t>
          </a:r>
          <a:r>
            <a:rPr lang="en-US" altLang="zh-TW" sz="2000" b="1" dirty="0" smtClean="0">
              <a:solidFill>
                <a:srgbClr val="660066"/>
              </a:solidFill>
              <a:latin typeface="微軟正黑體" pitchFamily="34" charset="-120"/>
              <a:ea typeface="微軟正黑體" pitchFamily="34" charset="-120"/>
            </a:rPr>
            <a:t>5+2(</a:t>
          </a:r>
          <a:r>
            <a:rPr lang="zh-TW" altLang="en-US" sz="2000" b="1" dirty="0" smtClean="0">
              <a:solidFill>
                <a:srgbClr val="660066"/>
              </a:solidFill>
              <a:latin typeface="微軟正黑體" pitchFamily="34" charset="-120"/>
              <a:ea typeface="微軟正黑體" pitchFamily="34" charset="-120"/>
            </a:rPr>
            <a:t>五專加二技</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之縱向銜接學制</a:t>
          </a:r>
          <a:endParaRPr lang="zh-TW" altLang="en-US" sz="2000" b="1" dirty="0">
            <a:solidFill>
              <a:srgbClr val="660066"/>
            </a:solidFill>
            <a:latin typeface="微軟正黑體" pitchFamily="34" charset="-120"/>
            <a:ea typeface="微軟正黑體" pitchFamily="34" charset="-120"/>
          </a:endParaRPr>
        </a:p>
      </dgm:t>
    </dgm:pt>
    <dgm:pt modelId="{875A36CB-8D1A-45E0-B64B-7BC7E354DDD7}" type="parTrans" cxnId="{B8D7567D-D14C-4DD6-9651-CC6C7E0F5C1A}">
      <dgm:prSet/>
      <dgm:spPr/>
      <dgm:t>
        <a:bodyPr/>
        <a:lstStyle/>
        <a:p>
          <a:endParaRPr lang="zh-TW" altLang="en-US"/>
        </a:p>
      </dgm:t>
    </dgm:pt>
    <dgm:pt modelId="{8BA63A56-9DCF-4495-85AB-176175065A5C}" type="sibTrans" cxnId="{B8D7567D-D14C-4DD6-9651-CC6C7E0F5C1A}">
      <dgm:prSet/>
      <dgm:spPr/>
      <dgm:t>
        <a:bodyPr/>
        <a:lstStyle/>
        <a:p>
          <a:endParaRPr lang="zh-TW" altLang="en-US"/>
        </a:p>
      </dgm:t>
    </dgm:pt>
    <dgm:pt modelId="{A5DFED2F-C86A-4233-B441-A0099ACD20E1}">
      <dgm:prSet phldrT="[文字]" custT="1"/>
      <dgm:spPr/>
      <dgm:t>
        <a:bodyPr/>
        <a:lstStyle/>
        <a:p>
          <a:r>
            <a:rPr lang="en-US" altLang="zh-TW" sz="3200" b="1" dirty="0" smtClean="0">
              <a:solidFill>
                <a:schemeClr val="bg1"/>
              </a:solidFill>
              <a:latin typeface="微軟正黑體" pitchFamily="34" charset="-120"/>
              <a:ea typeface="微軟正黑體" pitchFamily="34" charset="-120"/>
            </a:rPr>
            <a:t>4</a:t>
          </a:r>
          <a:r>
            <a:rPr lang="zh-TW" altLang="en-US" sz="3200" b="1" dirty="0" smtClean="0">
              <a:solidFill>
                <a:schemeClr val="bg1"/>
              </a:solidFill>
              <a:latin typeface="微軟正黑體" pitchFamily="34" charset="-120"/>
              <a:ea typeface="微軟正黑體" pitchFamily="34" charset="-120"/>
            </a:rPr>
            <a:t>合</a:t>
          </a:r>
          <a:r>
            <a:rPr lang="en-US" altLang="zh-TW" sz="3200" b="1" dirty="0" smtClean="0">
              <a:solidFill>
                <a:schemeClr val="bg1"/>
              </a:solidFill>
              <a:latin typeface="微軟正黑體" pitchFamily="34" charset="-120"/>
              <a:ea typeface="微軟正黑體" pitchFamily="34" charset="-120"/>
            </a:rPr>
            <a:t>1</a:t>
          </a:r>
          <a:endParaRPr lang="zh-TW" altLang="en-US" sz="3200" b="1" dirty="0">
            <a:solidFill>
              <a:schemeClr val="bg1"/>
            </a:solidFill>
            <a:latin typeface="微軟正黑體" pitchFamily="34" charset="-120"/>
            <a:ea typeface="微軟正黑體" pitchFamily="34" charset="-120"/>
          </a:endParaRPr>
        </a:p>
      </dgm:t>
    </dgm:pt>
    <dgm:pt modelId="{D189FC46-FE20-4002-80A9-04A20EF7E0EA}" type="parTrans" cxnId="{A7BA311C-CF4C-4C5E-B721-805CB73825BF}">
      <dgm:prSet/>
      <dgm:spPr/>
      <dgm:t>
        <a:bodyPr/>
        <a:lstStyle/>
        <a:p>
          <a:endParaRPr lang="zh-TW" altLang="en-US"/>
        </a:p>
      </dgm:t>
    </dgm:pt>
    <dgm:pt modelId="{55E4D528-5F40-4F51-86A9-187458670C90}" type="sibTrans" cxnId="{A7BA311C-CF4C-4C5E-B721-805CB73825BF}">
      <dgm:prSet/>
      <dgm:spPr/>
      <dgm:t>
        <a:bodyPr/>
        <a:lstStyle/>
        <a:p>
          <a:endParaRPr lang="zh-TW" altLang="en-US"/>
        </a:p>
      </dgm:t>
    </dgm:pt>
    <dgm:pt modelId="{3D42E103-3F32-49BE-9BBA-F071D6E11171}">
      <dgm:prSet phldrT="[文字]" custT="1"/>
      <dgm:spPr/>
      <dgm:t>
        <a:bodyPr/>
        <a:lstStyle/>
        <a:p>
          <a:pPr marL="71438" indent="-71438">
            <a:spcAft>
              <a:spcPts val="0"/>
            </a:spcAft>
          </a:pPr>
          <a:r>
            <a:rPr lang="en-US" altLang="zh-TW" sz="2000" b="1" dirty="0" smtClean="0">
              <a:solidFill>
                <a:srgbClr val="660066"/>
              </a:solidFill>
              <a:latin typeface="微軟正黑體" pitchFamily="34" charset="-120"/>
              <a:ea typeface="微軟正黑體" pitchFamily="34" charset="-120"/>
            </a:rPr>
            <a:t>4</a:t>
          </a:r>
          <a:r>
            <a:rPr lang="zh-TW" altLang="en-US" sz="2000" b="1" dirty="0" smtClean="0">
              <a:solidFill>
                <a:srgbClr val="660066"/>
              </a:solidFill>
              <a:latin typeface="微軟正黑體" pitchFamily="34" charset="-120"/>
              <a:ea typeface="微軟正黑體" pitchFamily="34" charset="-120"/>
            </a:rPr>
            <a:t>合</a:t>
          </a:r>
          <a:r>
            <a:rPr lang="en-US" altLang="zh-TW" sz="2000" b="1" dirty="0" smtClean="0">
              <a:solidFill>
                <a:srgbClr val="660066"/>
              </a:solidFill>
              <a:latin typeface="微軟正黑體" pitchFamily="34" charset="-120"/>
              <a:ea typeface="微軟正黑體" pitchFamily="34" charset="-120"/>
            </a:rPr>
            <a:t>1(</a:t>
          </a:r>
          <a:r>
            <a:rPr lang="zh-TW" altLang="en-US" sz="2000" b="1" dirty="0" smtClean="0">
              <a:solidFill>
                <a:srgbClr val="660066"/>
              </a:solidFill>
              <a:latin typeface="微軟正黑體" pitchFamily="34" charset="-120"/>
              <a:ea typeface="微軟正黑體" pitchFamily="34" charset="-120"/>
            </a:rPr>
            <a:t>高職</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技專校院</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合作廠商</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職訓中心</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合作模式</a:t>
          </a:r>
          <a:endParaRPr lang="zh-TW" altLang="en-US" sz="2000" b="1" dirty="0">
            <a:solidFill>
              <a:srgbClr val="660066"/>
            </a:solidFill>
            <a:latin typeface="微軟正黑體" pitchFamily="34" charset="-120"/>
            <a:ea typeface="微軟正黑體" pitchFamily="34" charset="-120"/>
          </a:endParaRPr>
        </a:p>
      </dgm:t>
    </dgm:pt>
    <dgm:pt modelId="{03676B74-30ED-41B1-800F-C58ECD898B7B}" type="parTrans" cxnId="{9A03061B-440D-4AF5-BC7F-3B80DC2C2BA1}">
      <dgm:prSet/>
      <dgm:spPr/>
      <dgm:t>
        <a:bodyPr/>
        <a:lstStyle/>
        <a:p>
          <a:endParaRPr lang="zh-TW" altLang="en-US"/>
        </a:p>
      </dgm:t>
    </dgm:pt>
    <dgm:pt modelId="{3F1A48BA-EE88-45DD-B2B9-83501F79E3B4}" type="sibTrans" cxnId="{9A03061B-440D-4AF5-BC7F-3B80DC2C2BA1}">
      <dgm:prSet/>
      <dgm:spPr/>
      <dgm:t>
        <a:bodyPr/>
        <a:lstStyle/>
        <a:p>
          <a:endParaRPr lang="zh-TW" altLang="en-US"/>
        </a:p>
      </dgm:t>
    </dgm:pt>
    <dgm:pt modelId="{7CC1B0AB-2993-4EED-9B3D-CE71C1872746}">
      <dgm:prSet phldrT="[文字]" custT="1"/>
      <dgm:spPr/>
      <dgm:t>
        <a:bodyPr/>
        <a:lstStyle/>
        <a:p>
          <a:pPr marL="84138" indent="-84138">
            <a:spcAft>
              <a:spcPts val="0"/>
            </a:spcAft>
          </a:pPr>
          <a:r>
            <a:rPr lang="zh-TW" altLang="en-US" sz="2000" b="1" dirty="0" smtClean="0">
              <a:solidFill>
                <a:srgbClr val="660066"/>
              </a:solidFill>
              <a:latin typeface="微軟正黑體" pitchFamily="34" charset="-120"/>
              <a:ea typeface="微軟正黑體" pitchFamily="34" charset="-120"/>
            </a:rPr>
            <a:t>採</a:t>
          </a:r>
          <a:r>
            <a:rPr lang="en-US" altLang="zh-TW" sz="2000" b="1" dirty="0" smtClean="0">
              <a:solidFill>
                <a:srgbClr val="660066"/>
              </a:solidFill>
              <a:latin typeface="微軟正黑體" pitchFamily="34" charset="-120"/>
              <a:ea typeface="微軟正黑體" pitchFamily="34" charset="-120"/>
            </a:rPr>
            <a:t>3+4</a:t>
          </a:r>
          <a:r>
            <a:rPr lang="zh-TW" altLang="en-US" sz="2000" b="1" dirty="0" smtClean="0">
              <a:solidFill>
                <a:srgbClr val="660066"/>
              </a:solidFill>
              <a:latin typeface="微軟正黑體" pitchFamily="34" charset="-120"/>
              <a:ea typeface="微軟正黑體" pitchFamily="34" charset="-120"/>
            </a:rPr>
            <a:t>（高職</a:t>
          </a:r>
          <a:r>
            <a:rPr lang="en-US" altLang="zh-TW" sz="2000" b="1" dirty="0" smtClean="0">
              <a:solidFill>
                <a:srgbClr val="660066"/>
              </a:solidFill>
              <a:latin typeface="微軟正黑體" pitchFamily="34" charset="-120"/>
              <a:ea typeface="微軟正黑體" pitchFamily="34" charset="-120"/>
            </a:rPr>
            <a:t>+</a:t>
          </a:r>
          <a:r>
            <a:rPr lang="zh-TW" altLang="en-US" sz="2000" b="1" dirty="0" smtClean="0">
              <a:solidFill>
                <a:srgbClr val="660066"/>
              </a:solidFill>
              <a:latin typeface="微軟正黑體" pitchFamily="34" charset="-120"/>
              <a:ea typeface="微軟正黑體" pitchFamily="34" charset="-120"/>
            </a:rPr>
            <a:t>四技）之縱向銜接學制，搭配勞委會職訓局職訓中心發展攜手合作方式</a:t>
          </a:r>
          <a:endParaRPr lang="zh-TW" altLang="en-US" sz="2000" b="1" dirty="0">
            <a:solidFill>
              <a:srgbClr val="660066"/>
            </a:solidFill>
            <a:latin typeface="微軟正黑體" pitchFamily="34" charset="-120"/>
            <a:ea typeface="微軟正黑體" pitchFamily="34" charset="-120"/>
          </a:endParaRPr>
        </a:p>
      </dgm:t>
    </dgm:pt>
    <dgm:pt modelId="{2D5068F2-991A-45DA-A83B-157957335D87}" type="parTrans" cxnId="{A37F2705-36E9-4639-AB51-B46C169D4221}">
      <dgm:prSet/>
      <dgm:spPr/>
      <dgm:t>
        <a:bodyPr/>
        <a:lstStyle/>
        <a:p>
          <a:endParaRPr lang="zh-TW" altLang="en-US"/>
        </a:p>
      </dgm:t>
    </dgm:pt>
    <dgm:pt modelId="{4C2DC75B-1D58-436A-B849-FF7B0CFB445E}" type="sibTrans" cxnId="{A37F2705-36E9-4639-AB51-B46C169D4221}">
      <dgm:prSet/>
      <dgm:spPr/>
      <dgm:t>
        <a:bodyPr/>
        <a:lstStyle/>
        <a:p>
          <a:endParaRPr lang="zh-TW" altLang="en-US"/>
        </a:p>
      </dgm:t>
    </dgm:pt>
    <dgm:pt modelId="{32DD183C-0875-45E4-A7C5-3FAC33DC2A90}" type="pres">
      <dgm:prSet presAssocID="{2345D96A-7566-4192-96A3-2074BFCE90AB}" presName="Name0" presStyleCnt="0">
        <dgm:presLayoutVars>
          <dgm:dir/>
          <dgm:animLvl val="lvl"/>
          <dgm:resizeHandles val="exact"/>
        </dgm:presLayoutVars>
      </dgm:prSet>
      <dgm:spPr/>
      <dgm:t>
        <a:bodyPr/>
        <a:lstStyle/>
        <a:p>
          <a:endParaRPr lang="zh-TW" altLang="en-US"/>
        </a:p>
      </dgm:t>
    </dgm:pt>
    <dgm:pt modelId="{E152E43F-E059-47D1-986A-19024A9BBA6E}" type="pres">
      <dgm:prSet presAssocID="{F04633BA-1CC3-41C7-B3C1-001B4D933827}" presName="linNode" presStyleCnt="0"/>
      <dgm:spPr/>
    </dgm:pt>
    <dgm:pt modelId="{95A5DBEC-848E-4773-86BC-E0AA129BA495}" type="pres">
      <dgm:prSet presAssocID="{F04633BA-1CC3-41C7-B3C1-001B4D933827}" presName="parentText" presStyleLbl="node1" presStyleIdx="0" presStyleCnt="3" custScaleX="45919">
        <dgm:presLayoutVars>
          <dgm:chMax val="1"/>
          <dgm:bulletEnabled val="1"/>
        </dgm:presLayoutVars>
      </dgm:prSet>
      <dgm:spPr/>
      <dgm:t>
        <a:bodyPr/>
        <a:lstStyle/>
        <a:p>
          <a:endParaRPr lang="zh-TW" altLang="en-US"/>
        </a:p>
      </dgm:t>
    </dgm:pt>
    <dgm:pt modelId="{9AFCC76E-CEB0-4920-A908-984F2670B35B}" type="pres">
      <dgm:prSet presAssocID="{F04633BA-1CC3-41C7-B3C1-001B4D933827}" presName="descendantText" presStyleLbl="alignAccFollowNode1" presStyleIdx="0" presStyleCnt="3" custScaleX="130421">
        <dgm:presLayoutVars>
          <dgm:bulletEnabled val="1"/>
        </dgm:presLayoutVars>
      </dgm:prSet>
      <dgm:spPr/>
      <dgm:t>
        <a:bodyPr/>
        <a:lstStyle/>
        <a:p>
          <a:endParaRPr lang="zh-TW" altLang="en-US"/>
        </a:p>
      </dgm:t>
    </dgm:pt>
    <dgm:pt modelId="{567FF3AD-0A5F-448D-A521-0E22ED9C67AA}" type="pres">
      <dgm:prSet presAssocID="{C886920E-AF77-46B6-B72F-445B94DDDDD2}" presName="sp" presStyleCnt="0"/>
      <dgm:spPr/>
    </dgm:pt>
    <dgm:pt modelId="{76E538C6-D247-42AE-A630-F1A0E00AF3E6}" type="pres">
      <dgm:prSet presAssocID="{F9A2B14C-5746-42FF-A6BE-94CEBAC2C5A6}" presName="linNode" presStyleCnt="0"/>
      <dgm:spPr/>
    </dgm:pt>
    <dgm:pt modelId="{FBA0D63A-1CB5-4825-ABB0-1254C6426021}" type="pres">
      <dgm:prSet presAssocID="{F9A2B14C-5746-42FF-A6BE-94CEBAC2C5A6}" presName="parentText" presStyleLbl="node1" presStyleIdx="1" presStyleCnt="3" custScaleX="45919">
        <dgm:presLayoutVars>
          <dgm:chMax val="1"/>
          <dgm:bulletEnabled val="1"/>
        </dgm:presLayoutVars>
      </dgm:prSet>
      <dgm:spPr/>
      <dgm:t>
        <a:bodyPr/>
        <a:lstStyle/>
        <a:p>
          <a:endParaRPr lang="zh-TW" altLang="en-US"/>
        </a:p>
      </dgm:t>
    </dgm:pt>
    <dgm:pt modelId="{E31FE535-3B46-4281-9C04-5BDF5AF8E9AD}" type="pres">
      <dgm:prSet presAssocID="{F9A2B14C-5746-42FF-A6BE-94CEBAC2C5A6}" presName="descendantText" presStyleLbl="alignAccFollowNode1" presStyleIdx="1" presStyleCnt="3" custScaleX="130421">
        <dgm:presLayoutVars>
          <dgm:bulletEnabled val="1"/>
        </dgm:presLayoutVars>
      </dgm:prSet>
      <dgm:spPr/>
      <dgm:t>
        <a:bodyPr/>
        <a:lstStyle/>
        <a:p>
          <a:endParaRPr lang="zh-TW" altLang="en-US"/>
        </a:p>
      </dgm:t>
    </dgm:pt>
    <dgm:pt modelId="{DCC3AED6-C72C-4D4F-B734-F64729AAF4CA}" type="pres">
      <dgm:prSet presAssocID="{33D9D59F-316F-4261-995E-5120DC233099}" presName="sp" presStyleCnt="0"/>
      <dgm:spPr/>
    </dgm:pt>
    <dgm:pt modelId="{01571DF7-90D8-4C85-B6D3-145771E3AEF9}" type="pres">
      <dgm:prSet presAssocID="{A5DFED2F-C86A-4233-B441-A0099ACD20E1}" presName="linNode" presStyleCnt="0"/>
      <dgm:spPr/>
    </dgm:pt>
    <dgm:pt modelId="{444A3AE3-0E7F-4202-A701-ACB8385FF789}" type="pres">
      <dgm:prSet presAssocID="{A5DFED2F-C86A-4233-B441-A0099ACD20E1}" presName="parentText" presStyleLbl="node1" presStyleIdx="2" presStyleCnt="3" custScaleX="45919">
        <dgm:presLayoutVars>
          <dgm:chMax val="1"/>
          <dgm:bulletEnabled val="1"/>
        </dgm:presLayoutVars>
      </dgm:prSet>
      <dgm:spPr/>
      <dgm:t>
        <a:bodyPr/>
        <a:lstStyle/>
        <a:p>
          <a:endParaRPr lang="zh-TW" altLang="en-US"/>
        </a:p>
      </dgm:t>
    </dgm:pt>
    <dgm:pt modelId="{2A89744C-EA98-44BF-9A35-E04B9B2A1B05}" type="pres">
      <dgm:prSet presAssocID="{A5DFED2F-C86A-4233-B441-A0099ACD20E1}" presName="descendantText" presStyleLbl="alignAccFollowNode1" presStyleIdx="2" presStyleCnt="3" custScaleX="130421">
        <dgm:presLayoutVars>
          <dgm:bulletEnabled val="1"/>
        </dgm:presLayoutVars>
      </dgm:prSet>
      <dgm:spPr/>
      <dgm:t>
        <a:bodyPr/>
        <a:lstStyle/>
        <a:p>
          <a:endParaRPr lang="zh-TW" altLang="en-US"/>
        </a:p>
      </dgm:t>
    </dgm:pt>
  </dgm:ptLst>
  <dgm:cxnLst>
    <dgm:cxn modelId="{0177465F-07BB-459D-9558-6CEDBDE76FE5}" type="presOf" srcId="{F9A2B14C-5746-42FF-A6BE-94CEBAC2C5A6}" destId="{FBA0D63A-1CB5-4825-ABB0-1254C6426021}" srcOrd="0" destOrd="0" presId="urn:microsoft.com/office/officeart/2005/8/layout/vList5"/>
    <dgm:cxn modelId="{5C2D5257-3AB7-49C2-ABE1-21C418BFBA24}" type="presOf" srcId="{65AF9E77-7BDC-4FFB-8698-E7B536F75E6D}" destId="{E31FE535-3B46-4281-9C04-5BDF5AF8E9AD}" srcOrd="0" destOrd="1" presId="urn:microsoft.com/office/officeart/2005/8/layout/vList5"/>
    <dgm:cxn modelId="{368394CD-5A3B-472F-A486-1FA1D8CEC480}" srcId="{2345D96A-7566-4192-96A3-2074BFCE90AB}" destId="{F9A2B14C-5746-42FF-A6BE-94CEBAC2C5A6}" srcOrd="1" destOrd="0" parTransId="{0701712C-9457-405C-8C2E-86F06C614FD3}" sibTransId="{33D9D59F-316F-4261-995E-5120DC233099}"/>
    <dgm:cxn modelId="{E6B2DCDC-7EBD-4A8F-87E4-3310B00877FA}" srcId="{F9A2B14C-5746-42FF-A6BE-94CEBAC2C5A6}" destId="{0A0F0471-EB5C-45CC-826D-A9FEDE7E427C}" srcOrd="0" destOrd="0" parTransId="{6737F640-9C29-4841-A837-2A862EDDF4D5}" sibTransId="{8F5F0551-FE0B-4ACE-B585-F69256428FE4}"/>
    <dgm:cxn modelId="{D1044A4D-FF2F-494C-9A80-384A0904888E}" type="presOf" srcId="{F04633BA-1CC3-41C7-B3C1-001B4D933827}" destId="{95A5DBEC-848E-4773-86BC-E0AA129BA495}" srcOrd="0" destOrd="0" presId="urn:microsoft.com/office/officeart/2005/8/layout/vList5"/>
    <dgm:cxn modelId="{F358D863-3AA2-4377-AEAF-60B1A8EAA772}" type="presOf" srcId="{7CC1B0AB-2993-4EED-9B3D-CE71C1872746}" destId="{2A89744C-EA98-44BF-9A35-E04B9B2A1B05}" srcOrd="0" destOrd="1" presId="urn:microsoft.com/office/officeart/2005/8/layout/vList5"/>
    <dgm:cxn modelId="{9D1C7A27-2ADA-4955-BD85-E79138FDE5AC}" type="presOf" srcId="{2345D96A-7566-4192-96A3-2074BFCE90AB}" destId="{32DD183C-0875-45E4-A7C5-3FAC33DC2A90}" srcOrd="0" destOrd="0" presId="urn:microsoft.com/office/officeart/2005/8/layout/vList5"/>
    <dgm:cxn modelId="{46C8D4BD-B8F6-462C-A438-964DF7FE5B7C}" srcId="{F04633BA-1CC3-41C7-B3C1-001B4D933827}" destId="{E0EA084A-7054-4AB9-925B-5BDFA10FE50C}" srcOrd="0" destOrd="0" parTransId="{C1C9BEE1-3F76-4122-A97F-BA2D256E2A50}" sibTransId="{66B7E12E-2B9C-43D7-B92D-1E16DAE35652}"/>
    <dgm:cxn modelId="{A7BA311C-CF4C-4C5E-B721-805CB73825BF}" srcId="{2345D96A-7566-4192-96A3-2074BFCE90AB}" destId="{A5DFED2F-C86A-4233-B441-A0099ACD20E1}" srcOrd="2" destOrd="0" parTransId="{D189FC46-FE20-4002-80A9-04A20EF7E0EA}" sibTransId="{55E4D528-5F40-4F51-86A9-187458670C90}"/>
    <dgm:cxn modelId="{B8D7567D-D14C-4DD6-9651-CC6C7E0F5C1A}" srcId="{F9A2B14C-5746-42FF-A6BE-94CEBAC2C5A6}" destId="{65AF9E77-7BDC-4FFB-8698-E7B536F75E6D}" srcOrd="1" destOrd="0" parTransId="{875A36CB-8D1A-45E0-B64B-7BC7E354DDD7}" sibTransId="{8BA63A56-9DCF-4495-85AB-176175065A5C}"/>
    <dgm:cxn modelId="{60B01DCF-C09D-4589-8E27-73540CEDE582}" type="presOf" srcId="{E0EA084A-7054-4AB9-925B-5BDFA10FE50C}" destId="{9AFCC76E-CEB0-4920-A908-984F2670B35B}" srcOrd="0" destOrd="0" presId="urn:microsoft.com/office/officeart/2005/8/layout/vList5"/>
    <dgm:cxn modelId="{A37F2705-36E9-4639-AB51-B46C169D4221}" srcId="{A5DFED2F-C86A-4233-B441-A0099ACD20E1}" destId="{7CC1B0AB-2993-4EED-9B3D-CE71C1872746}" srcOrd="1" destOrd="0" parTransId="{2D5068F2-991A-45DA-A83B-157957335D87}" sibTransId="{4C2DC75B-1D58-436A-B849-FF7B0CFB445E}"/>
    <dgm:cxn modelId="{B074E9FB-9253-467A-A10B-3F9AFEF37167}" type="presOf" srcId="{A5DFED2F-C86A-4233-B441-A0099ACD20E1}" destId="{444A3AE3-0E7F-4202-A701-ACB8385FF789}" srcOrd="0" destOrd="0" presId="urn:microsoft.com/office/officeart/2005/8/layout/vList5"/>
    <dgm:cxn modelId="{60F1C5E9-7416-4D46-9B8D-8DEF04091FBE}" type="presOf" srcId="{0A0F0471-EB5C-45CC-826D-A9FEDE7E427C}" destId="{E31FE535-3B46-4281-9C04-5BDF5AF8E9AD}" srcOrd="0" destOrd="0" presId="urn:microsoft.com/office/officeart/2005/8/layout/vList5"/>
    <dgm:cxn modelId="{9F729249-A676-4DAF-BA4B-234065FA4E9C}" srcId="{2345D96A-7566-4192-96A3-2074BFCE90AB}" destId="{F04633BA-1CC3-41C7-B3C1-001B4D933827}" srcOrd="0" destOrd="0" parTransId="{F0221029-EEC1-490E-A641-D92894BE15FD}" sibTransId="{C886920E-AF77-46B6-B72F-445B94DDDDD2}"/>
    <dgm:cxn modelId="{9A03061B-440D-4AF5-BC7F-3B80DC2C2BA1}" srcId="{A5DFED2F-C86A-4233-B441-A0099ACD20E1}" destId="{3D42E103-3F32-49BE-9BBA-F071D6E11171}" srcOrd="0" destOrd="0" parTransId="{03676B74-30ED-41B1-800F-C58ECD898B7B}" sibTransId="{3F1A48BA-EE88-45DD-B2B9-83501F79E3B4}"/>
    <dgm:cxn modelId="{BDC9E6EE-9053-475B-B755-714FE8AE7001}" type="presOf" srcId="{3D42E103-3F32-49BE-9BBA-F071D6E11171}" destId="{2A89744C-EA98-44BF-9A35-E04B9B2A1B05}" srcOrd="0" destOrd="0" presId="urn:microsoft.com/office/officeart/2005/8/layout/vList5"/>
    <dgm:cxn modelId="{DC740E6C-69A8-4100-9660-350052CB22B2}" type="presParOf" srcId="{32DD183C-0875-45E4-A7C5-3FAC33DC2A90}" destId="{E152E43F-E059-47D1-986A-19024A9BBA6E}" srcOrd="0" destOrd="0" presId="urn:microsoft.com/office/officeart/2005/8/layout/vList5"/>
    <dgm:cxn modelId="{044526A8-5416-4BA0-B88B-B77C8C725CE5}" type="presParOf" srcId="{E152E43F-E059-47D1-986A-19024A9BBA6E}" destId="{95A5DBEC-848E-4773-86BC-E0AA129BA495}" srcOrd="0" destOrd="0" presId="urn:microsoft.com/office/officeart/2005/8/layout/vList5"/>
    <dgm:cxn modelId="{6756B273-96A3-4D43-AAE2-1FFB5A678856}" type="presParOf" srcId="{E152E43F-E059-47D1-986A-19024A9BBA6E}" destId="{9AFCC76E-CEB0-4920-A908-984F2670B35B}" srcOrd="1" destOrd="0" presId="urn:microsoft.com/office/officeart/2005/8/layout/vList5"/>
    <dgm:cxn modelId="{10737848-2F42-4F60-9698-656447F92949}" type="presParOf" srcId="{32DD183C-0875-45E4-A7C5-3FAC33DC2A90}" destId="{567FF3AD-0A5F-448D-A521-0E22ED9C67AA}" srcOrd="1" destOrd="0" presId="urn:microsoft.com/office/officeart/2005/8/layout/vList5"/>
    <dgm:cxn modelId="{3979CD5E-4EA9-4E30-878E-F1345E9C12C8}" type="presParOf" srcId="{32DD183C-0875-45E4-A7C5-3FAC33DC2A90}" destId="{76E538C6-D247-42AE-A630-F1A0E00AF3E6}" srcOrd="2" destOrd="0" presId="urn:microsoft.com/office/officeart/2005/8/layout/vList5"/>
    <dgm:cxn modelId="{606A3A5C-C97C-4280-B9B5-F543DF2F8B64}" type="presParOf" srcId="{76E538C6-D247-42AE-A630-F1A0E00AF3E6}" destId="{FBA0D63A-1CB5-4825-ABB0-1254C6426021}" srcOrd="0" destOrd="0" presId="urn:microsoft.com/office/officeart/2005/8/layout/vList5"/>
    <dgm:cxn modelId="{29FA82D0-E13C-450E-85CF-466AE4A4D74F}" type="presParOf" srcId="{76E538C6-D247-42AE-A630-F1A0E00AF3E6}" destId="{E31FE535-3B46-4281-9C04-5BDF5AF8E9AD}" srcOrd="1" destOrd="0" presId="urn:microsoft.com/office/officeart/2005/8/layout/vList5"/>
    <dgm:cxn modelId="{F69AD136-6C2D-485F-BF5E-14D3F3F2B46F}" type="presParOf" srcId="{32DD183C-0875-45E4-A7C5-3FAC33DC2A90}" destId="{DCC3AED6-C72C-4D4F-B734-F64729AAF4CA}" srcOrd="3" destOrd="0" presId="urn:microsoft.com/office/officeart/2005/8/layout/vList5"/>
    <dgm:cxn modelId="{663DFACF-6141-4847-84FE-B6D81C451AC7}" type="presParOf" srcId="{32DD183C-0875-45E4-A7C5-3FAC33DC2A90}" destId="{01571DF7-90D8-4C85-B6D3-145771E3AEF9}" srcOrd="4" destOrd="0" presId="urn:microsoft.com/office/officeart/2005/8/layout/vList5"/>
    <dgm:cxn modelId="{785FAC88-4F87-4F5F-8E25-CCAB412D16DD}" type="presParOf" srcId="{01571DF7-90D8-4C85-B6D3-145771E3AEF9}" destId="{444A3AE3-0E7F-4202-A701-ACB8385FF789}" srcOrd="0" destOrd="0" presId="urn:microsoft.com/office/officeart/2005/8/layout/vList5"/>
    <dgm:cxn modelId="{266F2C4B-D950-4843-867D-B99C45881CE2}" type="presParOf" srcId="{01571DF7-90D8-4C85-B6D3-145771E3AEF9}" destId="{2A89744C-EA98-44BF-9A35-E04B9B2A1B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C154415-483B-4C83-A604-7DEEB809D254}"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2D8C1D0B-5AFD-4056-B949-99AC05BDA454}">
      <dgm:prSet phldrT="[文字]"/>
      <dgm:spPr/>
      <dgm:t>
        <a:bodyPr/>
        <a:lstStyle/>
        <a:p>
          <a:r>
            <a:rPr lang="zh-TW" altLang="en-US" b="1" dirty="0" smtClean="0">
              <a:latin typeface="微軟正黑體" panose="020B0604030504040204" pitchFamily="34" charset="-120"/>
              <a:ea typeface="微軟正黑體" panose="020B0604030504040204" pitchFamily="34" charset="-120"/>
            </a:rPr>
            <a:t>林園高中</a:t>
          </a:r>
          <a:endParaRPr lang="zh-TW" altLang="en-US" b="1" dirty="0">
            <a:latin typeface="微軟正黑體" panose="020B0604030504040204" pitchFamily="34" charset="-120"/>
            <a:ea typeface="微軟正黑體" panose="020B0604030504040204" pitchFamily="34" charset="-120"/>
          </a:endParaRPr>
        </a:p>
      </dgm:t>
    </dgm:pt>
    <dgm:pt modelId="{7C79B884-8D89-4C15-9DDC-ACF631A40138}" type="parTrans" cxnId="{7B380BDE-B0E3-4E34-810B-D5AF54DE5453}">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64815DAD-4A84-40EC-9B49-740DB551DCD9}" type="sibTrans" cxnId="{7B380BDE-B0E3-4E34-810B-D5AF54DE5453}">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0D02DE8B-E29F-44C1-BA0C-34A31539B5D4}">
      <dgm:prSet phldrT="[文字]"/>
      <dgm:spPr/>
      <dgm:t>
        <a:bodyPr/>
        <a:lstStyle/>
        <a:p>
          <a:r>
            <a:rPr lang="zh-TW" altLang="en-US" b="1" smtClean="0">
              <a:latin typeface="微軟正黑體" panose="020B0604030504040204" pitchFamily="34" charset="-120"/>
              <a:ea typeface="微軟正黑體" panose="020B0604030504040204" pitchFamily="34" charset="-120"/>
            </a:rPr>
            <a:t>中油專班</a:t>
          </a:r>
          <a:endParaRPr lang="zh-TW" altLang="en-US" b="1" dirty="0">
            <a:latin typeface="微軟正黑體" panose="020B0604030504040204" pitchFamily="34" charset="-120"/>
            <a:ea typeface="微軟正黑體" panose="020B0604030504040204" pitchFamily="34" charset="-120"/>
          </a:endParaRPr>
        </a:p>
      </dgm:t>
    </dgm:pt>
    <dgm:pt modelId="{59828BB9-DF5E-482C-B80C-ED2253A14136}" type="parTrans" cxnId="{6EC98484-60DE-4D1C-8717-8E622018FB33}">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239CE49A-92D2-4E66-9EA4-80F0A704142E}" type="sibTrans" cxnId="{6EC98484-60DE-4D1C-8717-8E622018FB33}">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559D74C3-9F07-425F-B91A-4FC313BC62B0}">
      <dgm:prSet phldrT="[文字]"/>
      <dgm:spPr/>
      <dgm:t>
        <a:bodyPr/>
        <a:lstStyle/>
        <a:p>
          <a:r>
            <a:rPr lang="zh-TW" altLang="en-US" b="1" smtClean="0">
              <a:latin typeface="微軟正黑體" panose="020B0604030504040204" pitchFamily="34" charset="-120"/>
              <a:ea typeface="微軟正黑體" panose="020B0604030504040204" pitchFamily="34" charset="-120"/>
            </a:rPr>
            <a:t>小港高中</a:t>
          </a:r>
          <a:endParaRPr lang="zh-TW" altLang="en-US" b="1" dirty="0">
            <a:latin typeface="微軟正黑體" panose="020B0604030504040204" pitchFamily="34" charset="-120"/>
            <a:ea typeface="微軟正黑體" panose="020B0604030504040204" pitchFamily="34" charset="-120"/>
          </a:endParaRPr>
        </a:p>
      </dgm:t>
    </dgm:pt>
    <dgm:pt modelId="{B2A5FD3C-A151-48C8-93C5-10D0C760BFA9}" type="parTrans" cxnId="{D681489F-8A06-4ECB-BEE3-2931285F2EB7}">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A0C86D3A-5807-49EE-ADDE-9FFA3701C51F}" type="sibTrans" cxnId="{D681489F-8A06-4ECB-BEE3-2931285F2EB7}">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DB533263-1EB2-4AC4-B149-E2195E23CF82}">
      <dgm:prSet phldrT="[文字]"/>
      <dgm:spPr/>
      <dgm:t>
        <a:bodyPr/>
        <a:lstStyle/>
        <a:p>
          <a:r>
            <a:rPr lang="zh-TW" altLang="en-US" b="1" smtClean="0">
              <a:latin typeface="微軟正黑體" panose="020B0604030504040204" pitchFamily="34" charset="-120"/>
              <a:ea typeface="微軟正黑體" panose="020B0604030504040204" pitchFamily="34" charset="-120"/>
            </a:rPr>
            <a:t>台電專班</a:t>
          </a:r>
          <a:endParaRPr lang="zh-TW" altLang="en-US" b="1" dirty="0">
            <a:latin typeface="微軟正黑體" panose="020B0604030504040204" pitchFamily="34" charset="-120"/>
            <a:ea typeface="微軟正黑體" panose="020B0604030504040204" pitchFamily="34" charset="-120"/>
          </a:endParaRPr>
        </a:p>
      </dgm:t>
    </dgm:pt>
    <dgm:pt modelId="{663192C4-6912-424D-A7A7-237895E3C811}" type="parTrans" cxnId="{E1EB1D56-6024-48BE-B9C9-D39486A49FD6}">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9B2B96EC-5478-49E4-AE99-86892DC44A73}" type="sibTrans" cxnId="{E1EB1D56-6024-48BE-B9C9-D39486A49FD6}">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1152BFEA-F27E-413B-A6E0-1EA8E3B4DB33}">
      <dgm:prSet phldrT="[文字]"/>
      <dgm:spPr/>
      <dgm:t>
        <a:bodyPr/>
        <a:lstStyle/>
        <a:p>
          <a:r>
            <a:rPr lang="zh-TW" altLang="en-US" b="1" smtClean="0">
              <a:latin typeface="微軟正黑體" panose="020B0604030504040204" pitchFamily="34" charset="-120"/>
              <a:ea typeface="微軟正黑體" panose="020B0604030504040204" pitchFamily="34" charset="-120"/>
            </a:rPr>
            <a:t>仁武高中</a:t>
          </a:r>
          <a:endParaRPr lang="zh-TW" altLang="en-US" b="1" dirty="0">
            <a:latin typeface="微軟正黑體" panose="020B0604030504040204" pitchFamily="34" charset="-120"/>
            <a:ea typeface="微軟正黑體" panose="020B0604030504040204" pitchFamily="34" charset="-120"/>
          </a:endParaRPr>
        </a:p>
      </dgm:t>
    </dgm:pt>
    <dgm:pt modelId="{11D91739-7C52-4F9F-9925-5C08C97BB29C}" type="parTrans" cxnId="{1F2B27B0-8BEC-4BD7-8251-50784F54A828}">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0698D636-732F-4336-A577-76AD9652B64A}" type="sibTrans" cxnId="{1F2B27B0-8BEC-4BD7-8251-50784F54A828}">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E278A9EF-5C80-4A10-9C95-54396F5F5D4E}">
      <dgm:prSet phldrT="[文字]"/>
      <dgm:spPr/>
      <dgm:t>
        <a:bodyPr/>
        <a:lstStyle/>
        <a:p>
          <a:r>
            <a:rPr lang="zh-TW" altLang="en-US" b="1" smtClean="0">
              <a:latin typeface="微軟正黑體" panose="020B0604030504040204" pitchFamily="34" charset="-120"/>
              <a:ea typeface="微軟正黑體" panose="020B0604030504040204" pitchFamily="34" charset="-120"/>
            </a:rPr>
            <a:t>仁大石化專班</a:t>
          </a:r>
          <a:endParaRPr lang="zh-TW" altLang="en-US" b="1" dirty="0">
            <a:latin typeface="微軟正黑體" panose="020B0604030504040204" pitchFamily="34" charset="-120"/>
            <a:ea typeface="微軟正黑體" panose="020B0604030504040204" pitchFamily="34" charset="-120"/>
          </a:endParaRPr>
        </a:p>
      </dgm:t>
    </dgm:pt>
    <dgm:pt modelId="{2D0C4B4C-00AD-4A22-9F78-C3CCE3FDB654}" type="parTrans" cxnId="{E3FA62B1-43B4-429D-98D3-31960C04BF49}">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51A7AFE9-8B44-4954-9B86-84C733A9B0E2}" type="sibTrans" cxnId="{E3FA62B1-43B4-429D-98D3-31960C04BF49}">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B04AA963-534A-4A3F-951E-CE56E0BECCCD}">
      <dgm:prSet phldrT="[文字]"/>
      <dgm:spPr/>
      <dgm:t>
        <a:bodyPr/>
        <a:lstStyle/>
        <a:p>
          <a:r>
            <a:rPr lang="zh-TW" altLang="en-US" b="1" dirty="0" smtClean="0">
              <a:latin typeface="微軟正黑體" panose="020B0604030504040204" pitchFamily="34" charset="-120"/>
              <a:ea typeface="微軟正黑體" panose="020B0604030504040204" pitchFamily="34" charset="-120"/>
            </a:rPr>
            <a:t>雙語實驗班、科學實驗班、台糖產學專班</a:t>
          </a:r>
          <a:endParaRPr lang="zh-TW" altLang="en-US" b="1" dirty="0">
            <a:latin typeface="微軟正黑體" panose="020B0604030504040204" pitchFamily="34" charset="-120"/>
            <a:ea typeface="微軟正黑體" panose="020B0604030504040204" pitchFamily="34" charset="-120"/>
          </a:endParaRPr>
        </a:p>
      </dgm:t>
    </dgm:pt>
    <dgm:pt modelId="{FE6E26EB-880B-441F-8B98-6809D6865DE4}" type="parTrans" cxnId="{512B347A-3289-4F95-96C3-790D5460DC0C}">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0A37966B-BA68-4A9E-A92F-DC198AF4B844}" type="sibTrans" cxnId="{512B347A-3289-4F95-96C3-790D5460DC0C}">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DD31348D-F78E-442D-BDE5-73F228FC44E3}">
      <dgm:prSet phldrT="[文字]"/>
      <dgm:spPr/>
      <dgm:t>
        <a:bodyPr/>
        <a:lstStyle/>
        <a:p>
          <a:r>
            <a:rPr lang="zh-TW" altLang="en-US" b="1" smtClean="0">
              <a:latin typeface="微軟正黑體" panose="020B0604030504040204" pitchFamily="34" charset="-120"/>
              <a:ea typeface="微軟正黑體" panose="020B0604030504040204" pitchFamily="34" charset="-120"/>
            </a:rPr>
            <a:t>路竹高中</a:t>
          </a:r>
          <a:endParaRPr lang="zh-TW" altLang="en-US" b="1" dirty="0">
            <a:latin typeface="微軟正黑體" panose="020B0604030504040204" pitchFamily="34" charset="-120"/>
            <a:ea typeface="微軟正黑體" panose="020B0604030504040204" pitchFamily="34" charset="-120"/>
          </a:endParaRPr>
        </a:p>
      </dgm:t>
    </dgm:pt>
    <dgm:pt modelId="{6D54BD0E-7490-4058-9B99-AE1D3F5D44D5}" type="parTrans" cxnId="{68BF89CA-F883-4F1F-B694-C3ABA9138E8D}">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C604F299-555D-4CC0-99D1-BA9C3EE01EF8}" type="sibTrans" cxnId="{68BF89CA-F883-4F1F-B694-C3ABA9138E8D}">
      <dgm:prSet/>
      <dgm:spPr/>
      <dgm:t>
        <a:bodyPr/>
        <a:lstStyle/>
        <a:p>
          <a:endParaRPr lang="zh-TW" altLang="en-US" b="1">
            <a:solidFill>
              <a:srgbClr val="660066"/>
            </a:solidFill>
            <a:latin typeface="微軟正黑體" panose="020B0604030504040204" pitchFamily="34" charset="-120"/>
            <a:ea typeface="微軟正黑體" panose="020B0604030504040204" pitchFamily="34" charset="-120"/>
          </a:endParaRPr>
        </a:p>
      </dgm:t>
    </dgm:pt>
    <dgm:pt modelId="{CDBD1874-22AC-4377-98E4-0668F05EB542}">
      <dgm:prSet phldrT="[文字]"/>
      <dgm:spPr/>
      <dgm:t>
        <a:bodyPr/>
        <a:lstStyle/>
        <a:p>
          <a:r>
            <a:rPr lang="zh-TW" altLang="en-US" b="1" dirty="0" smtClean="0">
              <a:latin typeface="微軟正黑體" panose="020B0604030504040204" pitchFamily="34" charset="-120"/>
              <a:ea typeface="微軟正黑體" panose="020B0604030504040204" pitchFamily="34" charset="-120"/>
            </a:rPr>
            <a:t>六龜高中</a:t>
          </a:r>
          <a:endParaRPr lang="zh-TW" altLang="en-US" b="1" dirty="0">
            <a:latin typeface="微軟正黑體" panose="020B0604030504040204" pitchFamily="34" charset="-120"/>
            <a:ea typeface="微軟正黑體" panose="020B0604030504040204" pitchFamily="34" charset="-120"/>
          </a:endParaRPr>
        </a:p>
      </dgm:t>
    </dgm:pt>
    <dgm:pt modelId="{0A147E61-DA07-447A-8D10-E1E550305C35}" type="parTrans" cxnId="{520D71E6-A730-490F-AE73-CBF0A363FD71}">
      <dgm:prSet/>
      <dgm:spPr/>
      <dgm:t>
        <a:bodyPr/>
        <a:lstStyle/>
        <a:p>
          <a:endParaRPr lang="zh-TW" altLang="en-US"/>
        </a:p>
      </dgm:t>
    </dgm:pt>
    <dgm:pt modelId="{1F76FD28-556E-4422-AF3B-05B6BADD310E}" type="sibTrans" cxnId="{520D71E6-A730-490F-AE73-CBF0A363FD71}">
      <dgm:prSet/>
      <dgm:spPr/>
      <dgm:t>
        <a:bodyPr/>
        <a:lstStyle/>
        <a:p>
          <a:endParaRPr lang="zh-TW" altLang="en-US"/>
        </a:p>
      </dgm:t>
    </dgm:pt>
    <dgm:pt modelId="{B65B7F1C-2446-4FD6-85B9-86AFC49EB7E6}">
      <dgm:prSet phldrT="[文字]"/>
      <dgm:spPr/>
      <dgm:t>
        <a:bodyPr/>
        <a:lstStyle/>
        <a:p>
          <a:r>
            <a:rPr lang="zh-TW" altLang="en-US" b="1" dirty="0" smtClean="0">
              <a:latin typeface="微軟正黑體" panose="020B0604030504040204" pitchFamily="34" charset="-120"/>
              <a:ea typeface="微軟正黑體" panose="020B0604030504040204" pitchFamily="34" charset="-120"/>
            </a:rPr>
            <a:t>產業專班、台水機電班</a:t>
          </a:r>
          <a:endParaRPr lang="zh-TW" altLang="en-US" b="1" dirty="0">
            <a:latin typeface="微軟正黑體" panose="020B0604030504040204" pitchFamily="34" charset="-120"/>
            <a:ea typeface="微軟正黑體" panose="020B0604030504040204" pitchFamily="34" charset="-120"/>
          </a:endParaRPr>
        </a:p>
      </dgm:t>
    </dgm:pt>
    <dgm:pt modelId="{6EA92B76-5C91-45D0-B1F5-1E467FD9E159}" type="parTrans" cxnId="{BFB08392-8D16-4FED-A3F2-63FA2EE88A8B}">
      <dgm:prSet/>
      <dgm:spPr/>
      <dgm:t>
        <a:bodyPr/>
        <a:lstStyle/>
        <a:p>
          <a:endParaRPr lang="zh-TW" altLang="en-US"/>
        </a:p>
      </dgm:t>
    </dgm:pt>
    <dgm:pt modelId="{62C2B4C2-F3E1-460A-8AD9-A5EA6EFA7E69}" type="sibTrans" cxnId="{BFB08392-8D16-4FED-A3F2-63FA2EE88A8B}">
      <dgm:prSet/>
      <dgm:spPr/>
      <dgm:t>
        <a:bodyPr/>
        <a:lstStyle/>
        <a:p>
          <a:endParaRPr lang="zh-TW" altLang="en-US"/>
        </a:p>
      </dgm:t>
    </dgm:pt>
    <dgm:pt modelId="{B10B3637-7474-4BDD-AD65-505BD9B84BA2}">
      <dgm:prSet phldrT="[文字]"/>
      <dgm:spPr/>
      <dgm:t>
        <a:bodyPr/>
        <a:lstStyle/>
        <a:p>
          <a:r>
            <a:rPr lang="zh-TW" altLang="en-US" b="1" dirty="0" smtClean="0">
              <a:latin typeface="微軟正黑體" panose="020B0604030504040204" pitchFamily="34" charset="-120"/>
              <a:ea typeface="微軟正黑體" panose="020B0604030504040204" pitchFamily="34" charset="-120"/>
            </a:rPr>
            <a:t>三信家商</a:t>
          </a:r>
          <a:endParaRPr lang="zh-TW" altLang="en-US" b="1" dirty="0">
            <a:latin typeface="微軟正黑體" panose="020B0604030504040204" pitchFamily="34" charset="-120"/>
            <a:ea typeface="微軟正黑體" panose="020B0604030504040204" pitchFamily="34" charset="-120"/>
          </a:endParaRPr>
        </a:p>
      </dgm:t>
    </dgm:pt>
    <dgm:pt modelId="{55DB952D-B8DA-43BF-B748-1F4D2A09A47B}" type="parTrans" cxnId="{E1F42CFD-EEAB-4935-9D08-DCC3EDF1C30F}">
      <dgm:prSet/>
      <dgm:spPr/>
      <dgm:t>
        <a:bodyPr/>
        <a:lstStyle/>
        <a:p>
          <a:endParaRPr lang="zh-TW" altLang="en-US"/>
        </a:p>
      </dgm:t>
    </dgm:pt>
    <dgm:pt modelId="{6485344B-4564-4B51-A446-D52777248825}" type="sibTrans" cxnId="{E1F42CFD-EEAB-4935-9D08-DCC3EDF1C30F}">
      <dgm:prSet/>
      <dgm:spPr/>
      <dgm:t>
        <a:bodyPr/>
        <a:lstStyle/>
        <a:p>
          <a:endParaRPr lang="zh-TW" altLang="en-US"/>
        </a:p>
      </dgm:t>
    </dgm:pt>
    <dgm:pt modelId="{EFF12620-B90A-4DA2-8B50-619B359803C4}">
      <dgm:prSet phldrT="[文字]"/>
      <dgm:spPr/>
      <dgm:t>
        <a:bodyPr/>
        <a:lstStyle/>
        <a:p>
          <a:r>
            <a:rPr lang="zh-TW" altLang="en-US" b="1" dirty="0" smtClean="0">
              <a:latin typeface="微軟正黑體" panose="020B0604030504040204" pitchFamily="34" charset="-120"/>
              <a:ea typeface="微軟正黑體" panose="020B0604030504040204" pitchFamily="34" charset="-120"/>
            </a:rPr>
            <a:t>台糖產學班</a:t>
          </a:r>
          <a:endParaRPr lang="zh-TW" altLang="en-US" b="1" dirty="0">
            <a:latin typeface="微軟正黑體" panose="020B0604030504040204" pitchFamily="34" charset="-120"/>
            <a:ea typeface="微軟正黑體" panose="020B0604030504040204" pitchFamily="34" charset="-120"/>
          </a:endParaRPr>
        </a:p>
      </dgm:t>
    </dgm:pt>
    <dgm:pt modelId="{8421D153-C98F-4B7E-BA28-F3997FB6B663}" type="parTrans" cxnId="{590289EA-D378-41DE-B3AD-6EE410FB05F1}">
      <dgm:prSet/>
      <dgm:spPr/>
      <dgm:t>
        <a:bodyPr/>
        <a:lstStyle/>
        <a:p>
          <a:endParaRPr lang="zh-TW" altLang="en-US"/>
        </a:p>
      </dgm:t>
    </dgm:pt>
    <dgm:pt modelId="{D93ADD13-8F8F-49D3-BDFD-5565ABE6B2B0}" type="sibTrans" cxnId="{590289EA-D378-41DE-B3AD-6EE410FB05F1}">
      <dgm:prSet/>
      <dgm:spPr/>
      <dgm:t>
        <a:bodyPr/>
        <a:lstStyle/>
        <a:p>
          <a:endParaRPr lang="zh-TW" altLang="en-US"/>
        </a:p>
      </dgm:t>
    </dgm:pt>
    <dgm:pt modelId="{167B7480-CC28-48A0-B91D-F589305B5748}" type="pres">
      <dgm:prSet presAssocID="{1C154415-483B-4C83-A604-7DEEB809D254}" presName="Name0" presStyleCnt="0">
        <dgm:presLayoutVars>
          <dgm:dir/>
          <dgm:animLvl val="lvl"/>
          <dgm:resizeHandles val="exact"/>
        </dgm:presLayoutVars>
      </dgm:prSet>
      <dgm:spPr/>
      <dgm:t>
        <a:bodyPr/>
        <a:lstStyle/>
        <a:p>
          <a:endParaRPr lang="zh-TW" altLang="en-US"/>
        </a:p>
      </dgm:t>
    </dgm:pt>
    <dgm:pt modelId="{0400381A-F680-4409-8893-D04B58C368B7}" type="pres">
      <dgm:prSet presAssocID="{2D8C1D0B-5AFD-4056-B949-99AC05BDA454}" presName="linNode" presStyleCnt="0"/>
      <dgm:spPr/>
      <dgm:t>
        <a:bodyPr/>
        <a:lstStyle/>
        <a:p>
          <a:endParaRPr lang="zh-TW" altLang="en-US"/>
        </a:p>
      </dgm:t>
    </dgm:pt>
    <dgm:pt modelId="{A2009D83-9BF0-4593-AAFB-2424AA696FE6}" type="pres">
      <dgm:prSet presAssocID="{2D8C1D0B-5AFD-4056-B949-99AC05BDA454}" presName="parentText" presStyleLbl="node1" presStyleIdx="0" presStyleCnt="6">
        <dgm:presLayoutVars>
          <dgm:chMax val="1"/>
          <dgm:bulletEnabled val="1"/>
        </dgm:presLayoutVars>
      </dgm:prSet>
      <dgm:spPr/>
      <dgm:t>
        <a:bodyPr/>
        <a:lstStyle/>
        <a:p>
          <a:endParaRPr lang="zh-TW" altLang="en-US"/>
        </a:p>
      </dgm:t>
    </dgm:pt>
    <dgm:pt modelId="{9DFC86E1-0ECD-41FC-BEFF-45207D6C8C4B}" type="pres">
      <dgm:prSet presAssocID="{2D8C1D0B-5AFD-4056-B949-99AC05BDA454}" presName="descendantText" presStyleLbl="alignAccFollowNode1" presStyleIdx="0" presStyleCnt="6">
        <dgm:presLayoutVars>
          <dgm:bulletEnabled val="1"/>
        </dgm:presLayoutVars>
      </dgm:prSet>
      <dgm:spPr/>
      <dgm:t>
        <a:bodyPr/>
        <a:lstStyle/>
        <a:p>
          <a:endParaRPr lang="zh-TW" altLang="en-US"/>
        </a:p>
      </dgm:t>
    </dgm:pt>
    <dgm:pt modelId="{1F7BDC14-27DB-48B1-BF1C-94E35762628F}" type="pres">
      <dgm:prSet presAssocID="{64815DAD-4A84-40EC-9B49-740DB551DCD9}" presName="sp" presStyleCnt="0"/>
      <dgm:spPr/>
      <dgm:t>
        <a:bodyPr/>
        <a:lstStyle/>
        <a:p>
          <a:endParaRPr lang="zh-TW" altLang="en-US"/>
        </a:p>
      </dgm:t>
    </dgm:pt>
    <dgm:pt modelId="{E2A735CA-6DEE-4861-AAD7-837F93723460}" type="pres">
      <dgm:prSet presAssocID="{559D74C3-9F07-425F-B91A-4FC313BC62B0}" presName="linNode" presStyleCnt="0"/>
      <dgm:spPr/>
      <dgm:t>
        <a:bodyPr/>
        <a:lstStyle/>
        <a:p>
          <a:endParaRPr lang="zh-TW" altLang="en-US"/>
        </a:p>
      </dgm:t>
    </dgm:pt>
    <dgm:pt modelId="{54CA0E8A-0EC0-40FE-8335-EE3399AB64DA}" type="pres">
      <dgm:prSet presAssocID="{559D74C3-9F07-425F-B91A-4FC313BC62B0}" presName="parentText" presStyleLbl="node1" presStyleIdx="1" presStyleCnt="6">
        <dgm:presLayoutVars>
          <dgm:chMax val="1"/>
          <dgm:bulletEnabled val="1"/>
        </dgm:presLayoutVars>
      </dgm:prSet>
      <dgm:spPr/>
      <dgm:t>
        <a:bodyPr/>
        <a:lstStyle/>
        <a:p>
          <a:endParaRPr lang="zh-TW" altLang="en-US"/>
        </a:p>
      </dgm:t>
    </dgm:pt>
    <dgm:pt modelId="{022A997A-4A8C-47CD-A340-AD41F9B59DBB}" type="pres">
      <dgm:prSet presAssocID="{559D74C3-9F07-425F-B91A-4FC313BC62B0}" presName="descendantText" presStyleLbl="alignAccFollowNode1" presStyleIdx="1" presStyleCnt="6">
        <dgm:presLayoutVars>
          <dgm:bulletEnabled val="1"/>
        </dgm:presLayoutVars>
      </dgm:prSet>
      <dgm:spPr/>
      <dgm:t>
        <a:bodyPr/>
        <a:lstStyle/>
        <a:p>
          <a:endParaRPr lang="zh-TW" altLang="en-US"/>
        </a:p>
      </dgm:t>
    </dgm:pt>
    <dgm:pt modelId="{21464820-CDED-4204-9375-E79C7A211877}" type="pres">
      <dgm:prSet presAssocID="{A0C86D3A-5807-49EE-ADDE-9FFA3701C51F}" presName="sp" presStyleCnt="0"/>
      <dgm:spPr/>
      <dgm:t>
        <a:bodyPr/>
        <a:lstStyle/>
        <a:p>
          <a:endParaRPr lang="zh-TW" altLang="en-US"/>
        </a:p>
      </dgm:t>
    </dgm:pt>
    <dgm:pt modelId="{19E31654-FB4F-499A-955B-F6CE73F9F2C5}" type="pres">
      <dgm:prSet presAssocID="{1152BFEA-F27E-413B-A6E0-1EA8E3B4DB33}" presName="linNode" presStyleCnt="0"/>
      <dgm:spPr/>
      <dgm:t>
        <a:bodyPr/>
        <a:lstStyle/>
        <a:p>
          <a:endParaRPr lang="zh-TW" altLang="en-US"/>
        </a:p>
      </dgm:t>
    </dgm:pt>
    <dgm:pt modelId="{0804D032-B4B6-4986-87F3-54708FB69F94}" type="pres">
      <dgm:prSet presAssocID="{1152BFEA-F27E-413B-A6E0-1EA8E3B4DB33}" presName="parentText" presStyleLbl="node1" presStyleIdx="2" presStyleCnt="6">
        <dgm:presLayoutVars>
          <dgm:chMax val="1"/>
          <dgm:bulletEnabled val="1"/>
        </dgm:presLayoutVars>
      </dgm:prSet>
      <dgm:spPr/>
      <dgm:t>
        <a:bodyPr/>
        <a:lstStyle/>
        <a:p>
          <a:endParaRPr lang="zh-TW" altLang="en-US"/>
        </a:p>
      </dgm:t>
    </dgm:pt>
    <dgm:pt modelId="{7044D484-1764-483B-96D1-06E6593C14E2}" type="pres">
      <dgm:prSet presAssocID="{1152BFEA-F27E-413B-A6E0-1EA8E3B4DB33}" presName="descendantText" presStyleLbl="alignAccFollowNode1" presStyleIdx="2" presStyleCnt="6">
        <dgm:presLayoutVars>
          <dgm:bulletEnabled val="1"/>
        </dgm:presLayoutVars>
      </dgm:prSet>
      <dgm:spPr/>
      <dgm:t>
        <a:bodyPr/>
        <a:lstStyle/>
        <a:p>
          <a:endParaRPr lang="zh-TW" altLang="en-US"/>
        </a:p>
      </dgm:t>
    </dgm:pt>
    <dgm:pt modelId="{8C4C8EA2-F36D-4673-90A3-2945F48A79EA}" type="pres">
      <dgm:prSet presAssocID="{0698D636-732F-4336-A577-76AD9652B64A}" presName="sp" presStyleCnt="0"/>
      <dgm:spPr/>
      <dgm:t>
        <a:bodyPr/>
        <a:lstStyle/>
        <a:p>
          <a:endParaRPr lang="zh-TW" altLang="en-US"/>
        </a:p>
      </dgm:t>
    </dgm:pt>
    <dgm:pt modelId="{AC4AF778-E03C-4BD8-AA27-CBA252776BCB}" type="pres">
      <dgm:prSet presAssocID="{DD31348D-F78E-442D-BDE5-73F228FC44E3}" presName="linNode" presStyleCnt="0"/>
      <dgm:spPr/>
      <dgm:t>
        <a:bodyPr/>
        <a:lstStyle/>
        <a:p>
          <a:endParaRPr lang="zh-TW" altLang="en-US"/>
        </a:p>
      </dgm:t>
    </dgm:pt>
    <dgm:pt modelId="{2B4577B6-FE20-41C5-81D8-150E9C6DE00A}" type="pres">
      <dgm:prSet presAssocID="{DD31348D-F78E-442D-BDE5-73F228FC44E3}" presName="parentText" presStyleLbl="node1" presStyleIdx="3" presStyleCnt="6">
        <dgm:presLayoutVars>
          <dgm:chMax val="1"/>
          <dgm:bulletEnabled val="1"/>
        </dgm:presLayoutVars>
      </dgm:prSet>
      <dgm:spPr/>
      <dgm:t>
        <a:bodyPr/>
        <a:lstStyle/>
        <a:p>
          <a:endParaRPr lang="zh-TW" altLang="en-US"/>
        </a:p>
      </dgm:t>
    </dgm:pt>
    <dgm:pt modelId="{32460269-A4B0-4646-93FC-E62D2E6679CF}" type="pres">
      <dgm:prSet presAssocID="{DD31348D-F78E-442D-BDE5-73F228FC44E3}" presName="descendantText" presStyleLbl="alignAccFollowNode1" presStyleIdx="3" presStyleCnt="6">
        <dgm:presLayoutVars>
          <dgm:bulletEnabled val="1"/>
        </dgm:presLayoutVars>
      </dgm:prSet>
      <dgm:spPr/>
      <dgm:t>
        <a:bodyPr/>
        <a:lstStyle/>
        <a:p>
          <a:endParaRPr lang="zh-TW" altLang="en-US"/>
        </a:p>
      </dgm:t>
    </dgm:pt>
    <dgm:pt modelId="{6E638088-A1FF-44AE-8304-E29F013279D1}" type="pres">
      <dgm:prSet presAssocID="{C604F299-555D-4CC0-99D1-BA9C3EE01EF8}" presName="sp" presStyleCnt="0"/>
      <dgm:spPr/>
      <dgm:t>
        <a:bodyPr/>
        <a:lstStyle/>
        <a:p>
          <a:endParaRPr lang="zh-TW" altLang="en-US"/>
        </a:p>
      </dgm:t>
    </dgm:pt>
    <dgm:pt modelId="{28990435-1697-453A-BB14-E3FD0FC13FD2}" type="pres">
      <dgm:prSet presAssocID="{CDBD1874-22AC-4377-98E4-0668F05EB542}" presName="linNode" presStyleCnt="0"/>
      <dgm:spPr/>
      <dgm:t>
        <a:bodyPr/>
        <a:lstStyle/>
        <a:p>
          <a:endParaRPr lang="zh-TW" altLang="en-US"/>
        </a:p>
      </dgm:t>
    </dgm:pt>
    <dgm:pt modelId="{5836A0F0-E093-4D1B-9D2D-EA08788D7781}" type="pres">
      <dgm:prSet presAssocID="{CDBD1874-22AC-4377-98E4-0668F05EB542}" presName="parentText" presStyleLbl="node1" presStyleIdx="4" presStyleCnt="6">
        <dgm:presLayoutVars>
          <dgm:chMax val="1"/>
          <dgm:bulletEnabled val="1"/>
        </dgm:presLayoutVars>
      </dgm:prSet>
      <dgm:spPr/>
      <dgm:t>
        <a:bodyPr/>
        <a:lstStyle/>
        <a:p>
          <a:endParaRPr lang="zh-TW" altLang="en-US"/>
        </a:p>
      </dgm:t>
    </dgm:pt>
    <dgm:pt modelId="{52FE1CFB-E358-4F9B-906A-F1F651BE4C49}" type="pres">
      <dgm:prSet presAssocID="{CDBD1874-22AC-4377-98E4-0668F05EB542}" presName="descendantText" presStyleLbl="alignAccFollowNode1" presStyleIdx="4" presStyleCnt="6">
        <dgm:presLayoutVars>
          <dgm:bulletEnabled val="1"/>
        </dgm:presLayoutVars>
      </dgm:prSet>
      <dgm:spPr/>
      <dgm:t>
        <a:bodyPr/>
        <a:lstStyle/>
        <a:p>
          <a:endParaRPr lang="zh-TW" altLang="en-US"/>
        </a:p>
      </dgm:t>
    </dgm:pt>
    <dgm:pt modelId="{34923469-600E-4A91-9F5A-CE40BB071B6A}" type="pres">
      <dgm:prSet presAssocID="{1F76FD28-556E-4422-AF3B-05B6BADD310E}" presName="sp" presStyleCnt="0"/>
      <dgm:spPr/>
    </dgm:pt>
    <dgm:pt modelId="{FE9D092F-EC96-4826-AFCA-B068828F6C5F}" type="pres">
      <dgm:prSet presAssocID="{B10B3637-7474-4BDD-AD65-505BD9B84BA2}" presName="linNode" presStyleCnt="0"/>
      <dgm:spPr/>
    </dgm:pt>
    <dgm:pt modelId="{E00CA6FD-AC30-42AF-BA34-8EE2AD1C1512}" type="pres">
      <dgm:prSet presAssocID="{B10B3637-7474-4BDD-AD65-505BD9B84BA2}" presName="parentText" presStyleLbl="node1" presStyleIdx="5" presStyleCnt="6">
        <dgm:presLayoutVars>
          <dgm:chMax val="1"/>
          <dgm:bulletEnabled val="1"/>
        </dgm:presLayoutVars>
      </dgm:prSet>
      <dgm:spPr/>
      <dgm:t>
        <a:bodyPr/>
        <a:lstStyle/>
        <a:p>
          <a:endParaRPr lang="zh-TW" altLang="en-US"/>
        </a:p>
      </dgm:t>
    </dgm:pt>
    <dgm:pt modelId="{3995C661-33E6-4EF0-AE48-89D0CF70265A}" type="pres">
      <dgm:prSet presAssocID="{B10B3637-7474-4BDD-AD65-505BD9B84BA2}" presName="descendantText" presStyleLbl="alignAccFollowNode1" presStyleIdx="5" presStyleCnt="6">
        <dgm:presLayoutVars>
          <dgm:bulletEnabled val="1"/>
        </dgm:presLayoutVars>
      </dgm:prSet>
      <dgm:spPr/>
      <dgm:t>
        <a:bodyPr/>
        <a:lstStyle/>
        <a:p>
          <a:endParaRPr lang="zh-TW" altLang="en-US"/>
        </a:p>
      </dgm:t>
    </dgm:pt>
  </dgm:ptLst>
  <dgm:cxnLst>
    <dgm:cxn modelId="{590289EA-D378-41DE-B3AD-6EE410FB05F1}" srcId="{B10B3637-7474-4BDD-AD65-505BD9B84BA2}" destId="{EFF12620-B90A-4DA2-8B50-619B359803C4}" srcOrd="0" destOrd="0" parTransId="{8421D153-C98F-4B7E-BA28-F3997FB6B663}" sibTransId="{D93ADD13-8F8F-49D3-BDFD-5565ABE6B2B0}"/>
    <dgm:cxn modelId="{0572CD48-5508-4312-B8FA-E6ED1243457A}" type="presOf" srcId="{B04AA963-534A-4A3F-951E-CE56E0BECCCD}" destId="{32460269-A4B0-4646-93FC-E62D2E6679CF}" srcOrd="0" destOrd="0" presId="urn:microsoft.com/office/officeart/2005/8/layout/vList5"/>
    <dgm:cxn modelId="{D681489F-8A06-4ECB-BEE3-2931285F2EB7}" srcId="{1C154415-483B-4C83-A604-7DEEB809D254}" destId="{559D74C3-9F07-425F-B91A-4FC313BC62B0}" srcOrd="1" destOrd="0" parTransId="{B2A5FD3C-A151-48C8-93C5-10D0C760BFA9}" sibTransId="{A0C86D3A-5807-49EE-ADDE-9FFA3701C51F}"/>
    <dgm:cxn modelId="{6EC98484-60DE-4D1C-8717-8E622018FB33}" srcId="{2D8C1D0B-5AFD-4056-B949-99AC05BDA454}" destId="{0D02DE8B-E29F-44C1-BA0C-34A31539B5D4}" srcOrd="0" destOrd="0" parTransId="{59828BB9-DF5E-482C-B80C-ED2253A14136}" sibTransId="{239CE49A-92D2-4E66-9EA4-80F0A704142E}"/>
    <dgm:cxn modelId="{D6BA3401-A1AE-488E-B9DE-629A7B42C6CA}" type="presOf" srcId="{DB533263-1EB2-4AC4-B149-E2195E23CF82}" destId="{022A997A-4A8C-47CD-A340-AD41F9B59DBB}" srcOrd="0" destOrd="0" presId="urn:microsoft.com/office/officeart/2005/8/layout/vList5"/>
    <dgm:cxn modelId="{512B347A-3289-4F95-96C3-790D5460DC0C}" srcId="{DD31348D-F78E-442D-BDE5-73F228FC44E3}" destId="{B04AA963-534A-4A3F-951E-CE56E0BECCCD}" srcOrd="0" destOrd="0" parTransId="{FE6E26EB-880B-441F-8B98-6809D6865DE4}" sibTransId="{0A37966B-BA68-4A9E-A92F-DC198AF4B844}"/>
    <dgm:cxn modelId="{520D71E6-A730-490F-AE73-CBF0A363FD71}" srcId="{1C154415-483B-4C83-A604-7DEEB809D254}" destId="{CDBD1874-22AC-4377-98E4-0668F05EB542}" srcOrd="4" destOrd="0" parTransId="{0A147E61-DA07-447A-8D10-E1E550305C35}" sibTransId="{1F76FD28-556E-4422-AF3B-05B6BADD310E}"/>
    <dgm:cxn modelId="{FDE392FC-0DF4-46F0-94A9-53420231A65E}" type="presOf" srcId="{B65B7F1C-2446-4FD6-85B9-86AFC49EB7E6}" destId="{52FE1CFB-E358-4F9B-906A-F1F651BE4C49}" srcOrd="0" destOrd="0" presId="urn:microsoft.com/office/officeart/2005/8/layout/vList5"/>
    <dgm:cxn modelId="{1F2B27B0-8BEC-4BD7-8251-50784F54A828}" srcId="{1C154415-483B-4C83-A604-7DEEB809D254}" destId="{1152BFEA-F27E-413B-A6E0-1EA8E3B4DB33}" srcOrd="2" destOrd="0" parTransId="{11D91739-7C52-4F9F-9925-5C08C97BB29C}" sibTransId="{0698D636-732F-4336-A577-76AD9652B64A}"/>
    <dgm:cxn modelId="{4991A1D7-0EE4-45BB-A29B-F8EFB4997A85}" type="presOf" srcId="{559D74C3-9F07-425F-B91A-4FC313BC62B0}" destId="{54CA0E8A-0EC0-40FE-8335-EE3399AB64DA}" srcOrd="0" destOrd="0" presId="urn:microsoft.com/office/officeart/2005/8/layout/vList5"/>
    <dgm:cxn modelId="{E1F42CFD-EEAB-4935-9D08-DCC3EDF1C30F}" srcId="{1C154415-483B-4C83-A604-7DEEB809D254}" destId="{B10B3637-7474-4BDD-AD65-505BD9B84BA2}" srcOrd="5" destOrd="0" parTransId="{55DB952D-B8DA-43BF-B748-1F4D2A09A47B}" sibTransId="{6485344B-4564-4B51-A446-D52777248825}"/>
    <dgm:cxn modelId="{0B1856A3-F202-40B0-940B-3C2240F10CB2}" type="presOf" srcId="{1152BFEA-F27E-413B-A6E0-1EA8E3B4DB33}" destId="{0804D032-B4B6-4986-87F3-54708FB69F94}" srcOrd="0" destOrd="0" presId="urn:microsoft.com/office/officeart/2005/8/layout/vList5"/>
    <dgm:cxn modelId="{0EC2F211-6810-472B-A725-388E29CCFBED}" type="presOf" srcId="{EFF12620-B90A-4DA2-8B50-619B359803C4}" destId="{3995C661-33E6-4EF0-AE48-89D0CF70265A}" srcOrd="0" destOrd="0" presId="urn:microsoft.com/office/officeart/2005/8/layout/vList5"/>
    <dgm:cxn modelId="{E1EB1D56-6024-48BE-B9C9-D39486A49FD6}" srcId="{559D74C3-9F07-425F-B91A-4FC313BC62B0}" destId="{DB533263-1EB2-4AC4-B149-E2195E23CF82}" srcOrd="0" destOrd="0" parTransId="{663192C4-6912-424D-A7A7-237895E3C811}" sibTransId="{9B2B96EC-5478-49E4-AE99-86892DC44A73}"/>
    <dgm:cxn modelId="{7B380BDE-B0E3-4E34-810B-D5AF54DE5453}" srcId="{1C154415-483B-4C83-A604-7DEEB809D254}" destId="{2D8C1D0B-5AFD-4056-B949-99AC05BDA454}" srcOrd="0" destOrd="0" parTransId="{7C79B884-8D89-4C15-9DDC-ACF631A40138}" sibTransId="{64815DAD-4A84-40EC-9B49-740DB551DCD9}"/>
    <dgm:cxn modelId="{716F1FCC-F0FF-4073-81F9-826C8E7AA5B5}" type="presOf" srcId="{B10B3637-7474-4BDD-AD65-505BD9B84BA2}" destId="{E00CA6FD-AC30-42AF-BA34-8EE2AD1C1512}" srcOrd="0" destOrd="0" presId="urn:microsoft.com/office/officeart/2005/8/layout/vList5"/>
    <dgm:cxn modelId="{1EC19842-261C-44BD-B63A-9366377508AE}" type="presOf" srcId="{E278A9EF-5C80-4A10-9C95-54396F5F5D4E}" destId="{7044D484-1764-483B-96D1-06E6593C14E2}" srcOrd="0" destOrd="0" presId="urn:microsoft.com/office/officeart/2005/8/layout/vList5"/>
    <dgm:cxn modelId="{C64ED2AC-B7CF-465C-A735-915981BBC9F1}" type="presOf" srcId="{2D8C1D0B-5AFD-4056-B949-99AC05BDA454}" destId="{A2009D83-9BF0-4593-AAFB-2424AA696FE6}" srcOrd="0" destOrd="0" presId="urn:microsoft.com/office/officeart/2005/8/layout/vList5"/>
    <dgm:cxn modelId="{6300EDA9-34AC-4381-855D-4697EA3317AC}" type="presOf" srcId="{0D02DE8B-E29F-44C1-BA0C-34A31539B5D4}" destId="{9DFC86E1-0ECD-41FC-BEFF-45207D6C8C4B}" srcOrd="0" destOrd="0" presId="urn:microsoft.com/office/officeart/2005/8/layout/vList5"/>
    <dgm:cxn modelId="{6886373F-F3C3-41A2-8F06-045FB43B1F11}" type="presOf" srcId="{DD31348D-F78E-442D-BDE5-73F228FC44E3}" destId="{2B4577B6-FE20-41C5-81D8-150E9C6DE00A}" srcOrd="0" destOrd="0" presId="urn:microsoft.com/office/officeart/2005/8/layout/vList5"/>
    <dgm:cxn modelId="{E3FA62B1-43B4-429D-98D3-31960C04BF49}" srcId="{1152BFEA-F27E-413B-A6E0-1EA8E3B4DB33}" destId="{E278A9EF-5C80-4A10-9C95-54396F5F5D4E}" srcOrd="0" destOrd="0" parTransId="{2D0C4B4C-00AD-4A22-9F78-C3CCE3FDB654}" sibTransId="{51A7AFE9-8B44-4954-9B86-84C733A9B0E2}"/>
    <dgm:cxn modelId="{68BF89CA-F883-4F1F-B694-C3ABA9138E8D}" srcId="{1C154415-483B-4C83-A604-7DEEB809D254}" destId="{DD31348D-F78E-442D-BDE5-73F228FC44E3}" srcOrd="3" destOrd="0" parTransId="{6D54BD0E-7490-4058-9B99-AE1D3F5D44D5}" sibTransId="{C604F299-555D-4CC0-99D1-BA9C3EE01EF8}"/>
    <dgm:cxn modelId="{BFB08392-8D16-4FED-A3F2-63FA2EE88A8B}" srcId="{CDBD1874-22AC-4377-98E4-0668F05EB542}" destId="{B65B7F1C-2446-4FD6-85B9-86AFC49EB7E6}" srcOrd="0" destOrd="0" parTransId="{6EA92B76-5C91-45D0-B1F5-1E467FD9E159}" sibTransId="{62C2B4C2-F3E1-460A-8AD9-A5EA6EFA7E69}"/>
    <dgm:cxn modelId="{EC6DC5E2-4A33-4DA6-8C93-D2DDFEF0B47E}" type="presOf" srcId="{CDBD1874-22AC-4377-98E4-0668F05EB542}" destId="{5836A0F0-E093-4D1B-9D2D-EA08788D7781}" srcOrd="0" destOrd="0" presId="urn:microsoft.com/office/officeart/2005/8/layout/vList5"/>
    <dgm:cxn modelId="{94176F3C-4D0D-4F80-A067-A49FD73D3491}" type="presOf" srcId="{1C154415-483B-4C83-A604-7DEEB809D254}" destId="{167B7480-CC28-48A0-B91D-F589305B5748}" srcOrd="0" destOrd="0" presId="urn:microsoft.com/office/officeart/2005/8/layout/vList5"/>
    <dgm:cxn modelId="{1A9A915F-D6BB-4F3E-9107-9BDCF286C0B6}" type="presParOf" srcId="{167B7480-CC28-48A0-B91D-F589305B5748}" destId="{0400381A-F680-4409-8893-D04B58C368B7}" srcOrd="0" destOrd="0" presId="urn:microsoft.com/office/officeart/2005/8/layout/vList5"/>
    <dgm:cxn modelId="{4291BEB9-0E25-43F1-8F62-E8271652D2D0}" type="presParOf" srcId="{0400381A-F680-4409-8893-D04B58C368B7}" destId="{A2009D83-9BF0-4593-AAFB-2424AA696FE6}" srcOrd="0" destOrd="0" presId="urn:microsoft.com/office/officeart/2005/8/layout/vList5"/>
    <dgm:cxn modelId="{5949C5C7-E676-4183-ABF5-9BC7D95119D1}" type="presParOf" srcId="{0400381A-F680-4409-8893-D04B58C368B7}" destId="{9DFC86E1-0ECD-41FC-BEFF-45207D6C8C4B}" srcOrd="1" destOrd="0" presId="urn:microsoft.com/office/officeart/2005/8/layout/vList5"/>
    <dgm:cxn modelId="{6578786B-E37B-40DD-BCBA-371D384CEFCE}" type="presParOf" srcId="{167B7480-CC28-48A0-B91D-F589305B5748}" destId="{1F7BDC14-27DB-48B1-BF1C-94E35762628F}" srcOrd="1" destOrd="0" presId="urn:microsoft.com/office/officeart/2005/8/layout/vList5"/>
    <dgm:cxn modelId="{BF7A6CF5-E241-4E50-B70B-E4657A4EE8F8}" type="presParOf" srcId="{167B7480-CC28-48A0-B91D-F589305B5748}" destId="{E2A735CA-6DEE-4861-AAD7-837F93723460}" srcOrd="2" destOrd="0" presId="urn:microsoft.com/office/officeart/2005/8/layout/vList5"/>
    <dgm:cxn modelId="{C07536F3-C6CD-442E-91CD-7006056E8188}" type="presParOf" srcId="{E2A735CA-6DEE-4861-AAD7-837F93723460}" destId="{54CA0E8A-0EC0-40FE-8335-EE3399AB64DA}" srcOrd="0" destOrd="0" presId="urn:microsoft.com/office/officeart/2005/8/layout/vList5"/>
    <dgm:cxn modelId="{A69E3547-0BE9-49F9-A343-95FD4D48FCD0}" type="presParOf" srcId="{E2A735CA-6DEE-4861-AAD7-837F93723460}" destId="{022A997A-4A8C-47CD-A340-AD41F9B59DBB}" srcOrd="1" destOrd="0" presId="urn:microsoft.com/office/officeart/2005/8/layout/vList5"/>
    <dgm:cxn modelId="{AD57FDC1-97ED-4B6C-8308-067EAFB50E94}" type="presParOf" srcId="{167B7480-CC28-48A0-B91D-F589305B5748}" destId="{21464820-CDED-4204-9375-E79C7A211877}" srcOrd="3" destOrd="0" presId="urn:microsoft.com/office/officeart/2005/8/layout/vList5"/>
    <dgm:cxn modelId="{02A8B0D9-C0E4-4AD5-A308-E099C90B9F8C}" type="presParOf" srcId="{167B7480-CC28-48A0-B91D-F589305B5748}" destId="{19E31654-FB4F-499A-955B-F6CE73F9F2C5}" srcOrd="4" destOrd="0" presId="urn:microsoft.com/office/officeart/2005/8/layout/vList5"/>
    <dgm:cxn modelId="{548288C5-1D62-4005-9292-667F054F65FA}" type="presParOf" srcId="{19E31654-FB4F-499A-955B-F6CE73F9F2C5}" destId="{0804D032-B4B6-4986-87F3-54708FB69F94}" srcOrd="0" destOrd="0" presId="urn:microsoft.com/office/officeart/2005/8/layout/vList5"/>
    <dgm:cxn modelId="{9362ECC7-96B8-4DCD-B9AB-024F5A78ABAD}" type="presParOf" srcId="{19E31654-FB4F-499A-955B-F6CE73F9F2C5}" destId="{7044D484-1764-483B-96D1-06E6593C14E2}" srcOrd="1" destOrd="0" presId="urn:microsoft.com/office/officeart/2005/8/layout/vList5"/>
    <dgm:cxn modelId="{7D325314-E8E0-4A31-A7B3-C1FE1F10ADC9}" type="presParOf" srcId="{167B7480-CC28-48A0-B91D-F589305B5748}" destId="{8C4C8EA2-F36D-4673-90A3-2945F48A79EA}" srcOrd="5" destOrd="0" presId="urn:microsoft.com/office/officeart/2005/8/layout/vList5"/>
    <dgm:cxn modelId="{9AA24899-AAAD-4976-A74A-6602CBCBC2C9}" type="presParOf" srcId="{167B7480-CC28-48A0-B91D-F589305B5748}" destId="{AC4AF778-E03C-4BD8-AA27-CBA252776BCB}" srcOrd="6" destOrd="0" presId="urn:microsoft.com/office/officeart/2005/8/layout/vList5"/>
    <dgm:cxn modelId="{571CAA8F-48CD-4519-94AA-FEC5C32B0C2E}" type="presParOf" srcId="{AC4AF778-E03C-4BD8-AA27-CBA252776BCB}" destId="{2B4577B6-FE20-41C5-81D8-150E9C6DE00A}" srcOrd="0" destOrd="0" presId="urn:microsoft.com/office/officeart/2005/8/layout/vList5"/>
    <dgm:cxn modelId="{B5DA5CC7-0451-4598-B35A-463CD7645B2D}" type="presParOf" srcId="{AC4AF778-E03C-4BD8-AA27-CBA252776BCB}" destId="{32460269-A4B0-4646-93FC-E62D2E6679CF}" srcOrd="1" destOrd="0" presId="urn:microsoft.com/office/officeart/2005/8/layout/vList5"/>
    <dgm:cxn modelId="{0C9E6655-4FDD-45D2-8016-EB937DEEFE15}" type="presParOf" srcId="{167B7480-CC28-48A0-B91D-F589305B5748}" destId="{6E638088-A1FF-44AE-8304-E29F013279D1}" srcOrd="7" destOrd="0" presId="urn:microsoft.com/office/officeart/2005/8/layout/vList5"/>
    <dgm:cxn modelId="{89F62300-BE6A-4BBB-8957-187E54A65C0A}" type="presParOf" srcId="{167B7480-CC28-48A0-B91D-F589305B5748}" destId="{28990435-1697-453A-BB14-E3FD0FC13FD2}" srcOrd="8" destOrd="0" presId="urn:microsoft.com/office/officeart/2005/8/layout/vList5"/>
    <dgm:cxn modelId="{D4585AE7-2994-4A58-B07C-C63CC5B7D643}" type="presParOf" srcId="{28990435-1697-453A-BB14-E3FD0FC13FD2}" destId="{5836A0F0-E093-4D1B-9D2D-EA08788D7781}" srcOrd="0" destOrd="0" presId="urn:microsoft.com/office/officeart/2005/8/layout/vList5"/>
    <dgm:cxn modelId="{9379E3EF-9569-4E52-B650-EC184600C67D}" type="presParOf" srcId="{28990435-1697-453A-BB14-E3FD0FC13FD2}" destId="{52FE1CFB-E358-4F9B-906A-F1F651BE4C49}" srcOrd="1" destOrd="0" presId="urn:microsoft.com/office/officeart/2005/8/layout/vList5"/>
    <dgm:cxn modelId="{B2BB01DF-70D5-47C7-9FC4-AC257B4E8E42}" type="presParOf" srcId="{167B7480-CC28-48A0-B91D-F589305B5748}" destId="{34923469-600E-4A91-9F5A-CE40BB071B6A}" srcOrd="9" destOrd="0" presId="urn:microsoft.com/office/officeart/2005/8/layout/vList5"/>
    <dgm:cxn modelId="{36BD36F4-5D4D-49ED-9830-039CE6A348D3}" type="presParOf" srcId="{167B7480-CC28-48A0-B91D-F589305B5748}" destId="{FE9D092F-EC96-4826-AFCA-B068828F6C5F}" srcOrd="10" destOrd="0" presId="urn:microsoft.com/office/officeart/2005/8/layout/vList5"/>
    <dgm:cxn modelId="{57F3DE71-F683-4E2C-AAF4-090B4C907BEB}" type="presParOf" srcId="{FE9D092F-EC96-4826-AFCA-B068828F6C5F}" destId="{E00CA6FD-AC30-42AF-BA34-8EE2AD1C1512}" srcOrd="0" destOrd="0" presId="urn:microsoft.com/office/officeart/2005/8/layout/vList5"/>
    <dgm:cxn modelId="{DB295049-6F02-4592-900B-2BE6FF48512B}" type="presParOf" srcId="{FE9D092F-EC96-4826-AFCA-B068828F6C5F}" destId="{3995C661-33E6-4EF0-AE48-89D0CF70265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9F146A-B08E-4238-8FD8-BDD750910AE9}" type="doc">
      <dgm:prSet loTypeId="urn:diagrams.loki3.com/BracketList+Icon" loCatId="officeonline" qsTypeId="urn:microsoft.com/office/officeart/2005/8/quickstyle/3d3" qsCatId="3D" csTypeId="urn:microsoft.com/office/officeart/2005/8/colors/colorful4" csCatId="colorful" phldr="1"/>
      <dgm:spPr/>
      <dgm:t>
        <a:bodyPr/>
        <a:lstStyle/>
        <a:p>
          <a:endParaRPr lang="zh-TW" altLang="en-US"/>
        </a:p>
      </dgm:t>
    </dgm:pt>
    <dgm:pt modelId="{88F67C38-0E4C-4926-BCAB-15607AA75EDA}">
      <dgm:prSet phldrT="[文字]" custT="1"/>
      <dgm:spPr/>
      <dgm:t>
        <a:bodyPr/>
        <a:lstStyle/>
        <a:p>
          <a:pPr algn="ctr"/>
          <a:r>
            <a:rPr lang="zh-TW" altLang="en-US" sz="2400" b="1" dirty="0" smtClean="0">
              <a:latin typeface="微軟正黑體" pitchFamily="34" charset="-120"/>
              <a:ea typeface="微軟正黑體" pitchFamily="34" charset="-120"/>
            </a:rPr>
            <a:t>台南區高雄區</a:t>
          </a:r>
          <a:endParaRPr lang="zh-TW" altLang="en-US" sz="2400" b="1" dirty="0">
            <a:latin typeface="微軟正黑體" pitchFamily="34" charset="-120"/>
            <a:ea typeface="微軟正黑體" pitchFamily="34" charset="-120"/>
          </a:endParaRPr>
        </a:p>
      </dgm:t>
    </dgm:pt>
    <dgm:pt modelId="{C1EF6DB3-4B24-412E-AA2A-FFDA0AB4741B}" type="parTrans" cxnId="{04490495-8492-463F-BE3A-3E9B051594B3}">
      <dgm:prSet/>
      <dgm:spPr/>
      <dgm:t>
        <a:bodyPr/>
        <a:lstStyle/>
        <a:p>
          <a:endParaRPr lang="zh-TW" altLang="en-US" b="1">
            <a:latin typeface="微軟正黑體" pitchFamily="34" charset="-120"/>
            <a:ea typeface="微軟正黑體" pitchFamily="34" charset="-120"/>
          </a:endParaRPr>
        </a:p>
      </dgm:t>
    </dgm:pt>
    <dgm:pt modelId="{50DBC51E-329D-424A-857F-FDEB1E99D8BF}" type="sibTrans" cxnId="{04490495-8492-463F-BE3A-3E9B051594B3}">
      <dgm:prSet/>
      <dgm:spPr/>
      <dgm:t>
        <a:bodyPr/>
        <a:lstStyle/>
        <a:p>
          <a:endParaRPr lang="zh-TW" altLang="en-US" b="1">
            <a:latin typeface="微軟正黑體" pitchFamily="34" charset="-120"/>
            <a:ea typeface="微軟正黑體" pitchFamily="34" charset="-120"/>
          </a:endParaRPr>
        </a:p>
      </dgm:t>
    </dgm:pt>
    <dgm:pt modelId="{EDE81B88-04CC-4C7C-A1A4-6C07A3BEA8D8}">
      <dgm:prSet phldrT="[文字]" custT="1"/>
      <dgm:spPr>
        <a:solidFill>
          <a:srgbClr val="660066"/>
        </a:solidFill>
      </dgm:spPr>
      <dgm:t>
        <a:bodyPr/>
        <a:lstStyle/>
        <a:p>
          <a:r>
            <a:rPr lang="zh-TW" altLang="en-US" sz="2300" b="1" dirty="0" smtClean="0">
              <a:latin typeface="微軟正黑體" pitchFamily="34" charset="-120"/>
              <a:ea typeface="微軟正黑體" pitchFamily="34" charset="-120"/>
            </a:rPr>
            <a:t>安南、安平、北、中西、東、南、永康、仁德、歸仁、關廟、龍崎、新化、左鎮、玉井、南化、楠西等</a:t>
          </a:r>
          <a:r>
            <a:rPr lang="en-US" altLang="zh-TW" sz="2300" b="1" dirty="0" smtClean="0">
              <a:latin typeface="微軟正黑體" pitchFamily="34" charset="-120"/>
              <a:ea typeface="微軟正黑體" pitchFamily="34" charset="-120"/>
            </a:rPr>
            <a:t>16</a:t>
          </a:r>
          <a:r>
            <a:rPr lang="zh-TW" altLang="en-US" sz="2300" b="1" dirty="0" smtClean="0">
              <a:latin typeface="微軟正黑體" pitchFamily="34" charset="-120"/>
              <a:ea typeface="微軟正黑體" pitchFamily="34" charset="-120"/>
            </a:rPr>
            <a:t>個行政區</a:t>
          </a:r>
          <a:endParaRPr lang="zh-TW" altLang="en-US" sz="2300" b="1" dirty="0">
            <a:latin typeface="微軟正黑體" pitchFamily="34" charset="-120"/>
            <a:ea typeface="微軟正黑體" pitchFamily="34" charset="-120"/>
          </a:endParaRPr>
        </a:p>
      </dgm:t>
    </dgm:pt>
    <dgm:pt modelId="{A594FEC6-A92C-4078-89BA-060572C0FF7C}" type="parTrans" cxnId="{9D94DDAA-005C-42BB-B73F-27FFF76C4367}">
      <dgm:prSet/>
      <dgm:spPr/>
      <dgm:t>
        <a:bodyPr/>
        <a:lstStyle/>
        <a:p>
          <a:endParaRPr lang="zh-TW" altLang="en-US" b="1">
            <a:latin typeface="微軟正黑體" pitchFamily="34" charset="-120"/>
            <a:ea typeface="微軟正黑體" pitchFamily="34" charset="-120"/>
          </a:endParaRPr>
        </a:p>
      </dgm:t>
    </dgm:pt>
    <dgm:pt modelId="{FA2F992A-9C95-40DD-AC22-FDD44D7AA722}" type="sibTrans" cxnId="{9D94DDAA-005C-42BB-B73F-27FFF76C4367}">
      <dgm:prSet/>
      <dgm:spPr/>
      <dgm:t>
        <a:bodyPr/>
        <a:lstStyle/>
        <a:p>
          <a:endParaRPr lang="zh-TW" altLang="en-US" b="1">
            <a:latin typeface="微軟正黑體" pitchFamily="34" charset="-120"/>
            <a:ea typeface="微軟正黑體" pitchFamily="34" charset="-120"/>
          </a:endParaRPr>
        </a:p>
      </dgm:t>
    </dgm:pt>
    <dgm:pt modelId="{C4F4CC8E-E1C6-4456-8975-07D19925FC40}">
      <dgm:prSet phldrT="[文字]" custT="1"/>
      <dgm:spPr/>
      <dgm:t>
        <a:bodyPr/>
        <a:lstStyle/>
        <a:p>
          <a:pPr algn="ctr"/>
          <a:r>
            <a:rPr lang="zh-TW" altLang="en-US" sz="2400" b="1" dirty="0" smtClean="0">
              <a:latin typeface="微軟正黑體" pitchFamily="34" charset="-120"/>
              <a:ea typeface="微軟正黑體" pitchFamily="34" charset="-120"/>
            </a:rPr>
            <a:t>高雄區屏東區</a:t>
          </a:r>
          <a:endParaRPr lang="zh-TW" altLang="en-US" sz="2400" b="1" dirty="0">
            <a:latin typeface="微軟正黑體" pitchFamily="34" charset="-120"/>
            <a:ea typeface="微軟正黑體" pitchFamily="34" charset="-120"/>
          </a:endParaRPr>
        </a:p>
      </dgm:t>
    </dgm:pt>
    <dgm:pt modelId="{C42C4654-272D-4F57-B8CB-14363A12D1C3}" type="parTrans" cxnId="{37071946-2B3B-4BD7-A2A7-E281D7867DA1}">
      <dgm:prSet/>
      <dgm:spPr/>
      <dgm:t>
        <a:bodyPr/>
        <a:lstStyle/>
        <a:p>
          <a:endParaRPr lang="zh-TW" altLang="en-US" b="1">
            <a:latin typeface="微軟正黑體" pitchFamily="34" charset="-120"/>
            <a:ea typeface="微軟正黑體" pitchFamily="34" charset="-120"/>
          </a:endParaRPr>
        </a:p>
      </dgm:t>
    </dgm:pt>
    <dgm:pt modelId="{9673ED89-6BE1-4990-8A06-C016EDCE7739}" type="sibTrans" cxnId="{37071946-2B3B-4BD7-A2A7-E281D7867DA1}">
      <dgm:prSet/>
      <dgm:spPr/>
      <dgm:t>
        <a:bodyPr/>
        <a:lstStyle/>
        <a:p>
          <a:endParaRPr lang="zh-TW" altLang="en-US" b="1">
            <a:latin typeface="微軟正黑體" pitchFamily="34" charset="-120"/>
            <a:ea typeface="微軟正黑體" pitchFamily="34" charset="-120"/>
          </a:endParaRPr>
        </a:p>
      </dgm:t>
    </dgm:pt>
    <dgm:pt modelId="{0E408B1F-47A4-4450-B2F9-5D8A9AD8576A}">
      <dgm:prSet phldrT="[文字]" custT="1"/>
      <dgm:spPr>
        <a:solidFill>
          <a:srgbClr val="003366"/>
        </a:solidFill>
      </dgm:spPr>
      <dgm:t>
        <a:bodyPr/>
        <a:lstStyle/>
        <a:p>
          <a:r>
            <a:rPr lang="zh-TW" altLang="en-US" sz="2300" b="1" smtClean="0">
              <a:latin typeface="微軟正黑體" pitchFamily="34" charset="-120"/>
              <a:ea typeface="微軟正黑體" pitchFamily="34" charset="-120"/>
            </a:rPr>
            <a:t>林園區</a:t>
          </a:r>
          <a:endParaRPr lang="zh-TW" altLang="en-US" sz="2300" b="1" dirty="0">
            <a:latin typeface="微軟正黑體" pitchFamily="34" charset="-120"/>
            <a:ea typeface="微軟正黑體" pitchFamily="34" charset="-120"/>
          </a:endParaRPr>
        </a:p>
      </dgm:t>
    </dgm:pt>
    <dgm:pt modelId="{96D29BBA-7A1E-411F-A358-940FD8A630A0}" type="parTrans" cxnId="{293DF400-76E7-4D7A-A44F-08A790AE8C88}">
      <dgm:prSet/>
      <dgm:spPr/>
      <dgm:t>
        <a:bodyPr/>
        <a:lstStyle/>
        <a:p>
          <a:endParaRPr lang="zh-TW" altLang="en-US" b="1">
            <a:latin typeface="微軟正黑體" pitchFamily="34" charset="-120"/>
            <a:ea typeface="微軟正黑體" pitchFamily="34" charset="-120"/>
          </a:endParaRPr>
        </a:p>
      </dgm:t>
    </dgm:pt>
    <dgm:pt modelId="{FFF275E2-E796-4F06-A011-44565742C2D7}" type="sibTrans" cxnId="{293DF400-76E7-4D7A-A44F-08A790AE8C88}">
      <dgm:prSet/>
      <dgm:spPr/>
      <dgm:t>
        <a:bodyPr/>
        <a:lstStyle/>
        <a:p>
          <a:endParaRPr lang="zh-TW" altLang="en-US" b="1">
            <a:latin typeface="微軟正黑體" pitchFamily="34" charset="-120"/>
            <a:ea typeface="微軟正黑體" pitchFamily="34" charset="-120"/>
          </a:endParaRPr>
        </a:p>
      </dgm:t>
    </dgm:pt>
    <dgm:pt modelId="{7D748B65-6FEA-4479-A8D5-4B3B7669EEE1}">
      <dgm:prSet phldrT="[文字]" custT="1"/>
      <dgm:spPr>
        <a:solidFill>
          <a:srgbClr val="003366"/>
        </a:solidFill>
      </dgm:spPr>
      <dgm:t>
        <a:bodyPr/>
        <a:lstStyle/>
        <a:p>
          <a:r>
            <a:rPr lang="zh-TW" altLang="en-US" sz="2300" b="1" smtClean="0">
              <a:latin typeface="微軟正黑體" pitchFamily="34" charset="-120"/>
              <a:ea typeface="微軟正黑體" pitchFamily="34" charset="-120"/>
            </a:rPr>
            <a:t>東港鎮</a:t>
          </a:r>
          <a:endParaRPr lang="zh-TW" altLang="en-US" sz="2300" b="1" dirty="0">
            <a:latin typeface="微軟正黑體" pitchFamily="34" charset="-120"/>
            <a:ea typeface="微軟正黑體" pitchFamily="34" charset="-120"/>
          </a:endParaRPr>
        </a:p>
      </dgm:t>
    </dgm:pt>
    <dgm:pt modelId="{DD750110-D796-4927-83C1-3FF76DD1FABC}" type="parTrans" cxnId="{55EE9CB2-0979-4B4B-879E-BF74546B904D}">
      <dgm:prSet/>
      <dgm:spPr/>
      <dgm:t>
        <a:bodyPr/>
        <a:lstStyle/>
        <a:p>
          <a:endParaRPr lang="zh-TW" altLang="en-US" b="1">
            <a:latin typeface="微軟正黑體" pitchFamily="34" charset="-120"/>
            <a:ea typeface="微軟正黑體" pitchFamily="34" charset="-120"/>
          </a:endParaRPr>
        </a:p>
      </dgm:t>
    </dgm:pt>
    <dgm:pt modelId="{6BF36288-5007-4EF1-92EA-C3FBDB75D15E}" type="sibTrans" cxnId="{55EE9CB2-0979-4B4B-879E-BF74546B904D}">
      <dgm:prSet/>
      <dgm:spPr/>
      <dgm:t>
        <a:bodyPr/>
        <a:lstStyle/>
        <a:p>
          <a:endParaRPr lang="zh-TW" altLang="en-US" b="1">
            <a:latin typeface="微軟正黑體" pitchFamily="34" charset="-120"/>
            <a:ea typeface="微軟正黑體" pitchFamily="34" charset="-120"/>
          </a:endParaRPr>
        </a:p>
      </dgm:t>
    </dgm:pt>
    <dgm:pt modelId="{CAE40D69-93AF-4B86-9784-0DCE41413DB2}">
      <dgm:prSet phldrT="[文字]" custT="1"/>
      <dgm:spPr>
        <a:solidFill>
          <a:srgbClr val="660066"/>
        </a:solidFill>
      </dgm:spPr>
      <dgm:t>
        <a:bodyPr/>
        <a:lstStyle/>
        <a:p>
          <a:r>
            <a:rPr lang="zh-TW" altLang="en-US" sz="2300" b="1" dirty="0" smtClean="0">
              <a:latin typeface="微軟正黑體" pitchFamily="34" charset="-120"/>
              <a:ea typeface="微軟正黑體" pitchFamily="34" charset="-120"/>
            </a:rPr>
            <a:t>甲仙、杉林、內門、旗山、田寮、阿蓮、湖內、路竹、岡山、茄萣、永安等</a:t>
          </a:r>
          <a:r>
            <a:rPr lang="en-US" altLang="zh-TW" sz="2300" b="1" dirty="0" smtClean="0">
              <a:latin typeface="微軟正黑體" pitchFamily="34" charset="-120"/>
              <a:ea typeface="微軟正黑體" pitchFamily="34" charset="-120"/>
            </a:rPr>
            <a:t>11</a:t>
          </a:r>
          <a:r>
            <a:rPr lang="zh-TW" altLang="en-US" sz="2300" b="1" dirty="0" smtClean="0">
              <a:latin typeface="微軟正黑體" pitchFamily="34" charset="-120"/>
              <a:ea typeface="微軟正黑體" pitchFamily="34" charset="-120"/>
            </a:rPr>
            <a:t>個行政區</a:t>
          </a:r>
          <a:endParaRPr lang="zh-TW" altLang="en-US" sz="2300" b="1" dirty="0">
            <a:latin typeface="微軟正黑體" pitchFamily="34" charset="-120"/>
            <a:ea typeface="微軟正黑體" pitchFamily="34" charset="-120"/>
          </a:endParaRPr>
        </a:p>
      </dgm:t>
    </dgm:pt>
    <dgm:pt modelId="{C081424A-19CA-42B7-8D2E-CC0343113D34}" type="parTrans" cxnId="{AE5B6281-3DA3-483A-A3FA-E41BE4BA8844}">
      <dgm:prSet/>
      <dgm:spPr/>
      <dgm:t>
        <a:bodyPr/>
        <a:lstStyle/>
        <a:p>
          <a:endParaRPr lang="zh-TW" altLang="en-US"/>
        </a:p>
      </dgm:t>
    </dgm:pt>
    <dgm:pt modelId="{66B55B85-2554-49EE-8178-A7F0535A056F}" type="sibTrans" cxnId="{AE5B6281-3DA3-483A-A3FA-E41BE4BA8844}">
      <dgm:prSet/>
      <dgm:spPr/>
      <dgm:t>
        <a:bodyPr/>
        <a:lstStyle/>
        <a:p>
          <a:endParaRPr lang="zh-TW" altLang="en-US"/>
        </a:p>
      </dgm:t>
    </dgm:pt>
    <dgm:pt modelId="{217EFA51-7CEC-48F5-98A1-6676AB3A05AF}" type="pres">
      <dgm:prSet presAssocID="{A49F146A-B08E-4238-8FD8-BDD750910AE9}" presName="Name0" presStyleCnt="0">
        <dgm:presLayoutVars>
          <dgm:dir/>
          <dgm:animLvl val="lvl"/>
          <dgm:resizeHandles val="exact"/>
        </dgm:presLayoutVars>
      </dgm:prSet>
      <dgm:spPr/>
      <dgm:t>
        <a:bodyPr/>
        <a:lstStyle/>
        <a:p>
          <a:endParaRPr lang="zh-TW" altLang="en-US"/>
        </a:p>
      </dgm:t>
    </dgm:pt>
    <dgm:pt modelId="{7ECA9361-7BAD-4C0B-B1DA-86C4B31E6F2B}" type="pres">
      <dgm:prSet presAssocID="{88F67C38-0E4C-4926-BCAB-15607AA75EDA}" presName="linNode" presStyleCnt="0"/>
      <dgm:spPr/>
      <dgm:t>
        <a:bodyPr/>
        <a:lstStyle/>
        <a:p>
          <a:endParaRPr lang="zh-TW" altLang="en-US"/>
        </a:p>
      </dgm:t>
    </dgm:pt>
    <dgm:pt modelId="{28B251B1-B592-470F-92CF-D25BBC9650E0}" type="pres">
      <dgm:prSet presAssocID="{88F67C38-0E4C-4926-BCAB-15607AA75EDA}" presName="parTx" presStyleLbl="revTx" presStyleIdx="0" presStyleCnt="2" custScaleX="61771">
        <dgm:presLayoutVars>
          <dgm:chMax val="1"/>
          <dgm:bulletEnabled val="1"/>
        </dgm:presLayoutVars>
      </dgm:prSet>
      <dgm:spPr/>
      <dgm:t>
        <a:bodyPr/>
        <a:lstStyle/>
        <a:p>
          <a:endParaRPr lang="zh-TW" altLang="en-US"/>
        </a:p>
      </dgm:t>
    </dgm:pt>
    <dgm:pt modelId="{EA4341A8-E496-4FDB-8453-299869E4AF69}" type="pres">
      <dgm:prSet presAssocID="{88F67C38-0E4C-4926-BCAB-15607AA75EDA}" presName="bracket" presStyleLbl="parChTrans1D1" presStyleIdx="0" presStyleCnt="2"/>
      <dgm:spPr/>
      <dgm:t>
        <a:bodyPr/>
        <a:lstStyle/>
        <a:p>
          <a:endParaRPr lang="zh-TW" altLang="en-US"/>
        </a:p>
      </dgm:t>
    </dgm:pt>
    <dgm:pt modelId="{DEC3A347-B97D-4E9E-B50E-62E645711AEE}" type="pres">
      <dgm:prSet presAssocID="{88F67C38-0E4C-4926-BCAB-15607AA75EDA}" presName="spH" presStyleCnt="0"/>
      <dgm:spPr/>
      <dgm:t>
        <a:bodyPr/>
        <a:lstStyle/>
        <a:p>
          <a:endParaRPr lang="zh-TW" altLang="en-US"/>
        </a:p>
      </dgm:t>
    </dgm:pt>
    <dgm:pt modelId="{069D1D7F-D78A-4844-859E-183CCE615519}" type="pres">
      <dgm:prSet presAssocID="{88F67C38-0E4C-4926-BCAB-15607AA75EDA}" presName="desTx" presStyleLbl="node1" presStyleIdx="0" presStyleCnt="2">
        <dgm:presLayoutVars>
          <dgm:bulletEnabled val="1"/>
        </dgm:presLayoutVars>
      </dgm:prSet>
      <dgm:spPr/>
      <dgm:t>
        <a:bodyPr/>
        <a:lstStyle/>
        <a:p>
          <a:endParaRPr lang="zh-TW" altLang="en-US"/>
        </a:p>
      </dgm:t>
    </dgm:pt>
    <dgm:pt modelId="{AA0BCF5B-31FE-43E1-B4B5-4B90D4E4D823}" type="pres">
      <dgm:prSet presAssocID="{50DBC51E-329D-424A-857F-FDEB1E99D8BF}" presName="spV" presStyleCnt="0"/>
      <dgm:spPr/>
      <dgm:t>
        <a:bodyPr/>
        <a:lstStyle/>
        <a:p>
          <a:endParaRPr lang="zh-TW" altLang="en-US"/>
        </a:p>
      </dgm:t>
    </dgm:pt>
    <dgm:pt modelId="{C6597772-2D95-4691-BAF5-F7CA5A233356}" type="pres">
      <dgm:prSet presAssocID="{C4F4CC8E-E1C6-4456-8975-07D19925FC40}" presName="linNode" presStyleCnt="0"/>
      <dgm:spPr/>
      <dgm:t>
        <a:bodyPr/>
        <a:lstStyle/>
        <a:p>
          <a:endParaRPr lang="zh-TW" altLang="en-US"/>
        </a:p>
      </dgm:t>
    </dgm:pt>
    <dgm:pt modelId="{F62C532A-B3A1-4216-AEA8-ADE1F1B92718}" type="pres">
      <dgm:prSet presAssocID="{C4F4CC8E-E1C6-4456-8975-07D19925FC40}" presName="parTx" presStyleLbl="revTx" presStyleIdx="1" presStyleCnt="2" custScaleX="61771">
        <dgm:presLayoutVars>
          <dgm:chMax val="1"/>
          <dgm:bulletEnabled val="1"/>
        </dgm:presLayoutVars>
      </dgm:prSet>
      <dgm:spPr/>
      <dgm:t>
        <a:bodyPr/>
        <a:lstStyle/>
        <a:p>
          <a:endParaRPr lang="zh-TW" altLang="en-US"/>
        </a:p>
      </dgm:t>
    </dgm:pt>
    <dgm:pt modelId="{3AC12A82-503F-482B-B6BF-083B69DD32E2}" type="pres">
      <dgm:prSet presAssocID="{C4F4CC8E-E1C6-4456-8975-07D19925FC40}" presName="bracket" presStyleLbl="parChTrans1D1" presStyleIdx="1" presStyleCnt="2"/>
      <dgm:spPr/>
      <dgm:t>
        <a:bodyPr/>
        <a:lstStyle/>
        <a:p>
          <a:endParaRPr lang="zh-TW" altLang="en-US"/>
        </a:p>
      </dgm:t>
    </dgm:pt>
    <dgm:pt modelId="{83368B77-C2B7-4E4F-80BA-5E5F9D36EF4A}" type="pres">
      <dgm:prSet presAssocID="{C4F4CC8E-E1C6-4456-8975-07D19925FC40}" presName="spH" presStyleCnt="0"/>
      <dgm:spPr/>
      <dgm:t>
        <a:bodyPr/>
        <a:lstStyle/>
        <a:p>
          <a:endParaRPr lang="zh-TW" altLang="en-US"/>
        </a:p>
      </dgm:t>
    </dgm:pt>
    <dgm:pt modelId="{76338396-7478-4125-850D-57E8AB65482C}" type="pres">
      <dgm:prSet presAssocID="{C4F4CC8E-E1C6-4456-8975-07D19925FC40}" presName="desTx" presStyleLbl="node1" presStyleIdx="1" presStyleCnt="2" custScaleX="23528" custLinFactNeighborX="82661" custLinFactNeighborY="-1931">
        <dgm:presLayoutVars>
          <dgm:bulletEnabled val="1"/>
        </dgm:presLayoutVars>
      </dgm:prSet>
      <dgm:spPr/>
      <dgm:t>
        <a:bodyPr/>
        <a:lstStyle/>
        <a:p>
          <a:endParaRPr lang="zh-TW" altLang="en-US"/>
        </a:p>
      </dgm:t>
    </dgm:pt>
  </dgm:ptLst>
  <dgm:cxnLst>
    <dgm:cxn modelId="{98903366-2B6F-4A06-B642-DAA6F202BC33}" type="presOf" srcId="{EDE81B88-04CC-4C7C-A1A4-6C07A3BEA8D8}" destId="{069D1D7F-D78A-4844-859E-183CCE615519}" srcOrd="0" destOrd="0" presId="urn:diagrams.loki3.com/BracketList+Icon"/>
    <dgm:cxn modelId="{55EE9CB2-0979-4B4B-879E-BF74546B904D}" srcId="{C4F4CC8E-E1C6-4456-8975-07D19925FC40}" destId="{7D748B65-6FEA-4479-A8D5-4B3B7669EEE1}" srcOrd="1" destOrd="0" parTransId="{DD750110-D796-4927-83C1-3FF76DD1FABC}" sibTransId="{6BF36288-5007-4EF1-92EA-C3FBDB75D15E}"/>
    <dgm:cxn modelId="{9D94DDAA-005C-42BB-B73F-27FFF76C4367}" srcId="{88F67C38-0E4C-4926-BCAB-15607AA75EDA}" destId="{EDE81B88-04CC-4C7C-A1A4-6C07A3BEA8D8}" srcOrd="0" destOrd="0" parTransId="{A594FEC6-A92C-4078-89BA-060572C0FF7C}" sibTransId="{FA2F992A-9C95-40DD-AC22-FDD44D7AA722}"/>
    <dgm:cxn modelId="{C8FEBC45-E78D-43BA-BD53-B4FD9254ECC5}" type="presOf" srcId="{CAE40D69-93AF-4B86-9784-0DCE41413DB2}" destId="{069D1D7F-D78A-4844-859E-183CCE615519}" srcOrd="0" destOrd="1" presId="urn:diagrams.loki3.com/BracketList+Icon"/>
    <dgm:cxn modelId="{04490495-8492-463F-BE3A-3E9B051594B3}" srcId="{A49F146A-B08E-4238-8FD8-BDD750910AE9}" destId="{88F67C38-0E4C-4926-BCAB-15607AA75EDA}" srcOrd="0" destOrd="0" parTransId="{C1EF6DB3-4B24-412E-AA2A-FFDA0AB4741B}" sibTransId="{50DBC51E-329D-424A-857F-FDEB1E99D8BF}"/>
    <dgm:cxn modelId="{56D96C35-C420-4887-A397-62FA71BF3AB5}" type="presOf" srcId="{0E408B1F-47A4-4450-B2F9-5D8A9AD8576A}" destId="{76338396-7478-4125-850D-57E8AB65482C}" srcOrd="0" destOrd="0" presId="urn:diagrams.loki3.com/BracketList+Icon"/>
    <dgm:cxn modelId="{E11E5513-EC04-4AAC-8EC4-26847A9A95B2}" type="presOf" srcId="{7D748B65-6FEA-4479-A8D5-4B3B7669EEE1}" destId="{76338396-7478-4125-850D-57E8AB65482C}" srcOrd="0" destOrd="1" presId="urn:diagrams.loki3.com/BracketList+Icon"/>
    <dgm:cxn modelId="{10258C6D-0CB0-4130-9598-3412E00D2845}" type="presOf" srcId="{88F67C38-0E4C-4926-BCAB-15607AA75EDA}" destId="{28B251B1-B592-470F-92CF-D25BBC9650E0}" srcOrd="0" destOrd="0" presId="urn:diagrams.loki3.com/BracketList+Icon"/>
    <dgm:cxn modelId="{AE5B6281-3DA3-483A-A3FA-E41BE4BA8844}" srcId="{88F67C38-0E4C-4926-BCAB-15607AA75EDA}" destId="{CAE40D69-93AF-4B86-9784-0DCE41413DB2}" srcOrd="1" destOrd="0" parTransId="{C081424A-19CA-42B7-8D2E-CC0343113D34}" sibTransId="{66B55B85-2554-49EE-8178-A7F0535A056F}"/>
    <dgm:cxn modelId="{293DF400-76E7-4D7A-A44F-08A790AE8C88}" srcId="{C4F4CC8E-E1C6-4456-8975-07D19925FC40}" destId="{0E408B1F-47A4-4450-B2F9-5D8A9AD8576A}" srcOrd="0" destOrd="0" parTransId="{96D29BBA-7A1E-411F-A358-940FD8A630A0}" sibTransId="{FFF275E2-E796-4F06-A011-44565742C2D7}"/>
    <dgm:cxn modelId="{0D81224C-A79B-4338-A58B-2042A70020FE}" type="presOf" srcId="{A49F146A-B08E-4238-8FD8-BDD750910AE9}" destId="{217EFA51-7CEC-48F5-98A1-6676AB3A05AF}" srcOrd="0" destOrd="0" presId="urn:diagrams.loki3.com/BracketList+Icon"/>
    <dgm:cxn modelId="{EF45315C-459E-4B60-BD05-2E37881E486A}" type="presOf" srcId="{C4F4CC8E-E1C6-4456-8975-07D19925FC40}" destId="{F62C532A-B3A1-4216-AEA8-ADE1F1B92718}" srcOrd="0" destOrd="0" presId="urn:diagrams.loki3.com/BracketList+Icon"/>
    <dgm:cxn modelId="{37071946-2B3B-4BD7-A2A7-E281D7867DA1}" srcId="{A49F146A-B08E-4238-8FD8-BDD750910AE9}" destId="{C4F4CC8E-E1C6-4456-8975-07D19925FC40}" srcOrd="1" destOrd="0" parTransId="{C42C4654-272D-4F57-B8CB-14363A12D1C3}" sibTransId="{9673ED89-6BE1-4990-8A06-C016EDCE7739}"/>
    <dgm:cxn modelId="{01A34DA6-C2F9-4033-84AA-CB49E59D4CB9}" type="presParOf" srcId="{217EFA51-7CEC-48F5-98A1-6676AB3A05AF}" destId="{7ECA9361-7BAD-4C0B-B1DA-86C4B31E6F2B}" srcOrd="0" destOrd="0" presId="urn:diagrams.loki3.com/BracketList+Icon"/>
    <dgm:cxn modelId="{B4116206-7236-4524-8A93-41D5B30D7BE9}" type="presParOf" srcId="{7ECA9361-7BAD-4C0B-B1DA-86C4B31E6F2B}" destId="{28B251B1-B592-470F-92CF-D25BBC9650E0}" srcOrd="0" destOrd="0" presId="urn:diagrams.loki3.com/BracketList+Icon"/>
    <dgm:cxn modelId="{EC9D371A-4F7D-4CC3-AD7B-A6380EDF39F8}" type="presParOf" srcId="{7ECA9361-7BAD-4C0B-B1DA-86C4B31E6F2B}" destId="{EA4341A8-E496-4FDB-8453-299869E4AF69}" srcOrd="1" destOrd="0" presId="urn:diagrams.loki3.com/BracketList+Icon"/>
    <dgm:cxn modelId="{0D3354E0-B7FF-4F22-AA68-32C03C3E4ECD}" type="presParOf" srcId="{7ECA9361-7BAD-4C0B-B1DA-86C4B31E6F2B}" destId="{DEC3A347-B97D-4E9E-B50E-62E645711AEE}" srcOrd="2" destOrd="0" presId="urn:diagrams.loki3.com/BracketList+Icon"/>
    <dgm:cxn modelId="{6D7634B0-6BC3-4308-9895-84CCFE5B8F92}" type="presParOf" srcId="{7ECA9361-7BAD-4C0B-B1DA-86C4B31E6F2B}" destId="{069D1D7F-D78A-4844-859E-183CCE615519}" srcOrd="3" destOrd="0" presId="urn:diagrams.loki3.com/BracketList+Icon"/>
    <dgm:cxn modelId="{8074A16D-90CD-4EA4-8B67-61C7BCBDADD5}" type="presParOf" srcId="{217EFA51-7CEC-48F5-98A1-6676AB3A05AF}" destId="{AA0BCF5B-31FE-43E1-B4B5-4B90D4E4D823}" srcOrd="1" destOrd="0" presId="urn:diagrams.loki3.com/BracketList+Icon"/>
    <dgm:cxn modelId="{3C8900DF-66A5-40C0-9DF8-65A973083918}" type="presParOf" srcId="{217EFA51-7CEC-48F5-98A1-6676AB3A05AF}" destId="{C6597772-2D95-4691-BAF5-F7CA5A233356}" srcOrd="2" destOrd="0" presId="urn:diagrams.loki3.com/BracketList+Icon"/>
    <dgm:cxn modelId="{ED6A880D-6B74-4484-B988-46CC5E4AABCB}" type="presParOf" srcId="{C6597772-2D95-4691-BAF5-F7CA5A233356}" destId="{F62C532A-B3A1-4216-AEA8-ADE1F1B92718}" srcOrd="0" destOrd="0" presId="urn:diagrams.loki3.com/BracketList+Icon"/>
    <dgm:cxn modelId="{00AD42F4-FDEA-42B4-9A09-7748005E08D8}" type="presParOf" srcId="{C6597772-2D95-4691-BAF5-F7CA5A233356}" destId="{3AC12A82-503F-482B-B6BF-083B69DD32E2}" srcOrd="1" destOrd="0" presId="urn:diagrams.loki3.com/BracketList+Icon"/>
    <dgm:cxn modelId="{FD093F8A-45BC-4547-977D-E014C9450DE3}" type="presParOf" srcId="{C6597772-2D95-4691-BAF5-F7CA5A233356}" destId="{83368B77-C2B7-4E4F-80BA-5E5F9D36EF4A}" srcOrd="2" destOrd="0" presId="urn:diagrams.loki3.com/BracketList+Icon"/>
    <dgm:cxn modelId="{F6EB4205-4483-4B34-8938-4A72F2B63767}" type="presParOf" srcId="{C6597772-2D95-4691-BAF5-F7CA5A233356}" destId="{76338396-7478-4125-850D-57E8AB65482C}"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C482EBF-559A-43A9-B5AE-32B34705FE0F}"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1C9CF2C9-B1DF-426A-81EC-B4A7A62048BA}">
      <dgm:prSet phldrT="[文字]" custT="1"/>
      <dgm:spPr/>
      <dgm:t>
        <a:bodyPr/>
        <a:lstStyle/>
        <a:p>
          <a:r>
            <a:rPr lang="zh-TW" altLang="en-US" sz="3600" b="1" dirty="0" smtClean="0">
              <a:latin typeface="微軟正黑體" pitchFamily="34" charset="-120"/>
              <a:ea typeface="微軟正黑體" pitchFamily="34" charset="-120"/>
            </a:rPr>
            <a:t>實</a:t>
          </a:r>
          <a:endParaRPr lang="en-US" altLang="zh-TW" sz="3600" b="1" dirty="0" smtClean="0">
            <a:latin typeface="微軟正黑體" pitchFamily="34" charset="-120"/>
            <a:ea typeface="微軟正黑體" pitchFamily="34" charset="-120"/>
          </a:endParaRPr>
        </a:p>
        <a:p>
          <a:r>
            <a:rPr lang="zh-TW" altLang="en-US" sz="3600" b="1" dirty="0" smtClean="0">
              <a:latin typeface="微軟正黑體" pitchFamily="34" charset="-120"/>
              <a:ea typeface="微軟正黑體" pitchFamily="34" charset="-120"/>
            </a:rPr>
            <a:t>施</a:t>
          </a:r>
          <a:endParaRPr lang="en-US" altLang="zh-TW" sz="3600" b="1" dirty="0" smtClean="0">
            <a:latin typeface="微軟正黑體" pitchFamily="34" charset="-120"/>
            <a:ea typeface="微軟正黑體" pitchFamily="34" charset="-120"/>
          </a:endParaRPr>
        </a:p>
        <a:p>
          <a:r>
            <a:rPr lang="zh-TW" altLang="en-US" sz="3600" b="1" dirty="0" smtClean="0">
              <a:latin typeface="微軟正黑體" pitchFamily="34" charset="-120"/>
              <a:ea typeface="微軟正黑體" pitchFamily="34" charset="-120"/>
            </a:rPr>
            <a:t> </a:t>
          </a:r>
          <a:endParaRPr lang="zh-TW" altLang="en-US" sz="3600" b="1" dirty="0">
            <a:latin typeface="微軟正黑體" pitchFamily="34" charset="-120"/>
            <a:ea typeface="微軟正黑體" pitchFamily="34" charset="-120"/>
          </a:endParaRPr>
        </a:p>
      </dgm:t>
    </dgm:pt>
    <dgm:pt modelId="{EC168659-214F-4F67-BA6B-0E0979FC850E}" type="sibTrans" cxnId="{7EB3486C-3DDF-4706-BA45-126C07000EF6}">
      <dgm:prSet/>
      <dgm:spPr/>
      <dgm:t>
        <a:bodyPr/>
        <a:lstStyle/>
        <a:p>
          <a:endParaRPr lang="zh-TW" altLang="en-US" b="1">
            <a:latin typeface="微軟正黑體" pitchFamily="34" charset="-120"/>
            <a:ea typeface="微軟正黑體" pitchFamily="34" charset="-120"/>
          </a:endParaRPr>
        </a:p>
      </dgm:t>
    </dgm:pt>
    <dgm:pt modelId="{AABF74C1-50BA-4B32-96E9-1E117283D737}" type="parTrans" cxnId="{7EB3486C-3DDF-4706-BA45-126C07000EF6}">
      <dgm:prSet/>
      <dgm:spPr/>
      <dgm:t>
        <a:bodyPr/>
        <a:lstStyle/>
        <a:p>
          <a:endParaRPr lang="zh-TW" altLang="en-US" b="1">
            <a:latin typeface="微軟正黑體" pitchFamily="34" charset="-120"/>
            <a:ea typeface="微軟正黑體" pitchFamily="34" charset="-120"/>
          </a:endParaRPr>
        </a:p>
      </dgm:t>
    </dgm:pt>
    <dgm:pt modelId="{7FBE2109-A679-455A-AA17-DB3A17B8CA66}">
      <dgm:prSet custT="1"/>
      <dgm:spPr/>
      <dgm:t>
        <a:bodyPr/>
        <a:lstStyle/>
        <a:p>
          <a:r>
            <a:rPr lang="zh-TW" altLang="en-US" sz="2000" b="1" dirty="0" smtClean="0">
              <a:latin typeface="微軟正黑體" pitchFamily="34" charset="-120"/>
              <a:ea typeface="微軟正黑體" pitchFamily="34" charset="-120"/>
            </a:rPr>
            <a:t>五專免試入學的積分制度，與</a:t>
          </a:r>
          <a:r>
            <a:rPr lang="zh-TW" altLang="en-US" sz="2000" b="1" u="sng" dirty="0" smtClean="0">
              <a:latin typeface="微軟正黑體" pitchFamily="34" charset="-120"/>
              <a:ea typeface="微軟正黑體" pitchFamily="34" charset="-120"/>
            </a:rPr>
            <a:t>高中職有所不同</a:t>
          </a:r>
          <a:r>
            <a:rPr lang="zh-TW" altLang="en-US" sz="2000" b="1" dirty="0" smtClean="0">
              <a:latin typeface="微軟正黑體" pitchFamily="34" charset="-120"/>
              <a:ea typeface="微軟正黑體" pitchFamily="34" charset="-120"/>
            </a:rPr>
            <a:t>。有意升學五專的同學須及早注意</a:t>
          </a:r>
          <a:r>
            <a:rPr lang="zh-TW" altLang="en-US" sz="2000" dirty="0" smtClean="0"/>
            <a:t>。</a:t>
          </a:r>
          <a:endParaRPr lang="zh-TW" altLang="en-US" sz="2000" b="1" dirty="0">
            <a:latin typeface="微軟正黑體" pitchFamily="34" charset="-120"/>
            <a:ea typeface="微軟正黑體" pitchFamily="34" charset="-120"/>
          </a:endParaRPr>
        </a:p>
      </dgm:t>
    </dgm:pt>
    <dgm:pt modelId="{EC7564DF-63C8-45FB-B149-8FBCAFE5F94D}" type="sibTrans" cxnId="{965D91F4-5B9E-4471-B824-F337A3A4DCFE}">
      <dgm:prSet/>
      <dgm:spPr/>
      <dgm:t>
        <a:bodyPr/>
        <a:lstStyle/>
        <a:p>
          <a:endParaRPr lang="zh-TW" altLang="en-US"/>
        </a:p>
      </dgm:t>
    </dgm:pt>
    <dgm:pt modelId="{AA367904-93F4-45A7-8AC8-893066BA8E84}" type="parTrans" cxnId="{965D91F4-5B9E-4471-B824-F337A3A4DCFE}">
      <dgm:prSet/>
      <dgm:spPr/>
      <dgm:t>
        <a:bodyPr/>
        <a:lstStyle/>
        <a:p>
          <a:endParaRPr lang="zh-TW" altLang="en-US"/>
        </a:p>
      </dgm:t>
    </dgm:pt>
    <dgm:pt modelId="{FA107BD8-12C1-489E-92B0-7CFC6AD43DC7}">
      <dgm:prSet custT="1"/>
      <dgm:spPr/>
      <dgm:t>
        <a:bodyPr/>
        <a:lstStyle/>
        <a:p>
          <a:r>
            <a:rPr lang="zh-TW" altLang="en-US" sz="2000" b="1" dirty="0" smtClean="0">
              <a:latin typeface="微軟正黑體" pitchFamily="34" charset="-120"/>
              <a:ea typeface="微軟正黑體" pitchFamily="34" charset="-120"/>
            </a:rPr>
            <a:t>五專免試入學</a:t>
          </a:r>
          <a:r>
            <a:rPr lang="zh-TW" altLang="en-US" sz="2800" b="1" u="sng" dirty="0" smtClean="0">
              <a:solidFill>
                <a:srgbClr val="FF0000"/>
              </a:solidFill>
              <a:latin typeface="微軟正黑體" pitchFamily="34" charset="-120"/>
              <a:ea typeface="微軟正黑體" pitchFamily="34" charset="-120"/>
            </a:rPr>
            <a:t>滿分為</a:t>
          </a:r>
          <a:r>
            <a:rPr lang="en-US" altLang="en-US" sz="2800" b="1" u="sng" dirty="0" smtClean="0">
              <a:solidFill>
                <a:srgbClr val="FF0000"/>
              </a:solidFill>
              <a:latin typeface="微軟正黑體" pitchFamily="34" charset="-120"/>
              <a:ea typeface="微軟正黑體" pitchFamily="34" charset="-120"/>
            </a:rPr>
            <a:t>50</a:t>
          </a:r>
          <a:r>
            <a:rPr lang="zh-TW" altLang="en-US" sz="2800" b="1" u="sng" dirty="0" smtClean="0">
              <a:solidFill>
                <a:srgbClr val="FF0000"/>
              </a:solidFill>
              <a:latin typeface="微軟正黑體" pitchFamily="34" charset="-120"/>
              <a:ea typeface="微軟正黑體" pitchFamily="34" charset="-120"/>
            </a:rPr>
            <a:t>分</a:t>
          </a:r>
          <a:r>
            <a:rPr lang="zh-TW" altLang="en-US" sz="2000" b="1" dirty="0" smtClean="0">
              <a:latin typeface="微軟正黑體" pitchFamily="34" charset="-120"/>
              <a:ea typeface="微軟正黑體" pitchFamily="34" charset="-120"/>
            </a:rPr>
            <a:t>。其中</a:t>
          </a:r>
          <a:r>
            <a:rPr lang="en-US" altLang="en-US" sz="2000" b="1" dirty="0" smtClean="0">
              <a:latin typeface="微軟正黑體" pitchFamily="34" charset="-120"/>
              <a:ea typeface="微軟正黑體" pitchFamily="34" charset="-120"/>
            </a:rPr>
            <a:t>15</a:t>
          </a:r>
          <a:r>
            <a:rPr lang="zh-TW" altLang="en-US" sz="2000" b="1" dirty="0" smtClean="0">
              <a:latin typeface="微軟正黑體" pitchFamily="34" charset="-120"/>
              <a:ea typeface="微軟正黑體" pitchFamily="34" charset="-120"/>
            </a:rPr>
            <a:t>分為會考成績各校自訂項目</a:t>
          </a:r>
          <a:r>
            <a:rPr lang="en-US" altLang="en-US" sz="2000" b="1" dirty="0" smtClean="0">
              <a:latin typeface="微軟正黑體" pitchFamily="34" charset="-120"/>
              <a:ea typeface="微軟正黑體" pitchFamily="34" charset="-120"/>
            </a:rPr>
            <a:t>(</a:t>
          </a:r>
          <a:r>
            <a:rPr lang="zh-TW" altLang="en-US" sz="2000" b="1" dirty="0" smtClean="0">
              <a:latin typeface="微軟正黑體" pitchFamily="34" charset="-120"/>
              <a:ea typeface="微軟正黑體" pitchFamily="34" charset="-120"/>
            </a:rPr>
            <a:t>如英檢</a:t>
          </a:r>
          <a:r>
            <a:rPr lang="en-US" altLang="en-US" sz="2000" b="1" dirty="0" smtClean="0">
              <a:latin typeface="微軟正黑體" pitchFamily="34" charset="-120"/>
              <a:ea typeface="微軟正黑體" pitchFamily="34" charset="-120"/>
            </a:rPr>
            <a:t>)5</a:t>
          </a:r>
          <a:r>
            <a:rPr lang="zh-TW" altLang="en-US" sz="2000" b="1" dirty="0" smtClean="0">
              <a:latin typeface="微軟正黑體" pitchFamily="34" charset="-120"/>
              <a:ea typeface="微軟正黑體" pitchFamily="34" charset="-120"/>
            </a:rPr>
            <a:t>分。</a:t>
          </a:r>
          <a:endParaRPr lang="zh-TW" altLang="en-US" sz="2000" b="1" dirty="0">
            <a:latin typeface="微軟正黑體" pitchFamily="34" charset="-120"/>
            <a:ea typeface="微軟正黑體" pitchFamily="34" charset="-120"/>
          </a:endParaRPr>
        </a:p>
      </dgm:t>
    </dgm:pt>
    <dgm:pt modelId="{B719F048-616E-468D-A761-6D2F952BA0A3}" type="sibTrans" cxnId="{84F60400-914F-4563-B1B4-BB62CDBEC9A0}">
      <dgm:prSet/>
      <dgm:spPr/>
      <dgm:t>
        <a:bodyPr/>
        <a:lstStyle/>
        <a:p>
          <a:endParaRPr lang="zh-TW" altLang="en-US"/>
        </a:p>
      </dgm:t>
    </dgm:pt>
    <dgm:pt modelId="{091C2D37-DEAF-452D-B178-A9054B1B5347}" type="parTrans" cxnId="{84F60400-914F-4563-B1B4-BB62CDBEC9A0}">
      <dgm:prSet/>
      <dgm:spPr/>
      <dgm:t>
        <a:bodyPr/>
        <a:lstStyle/>
        <a:p>
          <a:endParaRPr lang="zh-TW" altLang="en-US"/>
        </a:p>
      </dgm:t>
    </dgm:pt>
    <dgm:pt modelId="{15BE62D2-27B8-4AA1-BABF-07FEBABC2B8D}">
      <dgm:prSet custT="1"/>
      <dgm:spPr/>
      <dgm:t>
        <a:bodyPr/>
        <a:lstStyle/>
        <a:p>
          <a:r>
            <a:rPr lang="zh-TW" altLang="en-US" sz="2000" b="1" dirty="0" smtClean="0">
              <a:latin typeface="微軟正黑體" pitchFamily="34" charset="-120"/>
              <a:ea typeface="微軟正黑體" pitchFamily="34" charset="-120"/>
            </a:rPr>
            <a:t>五專免試報名時</a:t>
          </a:r>
          <a:r>
            <a:rPr lang="zh-TW" altLang="en-US" sz="4000" b="1" u="sng" dirty="0" smtClean="0">
              <a:solidFill>
                <a:srgbClr val="FF0000"/>
              </a:solidFill>
              <a:latin typeface="微軟正黑體" pitchFamily="34" charset="-120"/>
              <a:ea typeface="微軟正黑體" pitchFamily="34" charset="-120"/>
            </a:rPr>
            <a:t>先選學校</a:t>
          </a:r>
          <a:r>
            <a:rPr lang="zh-TW" altLang="en-US" sz="2000" b="1" dirty="0" smtClean="0">
              <a:latin typeface="微軟正黑體" pitchFamily="34" charset="-120"/>
              <a:ea typeface="微軟正黑體" pitchFamily="34" charset="-120"/>
            </a:rPr>
            <a:t>，再依總成績排名順序到</a:t>
          </a:r>
          <a:r>
            <a:rPr lang="zh-TW" altLang="en-US" sz="4000" b="1" u="sng" dirty="0" smtClean="0">
              <a:solidFill>
                <a:srgbClr val="FF0000"/>
              </a:solidFill>
              <a:latin typeface="微軟正黑體" pitchFamily="34" charset="-120"/>
              <a:ea typeface="微軟正黑體" pitchFamily="34" charset="-120"/>
            </a:rPr>
            <a:t>現場撕榜</a:t>
          </a:r>
          <a:r>
            <a:rPr lang="zh-TW" altLang="en-US" sz="2000" b="1" dirty="0" smtClean="0">
              <a:latin typeface="微軟正黑體" pitchFamily="34" charset="-120"/>
              <a:ea typeface="微軟正黑體" pitchFamily="34" charset="-120"/>
            </a:rPr>
            <a:t>決定錄取科系。</a:t>
          </a:r>
          <a:endParaRPr lang="zh-TW" altLang="en-US" sz="2000" b="1" dirty="0">
            <a:latin typeface="微軟正黑體" pitchFamily="34" charset="-120"/>
            <a:ea typeface="微軟正黑體" pitchFamily="34" charset="-120"/>
          </a:endParaRPr>
        </a:p>
      </dgm:t>
    </dgm:pt>
    <dgm:pt modelId="{5385463C-9A98-484A-AF57-7C28DAAAB8BA}" type="sibTrans" cxnId="{D75B8235-EFD4-47E6-AA9E-AB3C76BE6659}">
      <dgm:prSet/>
      <dgm:spPr/>
      <dgm:t>
        <a:bodyPr/>
        <a:lstStyle/>
        <a:p>
          <a:endParaRPr lang="zh-TW" altLang="en-US"/>
        </a:p>
      </dgm:t>
    </dgm:pt>
    <dgm:pt modelId="{F122E7A5-1DC6-4F82-90C3-950FC7FDE615}" type="parTrans" cxnId="{D75B8235-EFD4-47E6-AA9E-AB3C76BE6659}">
      <dgm:prSet/>
      <dgm:spPr/>
      <dgm:t>
        <a:bodyPr/>
        <a:lstStyle/>
        <a:p>
          <a:endParaRPr lang="zh-TW" altLang="en-US"/>
        </a:p>
      </dgm:t>
    </dgm:pt>
    <dgm:pt modelId="{675C1F8A-EEFF-4F09-AAA1-BF8FE1A06516}">
      <dgm:prSet custT="1"/>
      <dgm:spPr/>
      <dgm:t>
        <a:bodyPr/>
        <a:lstStyle/>
        <a:p>
          <a:r>
            <a:rPr lang="zh-TW" altLang="en-US" sz="2000" b="1" dirty="0" smtClean="0">
              <a:latin typeface="微軟正黑體" pitchFamily="34" charset="-120"/>
              <a:ea typeface="微軟正黑體" pitchFamily="34" charset="-120"/>
            </a:rPr>
            <a:t>僅能擇</a:t>
          </a:r>
          <a:r>
            <a:rPr lang="zh-TW" altLang="en-US" sz="3200" b="1" u="sng" dirty="0" smtClean="0">
              <a:solidFill>
                <a:srgbClr val="FF0000"/>
              </a:solidFill>
              <a:latin typeface="微軟正黑體" pitchFamily="34" charset="-120"/>
              <a:ea typeface="微軟正黑體" pitchFamily="34" charset="-120"/>
            </a:rPr>
            <a:t>一招生學校</a:t>
          </a:r>
          <a:r>
            <a:rPr lang="zh-TW" altLang="en-US" sz="2000" b="1" dirty="0" smtClean="0">
              <a:latin typeface="微軟正黑體" pitchFamily="34" charset="-120"/>
              <a:ea typeface="微軟正黑體" pitchFamily="34" charset="-120"/>
            </a:rPr>
            <a:t>參加現場登記分發報到</a:t>
          </a:r>
          <a:endParaRPr lang="zh-TW" altLang="en-US" sz="2000" b="1" dirty="0">
            <a:latin typeface="微軟正黑體" pitchFamily="34" charset="-120"/>
            <a:ea typeface="微軟正黑體" pitchFamily="34" charset="-120"/>
          </a:endParaRPr>
        </a:p>
      </dgm:t>
    </dgm:pt>
    <dgm:pt modelId="{81EF4A88-35CF-4FF6-B8B2-0D37213E3EC9}" type="sibTrans" cxnId="{31A428EE-7ADC-4079-8FEF-BDD7E6EA909D}">
      <dgm:prSet/>
      <dgm:spPr/>
      <dgm:t>
        <a:bodyPr/>
        <a:lstStyle/>
        <a:p>
          <a:endParaRPr lang="zh-TW" altLang="en-US"/>
        </a:p>
      </dgm:t>
    </dgm:pt>
    <dgm:pt modelId="{091CF49B-A9D0-47BC-9DA8-DB9E046372A8}" type="parTrans" cxnId="{31A428EE-7ADC-4079-8FEF-BDD7E6EA909D}">
      <dgm:prSet/>
      <dgm:spPr/>
      <dgm:t>
        <a:bodyPr/>
        <a:lstStyle/>
        <a:p>
          <a:endParaRPr lang="zh-TW" altLang="en-US"/>
        </a:p>
      </dgm:t>
    </dgm:pt>
    <dgm:pt modelId="{7D27EB8D-D5D6-437B-98BF-7839DEA7807B}">
      <dgm:prSet custT="1"/>
      <dgm:spPr/>
      <dgm:t>
        <a:bodyPr/>
        <a:lstStyle/>
        <a:p>
          <a:pPr marL="36000" indent="0">
            <a:lnSpc>
              <a:spcPct val="85000"/>
            </a:lnSpc>
            <a:spcAft>
              <a:spcPts val="0"/>
            </a:spcAft>
          </a:pPr>
          <a:r>
            <a:rPr lang="zh-TW" altLang="en-US" sz="2000" b="1" dirty="0" smtClean="0">
              <a:latin typeface="微軟正黑體" pitchFamily="34" charset="-120"/>
              <a:ea typeface="微軟正黑體" pitchFamily="34" charset="-120"/>
            </a:rPr>
            <a:t>分北、就各區招生學校</a:t>
          </a:r>
          <a:r>
            <a:rPr lang="zh-TW" altLang="en-US" sz="3200" b="1" dirty="0" smtClean="0">
              <a:solidFill>
                <a:srgbClr val="FF0000"/>
              </a:solidFill>
              <a:latin typeface="微軟正黑體" pitchFamily="34" charset="-120"/>
              <a:ea typeface="微軟正黑體" pitchFamily="34" charset="-120"/>
            </a:rPr>
            <a:t>擇一校報名</a:t>
          </a:r>
          <a:r>
            <a:rPr lang="zh-TW" altLang="en-US" sz="2000" b="1" dirty="0" smtClean="0">
              <a:latin typeface="微軟正黑體" pitchFamily="34" charset="-120"/>
              <a:ea typeface="微軟正黑體" pitchFamily="34" charset="-120"/>
            </a:rPr>
            <a:t>，可同時向北、中、南</a:t>
          </a:r>
          <a:r>
            <a:rPr lang="en-US" altLang="zh-TW" sz="2000" b="1" dirty="0" smtClean="0">
              <a:latin typeface="微軟正黑體" pitchFamily="34" charset="-120"/>
              <a:ea typeface="微軟正黑體" pitchFamily="34" charset="-120"/>
            </a:rPr>
            <a:t>3</a:t>
          </a:r>
          <a:r>
            <a:rPr lang="zh-TW" altLang="en-US" sz="2000" b="1" dirty="0" smtClean="0">
              <a:latin typeface="微軟正黑體" pitchFamily="34" charset="-120"/>
              <a:ea typeface="微軟正黑體" pitchFamily="34" charset="-120"/>
            </a:rPr>
            <a:t>區招生委員會報名</a:t>
          </a:r>
          <a:endParaRPr lang="zh-TW" altLang="en-US" sz="2000" b="1" dirty="0">
            <a:latin typeface="微軟正黑體" pitchFamily="34" charset="-120"/>
            <a:ea typeface="微軟正黑體" pitchFamily="34" charset="-120"/>
          </a:endParaRPr>
        </a:p>
      </dgm:t>
    </dgm:pt>
    <dgm:pt modelId="{D272803E-5486-4F5C-AF37-7F00C789E3AF}" type="sibTrans" cxnId="{D84C767A-49CA-4314-8F6E-9130120DC452}">
      <dgm:prSet/>
      <dgm:spPr/>
      <dgm:t>
        <a:bodyPr/>
        <a:lstStyle/>
        <a:p>
          <a:endParaRPr lang="zh-TW" altLang="en-US"/>
        </a:p>
      </dgm:t>
    </dgm:pt>
    <dgm:pt modelId="{C66925CE-902E-4628-8C54-698A392F1AE3}" type="parTrans" cxnId="{D84C767A-49CA-4314-8F6E-9130120DC452}">
      <dgm:prSet/>
      <dgm:spPr/>
      <dgm:t>
        <a:bodyPr/>
        <a:lstStyle/>
        <a:p>
          <a:endParaRPr lang="zh-TW" altLang="en-US"/>
        </a:p>
      </dgm:t>
    </dgm:pt>
    <dgm:pt modelId="{EB169DEA-908E-46C0-A316-B08828397343}" type="pres">
      <dgm:prSet presAssocID="{6C482EBF-559A-43A9-B5AE-32B34705FE0F}" presName="Name0" presStyleCnt="0">
        <dgm:presLayoutVars>
          <dgm:dir/>
          <dgm:animLvl val="lvl"/>
          <dgm:resizeHandles val="exact"/>
        </dgm:presLayoutVars>
      </dgm:prSet>
      <dgm:spPr/>
      <dgm:t>
        <a:bodyPr/>
        <a:lstStyle/>
        <a:p>
          <a:endParaRPr lang="zh-TW" altLang="en-US"/>
        </a:p>
      </dgm:t>
    </dgm:pt>
    <dgm:pt modelId="{8E6D2ADC-C63B-4269-8168-6689A65D03B8}" type="pres">
      <dgm:prSet presAssocID="{1C9CF2C9-B1DF-426A-81EC-B4A7A62048BA}" presName="linNode" presStyleCnt="0"/>
      <dgm:spPr/>
      <dgm:t>
        <a:bodyPr/>
        <a:lstStyle/>
        <a:p>
          <a:endParaRPr lang="zh-TW" altLang="en-US"/>
        </a:p>
      </dgm:t>
    </dgm:pt>
    <dgm:pt modelId="{0FB8656F-F81D-413D-A3E0-45057005F94A}" type="pres">
      <dgm:prSet presAssocID="{1C9CF2C9-B1DF-426A-81EC-B4A7A62048BA}" presName="parentText" presStyleLbl="node1" presStyleIdx="0" presStyleCnt="1" custScaleX="49563" custScaleY="100098" custLinFactNeighborX="-483" custLinFactNeighborY="-1285">
        <dgm:presLayoutVars>
          <dgm:chMax val="1"/>
          <dgm:bulletEnabled val="1"/>
        </dgm:presLayoutVars>
      </dgm:prSet>
      <dgm:spPr/>
      <dgm:t>
        <a:bodyPr/>
        <a:lstStyle/>
        <a:p>
          <a:endParaRPr lang="zh-TW" altLang="en-US"/>
        </a:p>
      </dgm:t>
    </dgm:pt>
    <dgm:pt modelId="{7C8F8AFE-1A7F-4A46-8EAA-3387AAE03681}" type="pres">
      <dgm:prSet presAssocID="{1C9CF2C9-B1DF-426A-81EC-B4A7A62048BA}" presName="descendantText" presStyleLbl="alignAccFollowNode1" presStyleIdx="0" presStyleCnt="1" custScaleX="157290" custScaleY="125245" custLinFactNeighborX="-3231" custLinFactNeighborY="-4652">
        <dgm:presLayoutVars>
          <dgm:bulletEnabled val="1"/>
        </dgm:presLayoutVars>
      </dgm:prSet>
      <dgm:spPr/>
      <dgm:t>
        <a:bodyPr/>
        <a:lstStyle/>
        <a:p>
          <a:endParaRPr lang="zh-TW" altLang="en-US"/>
        </a:p>
      </dgm:t>
    </dgm:pt>
  </dgm:ptLst>
  <dgm:cxnLst>
    <dgm:cxn modelId="{965D91F4-5B9E-4471-B824-F337A3A4DCFE}" srcId="{1C9CF2C9-B1DF-426A-81EC-B4A7A62048BA}" destId="{7FBE2109-A679-455A-AA17-DB3A17B8CA66}" srcOrd="4" destOrd="0" parTransId="{AA367904-93F4-45A7-8AC8-893066BA8E84}" sibTransId="{EC7564DF-63C8-45FB-B149-8FBCAFE5F94D}"/>
    <dgm:cxn modelId="{D75B8235-EFD4-47E6-AA9E-AB3C76BE6659}" srcId="{1C9CF2C9-B1DF-426A-81EC-B4A7A62048BA}" destId="{15BE62D2-27B8-4AA1-BABF-07FEBABC2B8D}" srcOrd="2" destOrd="0" parTransId="{F122E7A5-1DC6-4F82-90C3-950FC7FDE615}" sibTransId="{5385463C-9A98-484A-AF57-7C28DAAAB8BA}"/>
    <dgm:cxn modelId="{4CA248DA-F32D-4EF5-827D-964D68A3A42B}" type="presOf" srcId="{7D27EB8D-D5D6-437B-98BF-7839DEA7807B}" destId="{7C8F8AFE-1A7F-4A46-8EAA-3387AAE03681}" srcOrd="0" destOrd="0" presId="urn:microsoft.com/office/officeart/2005/8/layout/vList5"/>
    <dgm:cxn modelId="{F6FAC8BE-6F4C-46F1-BCA3-87E712C7E986}" type="presOf" srcId="{1C9CF2C9-B1DF-426A-81EC-B4A7A62048BA}" destId="{0FB8656F-F81D-413D-A3E0-45057005F94A}" srcOrd="0" destOrd="0" presId="urn:microsoft.com/office/officeart/2005/8/layout/vList5"/>
    <dgm:cxn modelId="{A64A81EF-0C14-46CB-AE91-A6465A75A034}" type="presOf" srcId="{15BE62D2-27B8-4AA1-BABF-07FEBABC2B8D}" destId="{7C8F8AFE-1A7F-4A46-8EAA-3387AAE03681}" srcOrd="0" destOrd="2" presId="urn:microsoft.com/office/officeart/2005/8/layout/vList5"/>
    <dgm:cxn modelId="{D5167738-C9A7-4309-A32F-7C798EF0A05F}" type="presOf" srcId="{6C482EBF-559A-43A9-B5AE-32B34705FE0F}" destId="{EB169DEA-908E-46C0-A316-B08828397343}" srcOrd="0" destOrd="0" presId="urn:microsoft.com/office/officeart/2005/8/layout/vList5"/>
    <dgm:cxn modelId="{D84C767A-49CA-4314-8F6E-9130120DC452}" srcId="{1C9CF2C9-B1DF-426A-81EC-B4A7A62048BA}" destId="{7D27EB8D-D5D6-437B-98BF-7839DEA7807B}" srcOrd="0" destOrd="0" parTransId="{C66925CE-902E-4628-8C54-698A392F1AE3}" sibTransId="{D272803E-5486-4F5C-AF37-7F00C789E3AF}"/>
    <dgm:cxn modelId="{84F60400-914F-4563-B1B4-BB62CDBEC9A0}" srcId="{1C9CF2C9-B1DF-426A-81EC-B4A7A62048BA}" destId="{FA107BD8-12C1-489E-92B0-7CFC6AD43DC7}" srcOrd="3" destOrd="0" parTransId="{091C2D37-DEAF-452D-B178-A9054B1B5347}" sibTransId="{B719F048-616E-468D-A761-6D2F952BA0A3}"/>
    <dgm:cxn modelId="{31A428EE-7ADC-4079-8FEF-BDD7E6EA909D}" srcId="{1C9CF2C9-B1DF-426A-81EC-B4A7A62048BA}" destId="{675C1F8A-EEFF-4F09-AAA1-BF8FE1A06516}" srcOrd="1" destOrd="0" parTransId="{091CF49B-A9D0-47BC-9DA8-DB9E046372A8}" sibTransId="{81EF4A88-35CF-4FF6-B8B2-0D37213E3EC9}"/>
    <dgm:cxn modelId="{7EB3486C-3DDF-4706-BA45-126C07000EF6}" srcId="{6C482EBF-559A-43A9-B5AE-32B34705FE0F}" destId="{1C9CF2C9-B1DF-426A-81EC-B4A7A62048BA}" srcOrd="0" destOrd="0" parTransId="{AABF74C1-50BA-4B32-96E9-1E117283D737}" sibTransId="{EC168659-214F-4F67-BA6B-0E0979FC850E}"/>
    <dgm:cxn modelId="{07C2B968-42FD-4604-A15C-5DCE06B1359A}" type="presOf" srcId="{FA107BD8-12C1-489E-92B0-7CFC6AD43DC7}" destId="{7C8F8AFE-1A7F-4A46-8EAA-3387AAE03681}" srcOrd="0" destOrd="3" presId="urn:microsoft.com/office/officeart/2005/8/layout/vList5"/>
    <dgm:cxn modelId="{D6EB8511-D617-4E1A-971D-8CA1538960D5}" type="presOf" srcId="{675C1F8A-EEFF-4F09-AAA1-BF8FE1A06516}" destId="{7C8F8AFE-1A7F-4A46-8EAA-3387AAE03681}" srcOrd="0" destOrd="1" presId="urn:microsoft.com/office/officeart/2005/8/layout/vList5"/>
    <dgm:cxn modelId="{05432472-BB14-4AE0-B0BF-7B0ADE20107B}" type="presOf" srcId="{7FBE2109-A679-455A-AA17-DB3A17B8CA66}" destId="{7C8F8AFE-1A7F-4A46-8EAA-3387AAE03681}" srcOrd="0" destOrd="4" presId="urn:microsoft.com/office/officeart/2005/8/layout/vList5"/>
    <dgm:cxn modelId="{7DFE0D01-4886-4756-A5EF-E79E71FCA3CC}" type="presParOf" srcId="{EB169DEA-908E-46C0-A316-B08828397343}" destId="{8E6D2ADC-C63B-4269-8168-6689A65D03B8}" srcOrd="0" destOrd="0" presId="urn:microsoft.com/office/officeart/2005/8/layout/vList5"/>
    <dgm:cxn modelId="{E99DA70D-C95C-417F-994E-1B340B6253EF}" type="presParOf" srcId="{8E6D2ADC-C63B-4269-8168-6689A65D03B8}" destId="{0FB8656F-F81D-413D-A3E0-45057005F94A}" srcOrd="0" destOrd="0" presId="urn:microsoft.com/office/officeart/2005/8/layout/vList5"/>
    <dgm:cxn modelId="{2A5B5C5A-602D-49CE-B1F1-BBCABFD81C92}" type="presParOf" srcId="{8E6D2ADC-C63B-4269-8168-6689A65D03B8}" destId="{7C8F8AFE-1A7F-4A46-8EAA-3387AAE0368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0822CF95-B206-4E6A-8D6F-42A1F21F0F69}" type="doc">
      <dgm:prSet loTypeId="urn:microsoft.com/office/officeart/2005/8/layout/vList2" loCatId="list" qsTypeId="urn:microsoft.com/office/officeart/2005/8/quickstyle/simple3" qsCatId="simple" csTypeId="urn:microsoft.com/office/officeart/2005/8/colors/colorful5" csCatId="colorful" phldr="1"/>
      <dgm:spPr/>
      <dgm:t>
        <a:bodyPr/>
        <a:lstStyle/>
        <a:p>
          <a:endParaRPr lang="zh-TW" altLang="en-US"/>
        </a:p>
      </dgm:t>
    </dgm:pt>
    <dgm:pt modelId="{A65408AB-6E53-4F07-859E-38C168DE9396}">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smtClean="0">
              <a:solidFill>
                <a:srgbClr val="C00000"/>
              </a:solidFill>
              <a:latin typeface="微軟正黑體" pitchFamily="34" charset="-120"/>
              <a:ea typeface="微軟正黑體" pitchFamily="34" charset="-120"/>
            </a:rPr>
            <a:t>認識適性入學制度與計分</a:t>
          </a:r>
          <a:endParaRPr lang="zh-TW" altLang="en-US" sz="2800" b="1" dirty="0">
            <a:solidFill>
              <a:srgbClr val="C00000"/>
            </a:solidFill>
            <a:latin typeface="微軟正黑體" pitchFamily="34" charset="-120"/>
            <a:ea typeface="微軟正黑體" pitchFamily="34" charset="-120"/>
          </a:endParaRPr>
        </a:p>
      </dgm:t>
    </dgm:pt>
    <dgm:pt modelId="{F72D7EF8-745F-4895-81F8-B23E234EA38D}" type="par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7FD7977-AFFF-48EC-B3E8-ECD16491A86E}" type="sibTrans" cxnId="{59F605C3-C04E-4AB5-94FF-1DB4833B56E2}">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0887D069-0368-417D-93BB-C6ECC8BF7D87}">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smtClean="0">
              <a:solidFill>
                <a:srgbClr val="C00000"/>
              </a:solidFill>
              <a:latin typeface="微軟正黑體" pitchFamily="34" charset="-120"/>
              <a:ea typeface="微軟正黑體" pitchFamily="34" charset="-120"/>
            </a:rPr>
            <a:t>熟悉志願選填作業</a:t>
          </a:r>
          <a:endParaRPr lang="zh-TW" altLang="en-US" sz="2800" b="1" dirty="0">
            <a:solidFill>
              <a:srgbClr val="C00000"/>
            </a:solidFill>
            <a:latin typeface="微軟正黑體" pitchFamily="34" charset="-120"/>
            <a:ea typeface="微軟正黑體" pitchFamily="34" charset="-120"/>
          </a:endParaRPr>
        </a:p>
      </dgm:t>
    </dgm:pt>
    <dgm:pt modelId="{7109128E-2D0E-4D6C-AF8D-BD7EC6ED8980}" type="par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B04BE56-C72E-4473-9D2E-BD7447880813}" type="sibTrans" cxnId="{50FBB7D4-6216-4DD5-B8AC-42D0C4CB2C2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C76AB096-F05A-4C7F-8659-34CB54D58984}">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smtClean="0">
              <a:solidFill>
                <a:srgbClr val="C00000"/>
              </a:solidFill>
              <a:latin typeface="微軟正黑體" pitchFamily="34" charset="-120"/>
              <a:ea typeface="微軟正黑體" pitchFamily="34" charset="-120"/>
            </a:rPr>
            <a:t>落實適性輔導工作</a:t>
          </a:r>
          <a:endParaRPr lang="zh-TW" altLang="en-US" sz="2800" b="1" dirty="0">
            <a:solidFill>
              <a:srgbClr val="C00000"/>
            </a:solidFill>
            <a:latin typeface="微軟正黑體" pitchFamily="34" charset="-120"/>
            <a:ea typeface="微軟正黑體" pitchFamily="34" charset="-120"/>
          </a:endParaRPr>
        </a:p>
      </dgm:t>
    </dgm:pt>
    <dgm:pt modelId="{7CEDAA94-8874-41A5-8FE6-DA9698BF2453}" type="par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5217501C-AA89-4FB4-9CC0-29CF8A64A81C}" type="sibTrans" cxnId="{2884F2FB-9262-4008-84B2-29D65180C4A6}">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F71E9696-5B76-4FB6-A8B2-191CB4D81D05}">
      <dgm:prSet phldrT="[文字]"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zh-TW" altLang="en-US" sz="2800" b="1" dirty="0" smtClean="0">
              <a:solidFill>
                <a:srgbClr val="C00000"/>
              </a:solidFill>
              <a:latin typeface="微軟正黑體" pitchFamily="34" charset="-120"/>
              <a:ea typeface="微軟正黑體" pitchFamily="34" charset="-120"/>
            </a:rPr>
            <a:t>達到適性揚才目標</a:t>
          </a:r>
          <a:endParaRPr lang="zh-TW" altLang="en-US" sz="2800" b="1" dirty="0">
            <a:solidFill>
              <a:srgbClr val="C00000"/>
            </a:solidFill>
            <a:latin typeface="微軟正黑體" pitchFamily="34" charset="-120"/>
            <a:ea typeface="微軟正黑體" pitchFamily="34" charset="-120"/>
          </a:endParaRPr>
        </a:p>
      </dgm:t>
    </dgm:pt>
    <dgm:pt modelId="{531E0190-EE75-43B9-8468-3EEA50B7D9D6}" type="par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E33D5307-D3E6-42EA-8DD4-FA1A94042A6A}" type="sibTrans" cxnId="{E59250D4-0D06-496C-8100-59641DEB8851}">
      <dgm:prSet/>
      <dgm:spPr/>
      <dgm:t>
        <a:bodyPr/>
        <a:lstStyle/>
        <a:p>
          <a:pPr algn="ctr"/>
          <a:endParaRPr lang="zh-TW" altLang="en-US" sz="2800" b="1">
            <a:solidFill>
              <a:srgbClr val="C00000"/>
            </a:solidFill>
            <a:latin typeface="微軟正黑體" pitchFamily="34" charset="-120"/>
            <a:ea typeface="微軟正黑體" pitchFamily="34" charset="-120"/>
          </a:endParaRPr>
        </a:p>
      </dgm:t>
    </dgm:pt>
    <dgm:pt modelId="{28769C25-8A41-4A04-8530-B35240F0E2C4}" type="pres">
      <dgm:prSet presAssocID="{0822CF95-B206-4E6A-8D6F-42A1F21F0F69}" presName="linear" presStyleCnt="0">
        <dgm:presLayoutVars>
          <dgm:animLvl val="lvl"/>
          <dgm:resizeHandles val="exact"/>
        </dgm:presLayoutVars>
      </dgm:prSet>
      <dgm:spPr/>
      <dgm:t>
        <a:bodyPr/>
        <a:lstStyle/>
        <a:p>
          <a:endParaRPr lang="zh-TW" altLang="en-US"/>
        </a:p>
      </dgm:t>
    </dgm:pt>
    <dgm:pt modelId="{F8C7E270-3EAC-46AA-AB88-F6CF90A603B5}" type="pres">
      <dgm:prSet presAssocID="{A65408AB-6E53-4F07-859E-38C168DE9396}" presName="parentText" presStyleLbl="node1" presStyleIdx="0" presStyleCnt="4">
        <dgm:presLayoutVars>
          <dgm:chMax val="0"/>
          <dgm:bulletEnabled val="1"/>
        </dgm:presLayoutVars>
      </dgm:prSet>
      <dgm:spPr/>
      <dgm:t>
        <a:bodyPr/>
        <a:lstStyle/>
        <a:p>
          <a:endParaRPr lang="zh-TW" altLang="en-US"/>
        </a:p>
      </dgm:t>
    </dgm:pt>
    <dgm:pt modelId="{2B2D2CC0-9268-4198-8708-3BCBA0E0A254}" type="pres">
      <dgm:prSet presAssocID="{07FD7977-AFFF-48EC-B3E8-ECD16491A86E}" presName="spacer" presStyleCnt="0"/>
      <dgm:spPr/>
    </dgm:pt>
    <dgm:pt modelId="{C6D75E4A-9B3A-438E-861C-4F3EB00123C2}" type="pres">
      <dgm:prSet presAssocID="{0887D069-0368-417D-93BB-C6ECC8BF7D87}" presName="parentText" presStyleLbl="node1" presStyleIdx="1" presStyleCnt="4">
        <dgm:presLayoutVars>
          <dgm:chMax val="0"/>
          <dgm:bulletEnabled val="1"/>
        </dgm:presLayoutVars>
      </dgm:prSet>
      <dgm:spPr/>
      <dgm:t>
        <a:bodyPr/>
        <a:lstStyle/>
        <a:p>
          <a:endParaRPr lang="zh-TW" altLang="en-US"/>
        </a:p>
      </dgm:t>
    </dgm:pt>
    <dgm:pt modelId="{7E43EB71-F097-42AD-8873-9A5C0C82085A}" type="pres">
      <dgm:prSet presAssocID="{2B04BE56-C72E-4473-9D2E-BD7447880813}" presName="spacer" presStyleCnt="0"/>
      <dgm:spPr/>
    </dgm:pt>
    <dgm:pt modelId="{4F102A41-E45B-405E-A411-647B3A6BB1E8}" type="pres">
      <dgm:prSet presAssocID="{C76AB096-F05A-4C7F-8659-34CB54D58984}" presName="parentText" presStyleLbl="node1" presStyleIdx="2" presStyleCnt="4">
        <dgm:presLayoutVars>
          <dgm:chMax val="0"/>
          <dgm:bulletEnabled val="1"/>
        </dgm:presLayoutVars>
      </dgm:prSet>
      <dgm:spPr/>
      <dgm:t>
        <a:bodyPr/>
        <a:lstStyle/>
        <a:p>
          <a:endParaRPr lang="zh-TW" altLang="en-US"/>
        </a:p>
      </dgm:t>
    </dgm:pt>
    <dgm:pt modelId="{A8B2A3BE-EAB2-42EB-96BA-BE8DEFB41F88}" type="pres">
      <dgm:prSet presAssocID="{5217501C-AA89-4FB4-9CC0-29CF8A64A81C}" presName="spacer" presStyleCnt="0"/>
      <dgm:spPr/>
    </dgm:pt>
    <dgm:pt modelId="{F094C4FC-91D3-4C73-B8E1-9A884DFE0EC5}" type="pres">
      <dgm:prSet presAssocID="{F71E9696-5B76-4FB6-A8B2-191CB4D81D05}" presName="parentText" presStyleLbl="node1" presStyleIdx="3" presStyleCnt="4">
        <dgm:presLayoutVars>
          <dgm:chMax val="0"/>
          <dgm:bulletEnabled val="1"/>
        </dgm:presLayoutVars>
      </dgm:prSet>
      <dgm:spPr/>
      <dgm:t>
        <a:bodyPr/>
        <a:lstStyle/>
        <a:p>
          <a:endParaRPr lang="zh-TW" altLang="en-US"/>
        </a:p>
      </dgm:t>
    </dgm:pt>
  </dgm:ptLst>
  <dgm:cxnLst>
    <dgm:cxn modelId="{50FBB7D4-6216-4DD5-B8AC-42D0C4CB2C21}" srcId="{0822CF95-B206-4E6A-8D6F-42A1F21F0F69}" destId="{0887D069-0368-417D-93BB-C6ECC8BF7D87}" srcOrd="1" destOrd="0" parTransId="{7109128E-2D0E-4D6C-AF8D-BD7EC6ED8980}" sibTransId="{2B04BE56-C72E-4473-9D2E-BD7447880813}"/>
    <dgm:cxn modelId="{59F605C3-C04E-4AB5-94FF-1DB4833B56E2}" srcId="{0822CF95-B206-4E6A-8D6F-42A1F21F0F69}" destId="{A65408AB-6E53-4F07-859E-38C168DE9396}" srcOrd="0" destOrd="0" parTransId="{F72D7EF8-745F-4895-81F8-B23E234EA38D}" sibTransId="{07FD7977-AFFF-48EC-B3E8-ECD16491A86E}"/>
    <dgm:cxn modelId="{2884F2FB-9262-4008-84B2-29D65180C4A6}" srcId="{0822CF95-B206-4E6A-8D6F-42A1F21F0F69}" destId="{C76AB096-F05A-4C7F-8659-34CB54D58984}" srcOrd="2" destOrd="0" parTransId="{7CEDAA94-8874-41A5-8FE6-DA9698BF2453}" sibTransId="{5217501C-AA89-4FB4-9CC0-29CF8A64A81C}"/>
    <dgm:cxn modelId="{E59250D4-0D06-496C-8100-59641DEB8851}" srcId="{0822CF95-B206-4E6A-8D6F-42A1F21F0F69}" destId="{F71E9696-5B76-4FB6-A8B2-191CB4D81D05}" srcOrd="3" destOrd="0" parTransId="{531E0190-EE75-43B9-8468-3EEA50B7D9D6}" sibTransId="{E33D5307-D3E6-42EA-8DD4-FA1A94042A6A}"/>
    <dgm:cxn modelId="{C46151DF-2514-4981-A829-327FE84B8BAF}" type="presOf" srcId="{0822CF95-B206-4E6A-8D6F-42A1F21F0F69}" destId="{28769C25-8A41-4A04-8530-B35240F0E2C4}" srcOrd="0" destOrd="0" presId="urn:microsoft.com/office/officeart/2005/8/layout/vList2"/>
    <dgm:cxn modelId="{606757C0-F19A-4CF0-AF16-B8A63733537D}" type="presOf" srcId="{C76AB096-F05A-4C7F-8659-34CB54D58984}" destId="{4F102A41-E45B-405E-A411-647B3A6BB1E8}" srcOrd="0" destOrd="0" presId="urn:microsoft.com/office/officeart/2005/8/layout/vList2"/>
    <dgm:cxn modelId="{612F6B6A-0D35-4227-A99C-290FA0A0270F}" type="presOf" srcId="{F71E9696-5B76-4FB6-A8B2-191CB4D81D05}" destId="{F094C4FC-91D3-4C73-B8E1-9A884DFE0EC5}" srcOrd="0" destOrd="0" presId="urn:microsoft.com/office/officeart/2005/8/layout/vList2"/>
    <dgm:cxn modelId="{69416899-E311-4350-AEA7-CD68FA1D77F3}" type="presOf" srcId="{A65408AB-6E53-4F07-859E-38C168DE9396}" destId="{F8C7E270-3EAC-46AA-AB88-F6CF90A603B5}" srcOrd="0" destOrd="0" presId="urn:microsoft.com/office/officeart/2005/8/layout/vList2"/>
    <dgm:cxn modelId="{114BE095-C7F9-409F-A182-E0D416B728D2}" type="presOf" srcId="{0887D069-0368-417D-93BB-C6ECC8BF7D87}" destId="{C6D75E4A-9B3A-438E-861C-4F3EB00123C2}" srcOrd="0" destOrd="0" presId="urn:microsoft.com/office/officeart/2005/8/layout/vList2"/>
    <dgm:cxn modelId="{A18BE543-FB47-4DC3-9B56-18D8F524CA74}" type="presParOf" srcId="{28769C25-8A41-4A04-8530-B35240F0E2C4}" destId="{F8C7E270-3EAC-46AA-AB88-F6CF90A603B5}" srcOrd="0" destOrd="0" presId="urn:microsoft.com/office/officeart/2005/8/layout/vList2"/>
    <dgm:cxn modelId="{AA30B30A-2EE8-473F-97EC-0C9E304ECD81}" type="presParOf" srcId="{28769C25-8A41-4A04-8530-B35240F0E2C4}" destId="{2B2D2CC0-9268-4198-8708-3BCBA0E0A254}" srcOrd="1" destOrd="0" presId="urn:microsoft.com/office/officeart/2005/8/layout/vList2"/>
    <dgm:cxn modelId="{DD73AA05-D825-4F44-8BF7-B147FC4DB0DB}" type="presParOf" srcId="{28769C25-8A41-4A04-8530-B35240F0E2C4}" destId="{C6D75E4A-9B3A-438E-861C-4F3EB00123C2}" srcOrd="2" destOrd="0" presId="urn:microsoft.com/office/officeart/2005/8/layout/vList2"/>
    <dgm:cxn modelId="{B19AF15C-765F-4CBE-819F-50B517C7EA0F}" type="presParOf" srcId="{28769C25-8A41-4A04-8530-B35240F0E2C4}" destId="{7E43EB71-F097-42AD-8873-9A5C0C82085A}" srcOrd="3" destOrd="0" presId="urn:microsoft.com/office/officeart/2005/8/layout/vList2"/>
    <dgm:cxn modelId="{0F8A82F8-82C0-44C9-8844-3BE838DB2914}" type="presParOf" srcId="{28769C25-8A41-4A04-8530-B35240F0E2C4}" destId="{4F102A41-E45B-405E-A411-647B3A6BB1E8}" srcOrd="4" destOrd="0" presId="urn:microsoft.com/office/officeart/2005/8/layout/vList2"/>
    <dgm:cxn modelId="{D462348E-84B4-4866-A16F-89465696417B}" type="presParOf" srcId="{28769C25-8A41-4A04-8530-B35240F0E2C4}" destId="{A8B2A3BE-EAB2-42EB-96BA-BE8DEFB41F88}" srcOrd="5" destOrd="0" presId="urn:microsoft.com/office/officeart/2005/8/layout/vList2"/>
    <dgm:cxn modelId="{63955814-9509-406F-B765-34297641927A}" type="presParOf" srcId="{28769C25-8A41-4A04-8530-B35240F0E2C4}" destId="{F094C4FC-91D3-4C73-B8E1-9A884DFE0EC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zh-TW" altLang="en-US"/>
        </a:p>
      </dgm:t>
    </dgm:pt>
    <dgm:pt modelId="{72ECE807-D0DE-4B60-8774-1D6D069EC198}">
      <dgm:prSet phldrT="[文字]" custT="1"/>
      <dgm:spPr>
        <a:solidFill>
          <a:schemeClr val="accent6">
            <a:lumMod val="50000"/>
          </a:schemeClr>
        </a:solidFill>
      </dgm:spPr>
      <dgm:t>
        <a:bodyPr/>
        <a:lstStyle/>
        <a:p>
          <a:r>
            <a:rPr lang="zh-TW" altLang="en-US" sz="3200" b="1" u="none" dirty="0" smtClean="0">
              <a:latin typeface="微軟正黑體" pitchFamily="34" charset="-120"/>
              <a:ea typeface="微軟正黑體" pitchFamily="34" charset="-120"/>
            </a:rPr>
            <a:t>對學生而言</a:t>
          </a:r>
          <a:endParaRPr lang="zh-TW" altLang="en-US" sz="3200" b="1" u="none" dirty="0">
            <a:latin typeface="微軟正黑體" pitchFamily="34" charset="-120"/>
            <a:ea typeface="微軟正黑體" pitchFamily="34" charset="-120"/>
          </a:endParaRP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dgm:t>
        <a:bodyPr/>
        <a:lstStyle/>
        <a:p>
          <a:r>
            <a:rPr lang="zh-TW" altLang="en-US" sz="2400" b="1" u="none" dirty="0" smtClean="0">
              <a:solidFill>
                <a:srgbClr val="660066"/>
              </a:solidFill>
              <a:latin typeface="微軟正黑體" pitchFamily="34" charset="-120"/>
              <a:ea typeface="微軟正黑體" pitchFamily="34" charset="-120"/>
            </a:rPr>
            <a:t>檢視現階段超額比序積分及熟悉志願序變化對計分的影響</a:t>
          </a:r>
          <a:endParaRPr lang="zh-TW" altLang="en-US" sz="2400" b="1" u="none" dirty="0">
            <a:solidFill>
              <a:srgbClr val="660066"/>
            </a:solidFill>
            <a:latin typeface="微軟正黑體" pitchFamily="34" charset="-120"/>
            <a:ea typeface="微軟正黑體" pitchFamily="34" charset="-120"/>
          </a:endParaRP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solidFill>
          <a:srgbClr val="660033"/>
        </a:solidFill>
      </dgm:spPr>
      <dgm:t>
        <a:bodyPr/>
        <a:lstStyle/>
        <a:p>
          <a:r>
            <a:rPr lang="zh-TW" altLang="en-US" sz="3200" b="1" u="none" dirty="0" smtClean="0">
              <a:latin typeface="微軟正黑體" pitchFamily="34" charset="-120"/>
              <a:ea typeface="微軟正黑體" pitchFamily="34" charset="-120"/>
            </a:rPr>
            <a:t>對教務處而言</a:t>
          </a:r>
          <a:endParaRPr lang="zh-TW" altLang="en-US" sz="3200" b="1" u="none" dirty="0">
            <a:latin typeface="微軟正黑體" pitchFamily="34" charset="-120"/>
            <a:ea typeface="微軟正黑體" pitchFamily="34" charset="-120"/>
          </a:endParaRP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dgm:t>
        <a:bodyPr/>
        <a:lstStyle/>
        <a:p>
          <a:r>
            <a:rPr lang="zh-TW" altLang="en-US" sz="2400" b="1" u="none" dirty="0" smtClean="0">
              <a:solidFill>
                <a:srgbClr val="660066"/>
              </a:solidFill>
              <a:latin typeface="微軟正黑體" pitchFamily="34" charset="-120"/>
              <a:ea typeface="微軟正黑體" pitchFamily="34" charset="-120"/>
            </a:rPr>
            <a:t>提前分段上傳與檢核學生基本資料及超額比序資料與積分</a:t>
          </a:r>
          <a:endParaRPr lang="zh-TW" altLang="en-US" sz="2400" b="1" u="none" dirty="0">
            <a:solidFill>
              <a:srgbClr val="660066"/>
            </a:solidFill>
            <a:latin typeface="微軟正黑體" pitchFamily="34" charset="-120"/>
            <a:ea typeface="微軟正黑體" pitchFamily="34" charset="-120"/>
          </a:endParaRP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solidFill>
          <a:srgbClr val="7030A0"/>
        </a:solidFill>
      </dgm:spPr>
      <dgm:t>
        <a:bodyPr/>
        <a:lstStyle/>
        <a:p>
          <a:r>
            <a:rPr lang="zh-TW" altLang="en-US" sz="3200" b="1" u="none" dirty="0" smtClean="0">
              <a:latin typeface="微軟正黑體" pitchFamily="34" charset="-120"/>
              <a:ea typeface="微軟正黑體" pitchFamily="34" charset="-120"/>
            </a:rPr>
            <a:t>對輔導室及教師而言</a:t>
          </a:r>
          <a:endParaRPr lang="zh-TW" altLang="en-US" sz="3200" b="1" u="none" dirty="0">
            <a:latin typeface="微軟正黑體" pitchFamily="34" charset="-120"/>
            <a:ea typeface="微軟正黑體" pitchFamily="34" charset="-120"/>
          </a:endParaRP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dgm:t>
        <a:bodyPr/>
        <a:lstStyle/>
        <a:p>
          <a:r>
            <a:rPr lang="zh-TW" altLang="en-US" sz="2400" b="1" u="none" dirty="0" smtClean="0">
              <a:solidFill>
                <a:srgbClr val="660066"/>
              </a:solidFill>
              <a:latin typeface="微軟正黑體" pitchFamily="34" charset="-120"/>
              <a:ea typeface="微軟正黑體" pitchFamily="34" charset="-120"/>
            </a:rPr>
            <a:t>搭配輸出資訊逐次協助學生志願序選填，進行覺察、探索、評估、統整與決定之輔導</a:t>
          </a:r>
          <a:endParaRPr lang="zh-TW" altLang="en-US" sz="2400" b="1" u="none" dirty="0">
            <a:solidFill>
              <a:srgbClr val="660066"/>
            </a:solidFill>
            <a:latin typeface="微軟正黑體" pitchFamily="34" charset="-120"/>
            <a:ea typeface="微軟正黑體" pitchFamily="34" charset="-120"/>
          </a:endParaRP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t>
        <a:bodyPr/>
        <a:lstStyle/>
        <a:p>
          <a:endParaRPr lang="zh-TW" altLang="en-US"/>
        </a:p>
      </dgm:t>
    </dgm:pt>
    <dgm:pt modelId="{B54E2779-672F-491F-801F-F86DB2C112E9}" type="pres">
      <dgm:prSet presAssocID="{72ECE807-D0DE-4B60-8774-1D6D069EC198}" presName="parentText" presStyleLbl="node1" presStyleIdx="0" presStyleCnt="3" custScaleY="96523">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t>
        <a:bodyPr/>
        <a:lstStyle/>
        <a:p>
          <a:endParaRPr lang="zh-TW" altLang="en-US"/>
        </a:p>
      </dgm:t>
    </dgm:pt>
    <dgm:pt modelId="{95CF8C0D-E9C2-4047-AE3F-FB49B3032546}" type="pres">
      <dgm:prSet presAssocID="{359FFD50-33D3-49D3-8EBC-FFCC05E93C3B}" presName="linNode" presStyleCnt="0"/>
      <dgm:spPr/>
      <dgm:t>
        <a:bodyPr/>
        <a:lstStyle/>
        <a:p>
          <a:endParaRPr lang="zh-TW" altLang="en-US"/>
        </a:p>
      </dgm:t>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t>
        <a:bodyPr/>
        <a:lstStyle/>
        <a:p>
          <a:endParaRPr lang="zh-TW" altLang="en-US"/>
        </a:p>
      </dgm:t>
    </dgm:pt>
    <dgm:pt modelId="{BEC83D01-3D62-46D9-BFF2-C37486D46B2E}" type="pres">
      <dgm:prSet presAssocID="{C207575C-824B-41AC-83C8-8E4A0831EEDE}" presName="linNode" presStyleCnt="0"/>
      <dgm:spPr/>
      <dgm:t>
        <a:bodyPr/>
        <a:lstStyle/>
        <a:p>
          <a:endParaRPr lang="zh-TW" altLang="en-US"/>
        </a:p>
      </dgm:t>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B9E50AF3-CB71-4E03-969D-A731CE8CD903}" type="presOf" srcId="{5B8B19DC-B49E-436A-AC79-6468D826ADBD}" destId="{5C863729-FECA-48BA-B95D-3574515DA2DA}" srcOrd="0" destOrd="0" presId="urn:microsoft.com/office/officeart/2005/8/layout/vList5"/>
    <dgm:cxn modelId="{29A53DE0-3696-4848-B8C2-1515AF275B7C}" type="presOf" srcId="{C207575C-824B-41AC-83C8-8E4A0831EEDE}" destId="{EA7DDBA6-DDBD-4C26-8740-DDCAC90EC60B}"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D74FFE4D-912D-4956-9BBA-CDA80BDE8275}" type="presOf" srcId="{72ECE807-D0DE-4B60-8774-1D6D069EC198}" destId="{B54E2779-672F-491F-801F-F86DB2C112E9}" srcOrd="0" destOrd="0" presId="urn:microsoft.com/office/officeart/2005/8/layout/vList5"/>
    <dgm:cxn modelId="{527108EB-802B-4B15-8385-D7CCD6B48A31}" type="presOf" srcId="{5ED0939E-6101-43F6-AF8B-04064D5BC855}" destId="{1B04213D-9BAC-430B-81D3-587FF46AB928}" srcOrd="0" destOrd="0" presId="urn:microsoft.com/office/officeart/2005/8/layout/vList5"/>
    <dgm:cxn modelId="{50E0C36B-CE09-4132-91DB-20C051F87F55}" type="presOf" srcId="{E10CA2C8-8761-439D-9133-CE76BA6A9D1D}" destId="{DC147E80-85D4-4CCB-91B8-854ABCC08A45}" srcOrd="0" destOrd="0" presId="urn:microsoft.com/office/officeart/2005/8/layout/vList5"/>
    <dgm:cxn modelId="{DE8A19DF-C4BD-4A36-8186-F927FD37DF46}" type="presOf" srcId="{CDCCEE0C-43C5-44AE-8B70-8DC2F8F2F4E5}" destId="{A3BB1BEA-D5EA-49C6-9382-30D7735B5320}"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A43304C9-A7A1-4E8E-988B-CA99DA3E4AA5}" srcId="{5ED0939E-6101-43F6-AF8B-04064D5BC855}" destId="{C207575C-824B-41AC-83C8-8E4A0831EEDE}" srcOrd="2" destOrd="0" parTransId="{09B09697-1B04-4A5A-9FB2-1BD693EAA7D6}" sibTransId="{E542F427-B28B-44D9-8C35-33EF6F3EF0D3}"/>
    <dgm:cxn modelId="{9A453A4A-C9E3-4D03-BDA4-3FBA70F2003B}" type="presOf" srcId="{359FFD50-33D3-49D3-8EBC-FFCC05E93C3B}" destId="{8C0FC3F0-561C-419C-A408-B4B39FDA94A8}"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BA1D2E39-DE4B-4824-B5BA-245D4733F3FA}" type="presParOf" srcId="{1B04213D-9BAC-430B-81D3-587FF46AB928}" destId="{2343AEB6-9A7F-4FEB-BB8A-A9D8AEBF98CC}" srcOrd="0" destOrd="0" presId="urn:microsoft.com/office/officeart/2005/8/layout/vList5"/>
    <dgm:cxn modelId="{E8BE4A85-35F9-481B-BAFB-F74BFC732559}" type="presParOf" srcId="{2343AEB6-9A7F-4FEB-BB8A-A9D8AEBF98CC}" destId="{B54E2779-672F-491F-801F-F86DB2C112E9}" srcOrd="0" destOrd="0" presId="urn:microsoft.com/office/officeart/2005/8/layout/vList5"/>
    <dgm:cxn modelId="{A132831F-6ECD-4676-A279-0667ECF936A7}" type="presParOf" srcId="{2343AEB6-9A7F-4FEB-BB8A-A9D8AEBF98CC}" destId="{DC147E80-85D4-4CCB-91B8-854ABCC08A45}" srcOrd="1" destOrd="0" presId="urn:microsoft.com/office/officeart/2005/8/layout/vList5"/>
    <dgm:cxn modelId="{CDDC0A4A-E268-411A-AB56-E1F0C9654C9F}" type="presParOf" srcId="{1B04213D-9BAC-430B-81D3-587FF46AB928}" destId="{D273B107-F2E0-4B1C-8D8E-75A510608E0C}" srcOrd="1" destOrd="0" presId="urn:microsoft.com/office/officeart/2005/8/layout/vList5"/>
    <dgm:cxn modelId="{496AFE49-7902-454B-97BB-4F2C0D13DA32}" type="presParOf" srcId="{1B04213D-9BAC-430B-81D3-587FF46AB928}" destId="{95CF8C0D-E9C2-4047-AE3F-FB49B3032546}" srcOrd="2" destOrd="0" presId="urn:microsoft.com/office/officeart/2005/8/layout/vList5"/>
    <dgm:cxn modelId="{D95DADE8-9441-42D4-90C9-0DE93D70AEF3}" type="presParOf" srcId="{95CF8C0D-E9C2-4047-AE3F-FB49B3032546}" destId="{8C0FC3F0-561C-419C-A408-B4B39FDA94A8}" srcOrd="0" destOrd="0" presId="urn:microsoft.com/office/officeart/2005/8/layout/vList5"/>
    <dgm:cxn modelId="{257CC13D-F5F0-40D8-A6EA-46A61FEFC13B}" type="presParOf" srcId="{95CF8C0D-E9C2-4047-AE3F-FB49B3032546}" destId="{A3BB1BEA-D5EA-49C6-9382-30D7735B5320}" srcOrd="1" destOrd="0" presId="urn:microsoft.com/office/officeart/2005/8/layout/vList5"/>
    <dgm:cxn modelId="{CB3911EA-D93C-4DF6-B8FD-943FA411CAA8}" type="presParOf" srcId="{1B04213D-9BAC-430B-81D3-587FF46AB928}" destId="{CDB3C673-E42E-4907-B00C-3057C52174E0}" srcOrd="3" destOrd="0" presId="urn:microsoft.com/office/officeart/2005/8/layout/vList5"/>
    <dgm:cxn modelId="{0D9C44EC-C577-4E4E-97DD-1EC6D471E9E3}" type="presParOf" srcId="{1B04213D-9BAC-430B-81D3-587FF46AB928}" destId="{BEC83D01-3D62-46D9-BFF2-C37486D46B2E}" srcOrd="4" destOrd="0" presId="urn:microsoft.com/office/officeart/2005/8/layout/vList5"/>
    <dgm:cxn modelId="{6245F262-7049-48D9-80EE-8212A926DD87}" type="presParOf" srcId="{BEC83D01-3D62-46D9-BFF2-C37486D46B2E}" destId="{EA7DDBA6-DDBD-4C26-8740-DDCAC90EC60B}" srcOrd="0" destOrd="0" presId="urn:microsoft.com/office/officeart/2005/8/layout/vList5"/>
    <dgm:cxn modelId="{FAFE39BE-CC3C-4656-A900-F753510034B4}"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ED0939E-6101-43F6-AF8B-04064D5BC855}" type="doc">
      <dgm:prSet loTypeId="urn:microsoft.com/office/officeart/2005/8/layout/vList5" loCatId="list" qsTypeId="urn:microsoft.com/office/officeart/2005/8/quickstyle/simple1#2" qsCatId="simple" csTypeId="urn:microsoft.com/office/officeart/2005/8/colors/accent1_2#1" csCatId="accent1" phldr="1"/>
      <dgm:spPr/>
      <dgm:t>
        <a:bodyPr/>
        <a:lstStyle/>
        <a:p>
          <a:endParaRPr lang="zh-TW" altLang="en-US"/>
        </a:p>
      </dgm:t>
    </dgm:pt>
    <dgm:pt modelId="{72ECE807-D0DE-4B60-8774-1D6D069EC198}">
      <dgm:prSet phldrT="[文字]" custT="1"/>
      <dgm:spPr>
        <a:solidFill>
          <a:srgbClr val="A50021"/>
        </a:solidFill>
      </dgm:spPr>
      <dgm:t>
        <a:bodyPr/>
        <a:lstStyle/>
        <a:p>
          <a:r>
            <a:rPr lang="zh-TW" altLang="en-US" sz="3200" b="1" u="none" dirty="0" smtClean="0">
              <a:solidFill>
                <a:srgbClr val="CCFFFF"/>
              </a:solidFill>
              <a:latin typeface="微軟正黑體" pitchFamily="34" charset="-120"/>
              <a:ea typeface="微軟正黑體" pitchFamily="34" charset="-120"/>
            </a:rPr>
            <a:t>對學生而言</a:t>
          </a:r>
          <a:endParaRPr lang="zh-TW" altLang="en-US" sz="3200" b="1" u="none" dirty="0">
            <a:solidFill>
              <a:srgbClr val="CCFFFF"/>
            </a:solidFill>
            <a:latin typeface="微軟正黑體" pitchFamily="34" charset="-120"/>
            <a:ea typeface="微軟正黑體" pitchFamily="34" charset="-120"/>
          </a:endParaRPr>
        </a:p>
      </dgm:t>
    </dgm:pt>
    <dgm:pt modelId="{8551AADB-CF67-4CB8-AC94-0F7A8E63DAA7}" type="par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0A5F24DF-09E2-43B8-86EE-3B3DB4776BA0}" type="sibTrans" cxnId="{475411DF-01FA-45EF-86AE-DC33B5AD179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10CA2C8-8761-439D-9133-CE76BA6A9D1D}">
      <dgm:prSet phldrT="[文字]" custT="1"/>
      <dgm:spPr>
        <a:solidFill>
          <a:srgbClr val="CCFFFF">
            <a:alpha val="89804"/>
          </a:srgbClr>
        </a:solidFill>
      </dgm:spPr>
      <dgm:t>
        <a:bodyPr/>
        <a:lstStyle/>
        <a:p>
          <a:r>
            <a:rPr lang="zh-TW" altLang="en-US" sz="2400" b="1" u="none" dirty="0" smtClean="0">
              <a:solidFill>
                <a:srgbClr val="A50021"/>
              </a:solidFill>
              <a:latin typeface="微軟正黑體" pitchFamily="34" charset="-120"/>
              <a:ea typeface="微軟正黑體" pitchFamily="34" charset="-120"/>
            </a:rPr>
            <a:t>檢視現階段超額比序積分及熟悉志願序變化對計分的影響</a:t>
          </a:r>
          <a:endParaRPr lang="zh-TW" altLang="en-US" sz="2400" b="1" u="none" dirty="0">
            <a:solidFill>
              <a:srgbClr val="A50021"/>
            </a:solidFill>
            <a:latin typeface="微軟正黑體" pitchFamily="34" charset="-120"/>
            <a:ea typeface="微軟正黑體" pitchFamily="34" charset="-120"/>
          </a:endParaRPr>
        </a:p>
      </dgm:t>
    </dgm:pt>
    <dgm:pt modelId="{A1E5AEBC-2116-4637-B7A9-C9A95D0C80E9}" type="par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D7EF9FAA-BEEA-4DC2-BCE9-FF06521C2C57}" type="sibTrans" cxnId="{3C883CB5-7431-4C03-AF32-CDB54B161CE1}">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359FFD50-33D3-49D3-8EBC-FFCC05E93C3B}">
      <dgm:prSet phldrT="[文字]" custT="1"/>
      <dgm:spPr>
        <a:solidFill>
          <a:srgbClr val="000066"/>
        </a:solidFill>
      </dgm:spPr>
      <dgm:t>
        <a:bodyPr/>
        <a:lstStyle/>
        <a:p>
          <a:r>
            <a:rPr lang="zh-TW" altLang="en-US" sz="3200" b="1" u="none" dirty="0" smtClean="0">
              <a:solidFill>
                <a:srgbClr val="FFFFCC"/>
              </a:solidFill>
              <a:latin typeface="微軟正黑體" pitchFamily="34" charset="-120"/>
              <a:ea typeface="微軟正黑體" pitchFamily="34" charset="-120"/>
            </a:rPr>
            <a:t>對教務處而言</a:t>
          </a:r>
          <a:endParaRPr lang="zh-TW" altLang="en-US" sz="3200" b="1" u="none" dirty="0">
            <a:solidFill>
              <a:srgbClr val="FFFFCC"/>
            </a:solidFill>
            <a:latin typeface="微軟正黑體" pitchFamily="34" charset="-120"/>
            <a:ea typeface="微軟正黑體" pitchFamily="34" charset="-120"/>
          </a:endParaRPr>
        </a:p>
      </dgm:t>
    </dgm:pt>
    <dgm:pt modelId="{5D03FDF0-50AB-4970-9586-A5AA1CA61A0D}" type="par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BF46D41-29DF-4B76-B7AE-417358C46B40}" type="sibTrans" cxnId="{1C1AC9AF-898B-4024-92C8-A01FE6D8641F}">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DCCEE0C-43C5-44AE-8B70-8DC2F8F2F4E5}">
      <dgm:prSet phldrT="[文字]" custT="1"/>
      <dgm:spPr>
        <a:solidFill>
          <a:srgbClr val="FFFFCC">
            <a:alpha val="89804"/>
          </a:srgbClr>
        </a:solidFill>
      </dgm:spPr>
      <dgm:t>
        <a:bodyPr/>
        <a:lstStyle/>
        <a:p>
          <a:r>
            <a:rPr lang="zh-TW" altLang="en-US" sz="2400" b="1" u="none" dirty="0" smtClean="0">
              <a:solidFill>
                <a:srgbClr val="000066"/>
              </a:solidFill>
              <a:latin typeface="微軟正黑體" pitchFamily="34" charset="-120"/>
              <a:ea typeface="微軟正黑體" pitchFamily="34" charset="-120"/>
            </a:rPr>
            <a:t>提前分段上傳與檢校學生基本資料及超額比序資料與積分</a:t>
          </a:r>
          <a:endParaRPr lang="zh-TW" altLang="en-US" sz="2400" b="1" u="none" dirty="0">
            <a:solidFill>
              <a:srgbClr val="000066"/>
            </a:solidFill>
            <a:latin typeface="微軟正黑體" pitchFamily="34" charset="-120"/>
            <a:ea typeface="微軟正黑體" pitchFamily="34" charset="-120"/>
          </a:endParaRPr>
        </a:p>
      </dgm:t>
    </dgm:pt>
    <dgm:pt modelId="{04FA1AA0-FA91-48AD-917B-8F69FA225CA3}" type="par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9889AFB2-311F-4A3F-A44F-034115AF2DAD}" type="sibTrans" cxnId="{D243268A-D923-4E3C-8203-5126417B28DA}">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C207575C-824B-41AC-83C8-8E4A0831EEDE}">
      <dgm:prSet phldrT="[文字]" custT="1"/>
      <dgm:spPr>
        <a:solidFill>
          <a:srgbClr val="003300"/>
        </a:solidFill>
      </dgm:spPr>
      <dgm:t>
        <a:bodyPr/>
        <a:lstStyle/>
        <a:p>
          <a:r>
            <a:rPr lang="zh-TW" altLang="en-US" sz="3200" b="1" u="none" dirty="0" smtClean="0">
              <a:solidFill>
                <a:srgbClr val="FFCCFF"/>
              </a:solidFill>
              <a:latin typeface="微軟正黑體" pitchFamily="34" charset="-120"/>
              <a:ea typeface="微軟正黑體" pitchFamily="34" charset="-120"/>
            </a:rPr>
            <a:t>對輔導室及</a:t>
          </a:r>
          <a:endParaRPr lang="en-US" altLang="zh-TW" sz="3200" b="1" u="none" dirty="0" smtClean="0">
            <a:solidFill>
              <a:srgbClr val="FFCCFF"/>
            </a:solidFill>
            <a:latin typeface="微軟正黑體" pitchFamily="34" charset="-120"/>
            <a:ea typeface="微軟正黑體" pitchFamily="34" charset="-120"/>
          </a:endParaRPr>
        </a:p>
        <a:p>
          <a:r>
            <a:rPr lang="zh-TW" altLang="en-US" sz="3200" b="1" u="none" dirty="0" smtClean="0">
              <a:solidFill>
                <a:srgbClr val="FFCCFF"/>
              </a:solidFill>
              <a:latin typeface="微軟正黑體" pitchFamily="34" charset="-120"/>
              <a:ea typeface="微軟正黑體" pitchFamily="34" charset="-120"/>
            </a:rPr>
            <a:t>教師而言</a:t>
          </a:r>
          <a:endParaRPr lang="zh-TW" altLang="en-US" sz="3200" b="1" u="none" dirty="0">
            <a:solidFill>
              <a:srgbClr val="FFCCFF"/>
            </a:solidFill>
            <a:latin typeface="微軟正黑體" pitchFamily="34" charset="-120"/>
            <a:ea typeface="微軟正黑體" pitchFamily="34" charset="-120"/>
          </a:endParaRPr>
        </a:p>
      </dgm:t>
    </dgm:pt>
    <dgm:pt modelId="{09B09697-1B04-4A5A-9FB2-1BD693EAA7D6}" type="par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E542F427-B28B-44D9-8C35-33EF6F3EF0D3}" type="sibTrans" cxnId="{A43304C9-A7A1-4E8E-988B-CA99DA3E4AA5}">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5B8B19DC-B49E-436A-AC79-6468D826ADBD}">
      <dgm:prSet phldrT="[文字]" custT="1"/>
      <dgm:spPr>
        <a:solidFill>
          <a:srgbClr val="FFCCFF">
            <a:alpha val="89804"/>
          </a:srgbClr>
        </a:solidFill>
      </dgm:spPr>
      <dgm:t>
        <a:bodyPr/>
        <a:lstStyle/>
        <a:p>
          <a:r>
            <a:rPr lang="zh-TW" altLang="en-US" sz="2400" b="1" u="none" dirty="0" smtClean="0">
              <a:solidFill>
                <a:srgbClr val="003300"/>
              </a:solidFill>
              <a:latin typeface="微軟正黑體" pitchFamily="34" charset="-120"/>
              <a:ea typeface="微軟正黑體" pitchFamily="34" charset="-120"/>
            </a:rPr>
            <a:t>搭配輸出資訊逐次協助學生志願序選填，進行覺察、探索、評估、統整與決定之輔導</a:t>
          </a:r>
          <a:endParaRPr lang="zh-TW" altLang="en-US" sz="2400" b="1" u="none" dirty="0">
            <a:solidFill>
              <a:srgbClr val="003300"/>
            </a:solidFill>
            <a:latin typeface="微軟正黑體" pitchFamily="34" charset="-120"/>
            <a:ea typeface="微軟正黑體" pitchFamily="34" charset="-120"/>
          </a:endParaRPr>
        </a:p>
      </dgm:t>
    </dgm:pt>
    <dgm:pt modelId="{93FC455F-4AC8-4863-9620-3353E3985F69}" type="sib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479460A3-8737-40DA-9DEA-025AFE07F6A2}" type="parTrans" cxnId="{911E30EE-156E-4ED1-9013-FA1CBF7805E8}">
      <dgm:prSet/>
      <dgm:spPr/>
      <dgm:t>
        <a:bodyPr/>
        <a:lstStyle/>
        <a:p>
          <a:endParaRPr lang="zh-TW" altLang="en-US" sz="2400" b="1" u="none">
            <a:solidFill>
              <a:srgbClr val="000000"/>
            </a:solidFill>
            <a:latin typeface="微軟正黑體" pitchFamily="34" charset="-120"/>
            <a:ea typeface="微軟正黑體" pitchFamily="34" charset="-120"/>
          </a:endParaRPr>
        </a:p>
      </dgm:t>
    </dgm:pt>
    <dgm:pt modelId="{1B04213D-9BAC-430B-81D3-587FF46AB928}" type="pres">
      <dgm:prSet presAssocID="{5ED0939E-6101-43F6-AF8B-04064D5BC855}" presName="Name0" presStyleCnt="0">
        <dgm:presLayoutVars>
          <dgm:dir/>
          <dgm:animLvl val="lvl"/>
          <dgm:resizeHandles val="exact"/>
        </dgm:presLayoutVars>
      </dgm:prSet>
      <dgm:spPr/>
      <dgm:t>
        <a:bodyPr/>
        <a:lstStyle/>
        <a:p>
          <a:endParaRPr lang="zh-TW" altLang="en-US"/>
        </a:p>
      </dgm:t>
    </dgm:pt>
    <dgm:pt modelId="{2343AEB6-9A7F-4FEB-BB8A-A9D8AEBF98CC}" type="pres">
      <dgm:prSet presAssocID="{72ECE807-D0DE-4B60-8774-1D6D069EC198}" presName="linNode" presStyleCnt="0"/>
      <dgm:spPr/>
    </dgm:pt>
    <dgm:pt modelId="{B54E2779-672F-491F-801F-F86DB2C112E9}" type="pres">
      <dgm:prSet presAssocID="{72ECE807-D0DE-4B60-8774-1D6D069EC198}" presName="parentText" presStyleLbl="node1" presStyleIdx="0" presStyleCnt="3" custScaleY="68821">
        <dgm:presLayoutVars>
          <dgm:chMax val="1"/>
          <dgm:bulletEnabled val="1"/>
        </dgm:presLayoutVars>
      </dgm:prSet>
      <dgm:spPr/>
      <dgm:t>
        <a:bodyPr/>
        <a:lstStyle/>
        <a:p>
          <a:endParaRPr lang="zh-TW" altLang="en-US"/>
        </a:p>
      </dgm:t>
    </dgm:pt>
    <dgm:pt modelId="{DC147E80-85D4-4CCB-91B8-854ABCC08A45}" type="pres">
      <dgm:prSet presAssocID="{72ECE807-D0DE-4B60-8774-1D6D069EC198}" presName="descendantText" presStyleLbl="alignAccFollowNode1" presStyleIdx="0" presStyleCnt="3">
        <dgm:presLayoutVars>
          <dgm:bulletEnabled val="1"/>
        </dgm:presLayoutVars>
      </dgm:prSet>
      <dgm:spPr/>
      <dgm:t>
        <a:bodyPr/>
        <a:lstStyle/>
        <a:p>
          <a:endParaRPr lang="zh-TW" altLang="en-US"/>
        </a:p>
      </dgm:t>
    </dgm:pt>
    <dgm:pt modelId="{D273B107-F2E0-4B1C-8D8E-75A510608E0C}" type="pres">
      <dgm:prSet presAssocID="{0A5F24DF-09E2-43B8-86EE-3B3DB4776BA0}" presName="sp" presStyleCnt="0"/>
      <dgm:spPr/>
    </dgm:pt>
    <dgm:pt modelId="{95CF8C0D-E9C2-4047-AE3F-FB49B3032546}" type="pres">
      <dgm:prSet presAssocID="{359FFD50-33D3-49D3-8EBC-FFCC05E93C3B}" presName="linNode" presStyleCnt="0"/>
      <dgm:spPr/>
    </dgm:pt>
    <dgm:pt modelId="{8C0FC3F0-561C-419C-A408-B4B39FDA94A8}" type="pres">
      <dgm:prSet presAssocID="{359FFD50-33D3-49D3-8EBC-FFCC05E93C3B}" presName="parentText" presStyleLbl="node1" presStyleIdx="1" presStyleCnt="3">
        <dgm:presLayoutVars>
          <dgm:chMax val="1"/>
          <dgm:bulletEnabled val="1"/>
        </dgm:presLayoutVars>
      </dgm:prSet>
      <dgm:spPr/>
      <dgm:t>
        <a:bodyPr/>
        <a:lstStyle/>
        <a:p>
          <a:endParaRPr lang="zh-TW" altLang="en-US"/>
        </a:p>
      </dgm:t>
    </dgm:pt>
    <dgm:pt modelId="{A3BB1BEA-D5EA-49C6-9382-30D7735B5320}" type="pres">
      <dgm:prSet presAssocID="{359FFD50-33D3-49D3-8EBC-FFCC05E93C3B}" presName="descendantText" presStyleLbl="alignAccFollowNode1" presStyleIdx="1" presStyleCnt="3">
        <dgm:presLayoutVars>
          <dgm:bulletEnabled val="1"/>
        </dgm:presLayoutVars>
      </dgm:prSet>
      <dgm:spPr/>
      <dgm:t>
        <a:bodyPr/>
        <a:lstStyle/>
        <a:p>
          <a:endParaRPr lang="zh-TW" altLang="en-US"/>
        </a:p>
      </dgm:t>
    </dgm:pt>
    <dgm:pt modelId="{CDB3C673-E42E-4907-B00C-3057C52174E0}" type="pres">
      <dgm:prSet presAssocID="{4BF46D41-29DF-4B76-B7AE-417358C46B40}" presName="sp" presStyleCnt="0"/>
      <dgm:spPr/>
    </dgm:pt>
    <dgm:pt modelId="{BEC83D01-3D62-46D9-BFF2-C37486D46B2E}" type="pres">
      <dgm:prSet presAssocID="{C207575C-824B-41AC-83C8-8E4A0831EEDE}" presName="linNode" presStyleCnt="0"/>
      <dgm:spPr/>
    </dgm:pt>
    <dgm:pt modelId="{EA7DDBA6-DDBD-4C26-8740-DDCAC90EC60B}" type="pres">
      <dgm:prSet presAssocID="{C207575C-824B-41AC-83C8-8E4A0831EEDE}" presName="parentText" presStyleLbl="node1" presStyleIdx="2" presStyleCnt="3">
        <dgm:presLayoutVars>
          <dgm:chMax val="1"/>
          <dgm:bulletEnabled val="1"/>
        </dgm:presLayoutVars>
      </dgm:prSet>
      <dgm:spPr/>
      <dgm:t>
        <a:bodyPr/>
        <a:lstStyle/>
        <a:p>
          <a:endParaRPr lang="zh-TW" altLang="en-US"/>
        </a:p>
      </dgm:t>
    </dgm:pt>
    <dgm:pt modelId="{5C863729-FECA-48BA-B95D-3574515DA2DA}" type="pres">
      <dgm:prSet presAssocID="{C207575C-824B-41AC-83C8-8E4A0831EEDE}" presName="descendantText" presStyleLbl="alignAccFollowNode1" presStyleIdx="2" presStyleCnt="3">
        <dgm:presLayoutVars>
          <dgm:bulletEnabled val="1"/>
        </dgm:presLayoutVars>
      </dgm:prSet>
      <dgm:spPr/>
      <dgm:t>
        <a:bodyPr/>
        <a:lstStyle/>
        <a:p>
          <a:endParaRPr lang="zh-TW" altLang="en-US"/>
        </a:p>
      </dgm:t>
    </dgm:pt>
  </dgm:ptLst>
  <dgm:cxnLst>
    <dgm:cxn modelId="{475411DF-01FA-45EF-86AE-DC33B5AD1795}" srcId="{5ED0939E-6101-43F6-AF8B-04064D5BC855}" destId="{72ECE807-D0DE-4B60-8774-1D6D069EC198}" srcOrd="0" destOrd="0" parTransId="{8551AADB-CF67-4CB8-AC94-0F7A8E63DAA7}" sibTransId="{0A5F24DF-09E2-43B8-86EE-3B3DB4776BA0}"/>
    <dgm:cxn modelId="{4DD2C2FB-433E-4562-B280-77F6E53A0DE9}" type="presOf" srcId="{72ECE807-D0DE-4B60-8774-1D6D069EC198}" destId="{B54E2779-672F-491F-801F-F86DB2C112E9}" srcOrd="0" destOrd="0" presId="urn:microsoft.com/office/officeart/2005/8/layout/vList5"/>
    <dgm:cxn modelId="{911E30EE-156E-4ED1-9013-FA1CBF7805E8}" srcId="{C207575C-824B-41AC-83C8-8E4A0831EEDE}" destId="{5B8B19DC-B49E-436A-AC79-6468D826ADBD}" srcOrd="0" destOrd="0" parTransId="{479460A3-8737-40DA-9DEA-025AFE07F6A2}" sibTransId="{93FC455F-4AC8-4863-9620-3353E3985F69}"/>
    <dgm:cxn modelId="{7B34BD0F-A9CA-47E6-BE87-E15B27E86740}" type="presOf" srcId="{E10CA2C8-8761-439D-9133-CE76BA6A9D1D}" destId="{DC147E80-85D4-4CCB-91B8-854ABCC08A45}" srcOrd="0" destOrd="0" presId="urn:microsoft.com/office/officeart/2005/8/layout/vList5"/>
    <dgm:cxn modelId="{4054E25E-9F3C-4011-A36B-E5FD880398FD}" type="presOf" srcId="{5ED0939E-6101-43F6-AF8B-04064D5BC855}" destId="{1B04213D-9BAC-430B-81D3-587FF46AB928}" srcOrd="0" destOrd="0" presId="urn:microsoft.com/office/officeart/2005/8/layout/vList5"/>
    <dgm:cxn modelId="{D243268A-D923-4E3C-8203-5126417B28DA}" srcId="{359FFD50-33D3-49D3-8EBC-FFCC05E93C3B}" destId="{CDCCEE0C-43C5-44AE-8B70-8DC2F8F2F4E5}" srcOrd="0" destOrd="0" parTransId="{04FA1AA0-FA91-48AD-917B-8F69FA225CA3}" sibTransId="{9889AFB2-311F-4A3F-A44F-034115AF2DAD}"/>
    <dgm:cxn modelId="{23913301-511A-485B-921D-0E93992EDFE3}" type="presOf" srcId="{359FFD50-33D3-49D3-8EBC-FFCC05E93C3B}" destId="{8C0FC3F0-561C-419C-A408-B4B39FDA94A8}" srcOrd="0" destOrd="0" presId="urn:microsoft.com/office/officeart/2005/8/layout/vList5"/>
    <dgm:cxn modelId="{A43304C9-A7A1-4E8E-988B-CA99DA3E4AA5}" srcId="{5ED0939E-6101-43F6-AF8B-04064D5BC855}" destId="{C207575C-824B-41AC-83C8-8E4A0831EEDE}" srcOrd="2" destOrd="0" parTransId="{09B09697-1B04-4A5A-9FB2-1BD693EAA7D6}" sibTransId="{E542F427-B28B-44D9-8C35-33EF6F3EF0D3}"/>
    <dgm:cxn modelId="{B13E98D7-E987-4467-806E-BA8D14843447}" type="presOf" srcId="{5B8B19DC-B49E-436A-AC79-6468D826ADBD}" destId="{5C863729-FECA-48BA-B95D-3574515DA2DA}" srcOrd="0" destOrd="0" presId="urn:microsoft.com/office/officeart/2005/8/layout/vList5"/>
    <dgm:cxn modelId="{3C883CB5-7431-4C03-AF32-CDB54B161CE1}" srcId="{72ECE807-D0DE-4B60-8774-1D6D069EC198}" destId="{E10CA2C8-8761-439D-9133-CE76BA6A9D1D}" srcOrd="0" destOrd="0" parTransId="{A1E5AEBC-2116-4637-B7A9-C9A95D0C80E9}" sibTransId="{D7EF9FAA-BEEA-4DC2-BCE9-FF06521C2C57}"/>
    <dgm:cxn modelId="{1C1AC9AF-898B-4024-92C8-A01FE6D8641F}" srcId="{5ED0939E-6101-43F6-AF8B-04064D5BC855}" destId="{359FFD50-33D3-49D3-8EBC-FFCC05E93C3B}" srcOrd="1" destOrd="0" parTransId="{5D03FDF0-50AB-4970-9586-A5AA1CA61A0D}" sibTransId="{4BF46D41-29DF-4B76-B7AE-417358C46B40}"/>
    <dgm:cxn modelId="{1DAA6FC9-5C96-4244-B0E8-B239D1E22FA5}" type="presOf" srcId="{CDCCEE0C-43C5-44AE-8B70-8DC2F8F2F4E5}" destId="{A3BB1BEA-D5EA-49C6-9382-30D7735B5320}" srcOrd="0" destOrd="0" presId="urn:microsoft.com/office/officeart/2005/8/layout/vList5"/>
    <dgm:cxn modelId="{E79501B2-B3FB-49F7-A12B-A10A2D9C2D90}" type="presOf" srcId="{C207575C-824B-41AC-83C8-8E4A0831EEDE}" destId="{EA7DDBA6-DDBD-4C26-8740-DDCAC90EC60B}" srcOrd="0" destOrd="0" presId="urn:microsoft.com/office/officeart/2005/8/layout/vList5"/>
    <dgm:cxn modelId="{D02F981A-EC23-4ED9-B8F6-CE9E943C9221}" type="presParOf" srcId="{1B04213D-9BAC-430B-81D3-587FF46AB928}" destId="{2343AEB6-9A7F-4FEB-BB8A-A9D8AEBF98CC}" srcOrd="0" destOrd="0" presId="urn:microsoft.com/office/officeart/2005/8/layout/vList5"/>
    <dgm:cxn modelId="{A51A6AD1-936B-4A9F-8562-3B68CF07B48E}" type="presParOf" srcId="{2343AEB6-9A7F-4FEB-BB8A-A9D8AEBF98CC}" destId="{B54E2779-672F-491F-801F-F86DB2C112E9}" srcOrd="0" destOrd="0" presId="urn:microsoft.com/office/officeart/2005/8/layout/vList5"/>
    <dgm:cxn modelId="{DDA70C8B-9389-47DC-B041-9ADC7F4464DE}" type="presParOf" srcId="{2343AEB6-9A7F-4FEB-BB8A-A9D8AEBF98CC}" destId="{DC147E80-85D4-4CCB-91B8-854ABCC08A45}" srcOrd="1" destOrd="0" presId="urn:microsoft.com/office/officeart/2005/8/layout/vList5"/>
    <dgm:cxn modelId="{511A3D3A-0F37-4010-84D6-C16B00FF2FBF}" type="presParOf" srcId="{1B04213D-9BAC-430B-81D3-587FF46AB928}" destId="{D273B107-F2E0-4B1C-8D8E-75A510608E0C}" srcOrd="1" destOrd="0" presId="urn:microsoft.com/office/officeart/2005/8/layout/vList5"/>
    <dgm:cxn modelId="{9AE22F6B-BDD9-459A-A931-AD0E1557D290}" type="presParOf" srcId="{1B04213D-9BAC-430B-81D3-587FF46AB928}" destId="{95CF8C0D-E9C2-4047-AE3F-FB49B3032546}" srcOrd="2" destOrd="0" presId="urn:microsoft.com/office/officeart/2005/8/layout/vList5"/>
    <dgm:cxn modelId="{47B2C4C0-64CD-4636-AECD-209FE0B1E386}" type="presParOf" srcId="{95CF8C0D-E9C2-4047-AE3F-FB49B3032546}" destId="{8C0FC3F0-561C-419C-A408-B4B39FDA94A8}" srcOrd="0" destOrd="0" presId="urn:microsoft.com/office/officeart/2005/8/layout/vList5"/>
    <dgm:cxn modelId="{1FFF263E-5405-4C62-82B8-EE93EB64D616}" type="presParOf" srcId="{95CF8C0D-E9C2-4047-AE3F-FB49B3032546}" destId="{A3BB1BEA-D5EA-49C6-9382-30D7735B5320}" srcOrd="1" destOrd="0" presId="urn:microsoft.com/office/officeart/2005/8/layout/vList5"/>
    <dgm:cxn modelId="{2CAA6710-8F1E-4EA5-8B90-B7D894D24FD9}" type="presParOf" srcId="{1B04213D-9BAC-430B-81D3-587FF46AB928}" destId="{CDB3C673-E42E-4907-B00C-3057C52174E0}" srcOrd="3" destOrd="0" presId="urn:microsoft.com/office/officeart/2005/8/layout/vList5"/>
    <dgm:cxn modelId="{8D9DFC07-38E6-4035-A84A-05743DDB0D1B}" type="presParOf" srcId="{1B04213D-9BAC-430B-81D3-587FF46AB928}" destId="{BEC83D01-3D62-46D9-BFF2-C37486D46B2E}" srcOrd="4" destOrd="0" presId="urn:microsoft.com/office/officeart/2005/8/layout/vList5"/>
    <dgm:cxn modelId="{31C6B8FD-5487-4441-B621-121281546ACD}" type="presParOf" srcId="{BEC83D01-3D62-46D9-BFF2-C37486D46B2E}" destId="{EA7DDBA6-DDBD-4C26-8740-DDCAC90EC60B}" srcOrd="0" destOrd="0" presId="urn:microsoft.com/office/officeart/2005/8/layout/vList5"/>
    <dgm:cxn modelId="{95928C96-E61B-49FE-89B3-08684EB0DF2C}" type="presParOf" srcId="{BEC83D01-3D62-46D9-BFF2-C37486D46B2E}" destId="{5C863729-FECA-48BA-B95D-3574515DA2D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378DD0C-162A-4A2C-8FB1-E640BB7A3137}"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ED621291-2FAB-4F23-9621-9CBF10F64065}">
      <dgm:prSet phldrT="[文字]" custT="1"/>
      <dgm:spPr>
        <a:solidFill>
          <a:srgbClr val="003366"/>
        </a:solidFill>
      </dgm:spPr>
      <dgm:t>
        <a:bodyPr/>
        <a:lstStyle/>
        <a:p>
          <a:r>
            <a:rPr lang="zh-TW" altLang="en-US" sz="3600" b="1" smtClean="0">
              <a:latin typeface="微軟正黑體" panose="020B0604030504040204" pitchFamily="34" charset="-120"/>
              <a:ea typeface="微軟正黑體" panose="020B0604030504040204" pitchFamily="34" charset="-120"/>
            </a:rPr>
            <a:t>簡章呈現</a:t>
          </a:r>
          <a:endParaRPr lang="zh-TW" altLang="en-US" sz="3600" b="1" dirty="0">
            <a:latin typeface="微軟正黑體" panose="020B0604030504040204" pitchFamily="34" charset="-120"/>
            <a:ea typeface="微軟正黑體" panose="020B0604030504040204" pitchFamily="34" charset="-120"/>
          </a:endParaRPr>
        </a:p>
      </dgm:t>
    </dgm:pt>
    <dgm:pt modelId="{CD66CDB1-AB88-4531-8E0B-5C6036A7DB24}" type="parTrans" cxnId="{695E9BD0-0475-41BD-BFB8-66AF3E6454C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65E4680-2A96-42BC-970E-6B11BE4AE8CC}" type="sibTrans" cxnId="{695E9BD0-0475-41BD-BFB8-66AF3E6454C6}">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09E9E14-3849-48D7-9D77-31037E5342DF}">
      <dgm:prSet phldrT="[文字]" custT="1"/>
      <dgm:spPr/>
      <dgm:t>
        <a:bodyPr/>
        <a:lstStyle/>
        <a:p>
          <a:r>
            <a:rPr lang="zh-TW" altLang="en-US" sz="2400" b="1" dirty="0" smtClean="0">
              <a:solidFill>
                <a:srgbClr val="A50021"/>
              </a:solidFill>
              <a:latin typeface="微軟正黑體" panose="020B0604030504040204" pitchFamily="34" charset="-120"/>
              <a:ea typeface="微軟正黑體" panose="020B0604030504040204" pitchFamily="34" charset="-120"/>
            </a:rPr>
            <a:t>台南區及屏東區共同就學區內高級中等學校招生資訊會於本區免試入學簡章內呈現</a:t>
          </a:r>
          <a:endParaRPr lang="zh-TW" altLang="en-US" sz="2400" b="1" dirty="0">
            <a:solidFill>
              <a:srgbClr val="A50021"/>
            </a:solidFill>
            <a:latin typeface="微軟正黑體" panose="020B0604030504040204" pitchFamily="34" charset="-120"/>
            <a:ea typeface="微軟正黑體" panose="020B0604030504040204" pitchFamily="34" charset="-120"/>
          </a:endParaRPr>
        </a:p>
      </dgm:t>
    </dgm:pt>
    <dgm:pt modelId="{DA6C7A29-FCF5-4AE0-A898-145DEECF3A6C}" type="parTrans" cxnId="{4286542E-2788-4ADB-AABE-56C0A7CEF4B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B96C64-18FA-4C92-B375-7F9BC9ABC447}" type="sibTrans" cxnId="{4286542E-2788-4ADB-AABE-56C0A7CEF4B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FF587C8-7562-410D-B1D9-27DFA1509F24}">
      <dgm:prSet phldrT="[文字]" custT="1"/>
      <dgm:spPr>
        <a:solidFill>
          <a:srgbClr val="003300"/>
        </a:solidFill>
      </dgm:spPr>
      <dgm:t>
        <a:bodyPr/>
        <a:lstStyle/>
        <a:p>
          <a:r>
            <a:rPr lang="zh-TW" altLang="en-US" sz="3600" b="1" smtClean="0">
              <a:latin typeface="微軟正黑體" panose="020B0604030504040204" pitchFamily="34" charset="-120"/>
              <a:ea typeface="微軟正黑體" panose="020B0604030504040204" pitchFamily="34" charset="-120"/>
            </a:rPr>
            <a:t>超額比序</a:t>
          </a:r>
          <a:endParaRPr lang="zh-TW" altLang="en-US" sz="3600" b="1" dirty="0">
            <a:latin typeface="微軟正黑體" panose="020B0604030504040204" pitchFamily="34" charset="-120"/>
            <a:ea typeface="微軟正黑體" panose="020B0604030504040204" pitchFamily="34" charset="-120"/>
          </a:endParaRPr>
        </a:p>
      </dgm:t>
    </dgm:pt>
    <dgm:pt modelId="{325F39A5-38C6-4132-BDED-EC53EB3F008A}" type="par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12BB6-FE3E-4BB3-BD04-63D92B8A8860}" type="sibTrans" cxnId="{7EC28BA3-8568-43E7-8FFB-8181FD64D95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357B1F4-4518-468D-B9C1-C42CA1F9DC85}">
      <dgm:prSet phldrT="[文字]" custT="1"/>
      <dgm:spPr/>
      <dgm:t>
        <a:bodyPr/>
        <a:lstStyle/>
        <a:p>
          <a:r>
            <a:rPr lang="zh-TW" altLang="en-US" sz="2400" b="1" dirty="0" smtClean="0">
              <a:solidFill>
                <a:srgbClr val="660066"/>
              </a:solidFill>
              <a:latin typeface="微軟正黑體" panose="020B0604030504040204" pitchFamily="34" charset="-120"/>
              <a:ea typeface="微軟正黑體" panose="020B0604030504040204" pitchFamily="34" charset="-120"/>
            </a:rPr>
            <a:t>比照本區方式辦理</a:t>
          </a:r>
          <a:endParaRPr lang="zh-TW" altLang="en-US" sz="2400" b="1" dirty="0">
            <a:solidFill>
              <a:srgbClr val="660066"/>
            </a:solidFill>
            <a:latin typeface="微軟正黑體" panose="020B0604030504040204" pitchFamily="34" charset="-120"/>
            <a:ea typeface="微軟正黑體" panose="020B0604030504040204" pitchFamily="34" charset="-120"/>
          </a:endParaRPr>
        </a:p>
      </dgm:t>
    </dgm:pt>
    <dgm:pt modelId="{007D2CC5-37C9-4E8D-BA61-DB5432C4EEC4}" type="par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5D93DEA-E2FB-4392-AA4F-C16EB6C65062}" type="sibTrans" cxnId="{4809B67F-A395-44B9-BA69-AA5440DA730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A48B64C-6D17-404A-AEF8-4F058F832A4D}">
      <dgm:prSet phldrT="[文字]" custT="1"/>
      <dgm:spPr>
        <a:solidFill>
          <a:srgbClr val="663300"/>
        </a:solidFill>
      </dgm:spPr>
      <dgm:t>
        <a:bodyPr/>
        <a:lstStyle/>
        <a:p>
          <a:r>
            <a:rPr lang="zh-TW" altLang="en-US" sz="3600" b="1" smtClean="0">
              <a:latin typeface="微軟正黑體" panose="020B0604030504040204" pitchFamily="34" charset="-120"/>
              <a:ea typeface="微軟正黑體" panose="020B0604030504040204" pitchFamily="34" charset="-120"/>
            </a:rPr>
            <a:t>志願選填</a:t>
          </a:r>
          <a:endParaRPr lang="zh-TW" altLang="en-US" sz="3600" b="1" dirty="0">
            <a:latin typeface="微軟正黑體" panose="020B0604030504040204" pitchFamily="34" charset="-120"/>
            <a:ea typeface="微軟正黑體" panose="020B0604030504040204" pitchFamily="34" charset="-120"/>
          </a:endParaRPr>
        </a:p>
      </dgm:t>
    </dgm:pt>
    <dgm:pt modelId="{C5F746C9-9651-4BDC-8F0E-1E0085C247F0}" type="par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2A7B7CA-ACBB-4B79-8FBF-1C2E6F435691}" type="sibTrans" cxnId="{7C888D3D-7C91-4D1A-B1D6-96B373D213E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77D1A11-C140-4425-BD9F-8BC9F7CBC1D1}">
      <dgm:prSet phldrT="[文字]" custT="1"/>
      <dgm:spPr/>
      <dgm:t>
        <a:bodyPr/>
        <a:lstStyle/>
        <a:p>
          <a:r>
            <a:rPr lang="zh-TW" altLang="en-US" sz="2400" b="1" dirty="0" smtClean="0">
              <a:solidFill>
                <a:srgbClr val="000066"/>
              </a:solidFill>
              <a:latin typeface="微軟正黑體" panose="020B0604030504040204" pitchFamily="34" charset="-120"/>
              <a:ea typeface="微軟正黑體" panose="020B0604030504040204" pitchFamily="34" charset="-120"/>
            </a:rPr>
            <a:t>依本區方式辦理，惟共同就學區內國中可就本區或其相對應的共同就學區內高級中等學校交叉選填</a:t>
          </a:r>
          <a:endParaRPr lang="zh-TW" altLang="en-US" sz="2400" b="1" dirty="0">
            <a:solidFill>
              <a:srgbClr val="000066"/>
            </a:solidFill>
            <a:latin typeface="微軟正黑體" panose="020B0604030504040204" pitchFamily="34" charset="-120"/>
            <a:ea typeface="微軟正黑體" panose="020B0604030504040204" pitchFamily="34" charset="-120"/>
          </a:endParaRPr>
        </a:p>
      </dgm:t>
    </dgm:pt>
    <dgm:pt modelId="{5DAEE7F5-8ECE-49E4-8B86-E35F57F53413}" type="par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31AF477-4454-416E-B2B2-03F985936B36}" type="sibTrans" cxnId="{7D0A694B-2D87-4A5C-A7F2-C67EE82BFBA5}">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F5902D9-6A41-4F20-B1A4-A5B0AF9FD085}" type="pres">
      <dgm:prSet presAssocID="{7378DD0C-162A-4A2C-8FB1-E640BB7A3137}" presName="Name0" presStyleCnt="0">
        <dgm:presLayoutVars>
          <dgm:dir/>
          <dgm:animLvl val="lvl"/>
          <dgm:resizeHandles val="exact"/>
        </dgm:presLayoutVars>
      </dgm:prSet>
      <dgm:spPr/>
      <dgm:t>
        <a:bodyPr/>
        <a:lstStyle/>
        <a:p>
          <a:endParaRPr lang="zh-TW" altLang="en-US"/>
        </a:p>
      </dgm:t>
    </dgm:pt>
    <dgm:pt modelId="{29B331C6-9AA6-47D2-8E9B-F3BC99EB0950}" type="pres">
      <dgm:prSet presAssocID="{ED621291-2FAB-4F23-9621-9CBF10F64065}" presName="linNode" presStyleCnt="0"/>
      <dgm:spPr/>
      <dgm:t>
        <a:bodyPr/>
        <a:lstStyle/>
        <a:p>
          <a:endParaRPr lang="zh-TW" altLang="en-US"/>
        </a:p>
      </dgm:t>
    </dgm:pt>
    <dgm:pt modelId="{22795384-1113-498C-9A93-49EFC47231B3}" type="pres">
      <dgm:prSet presAssocID="{ED621291-2FAB-4F23-9621-9CBF10F64065}" presName="parentText" presStyleLbl="node1" presStyleIdx="0" presStyleCnt="3" custScaleX="81326" custScaleY="87162">
        <dgm:presLayoutVars>
          <dgm:chMax val="1"/>
          <dgm:bulletEnabled val="1"/>
        </dgm:presLayoutVars>
      </dgm:prSet>
      <dgm:spPr/>
      <dgm:t>
        <a:bodyPr/>
        <a:lstStyle/>
        <a:p>
          <a:endParaRPr lang="zh-TW" altLang="en-US"/>
        </a:p>
      </dgm:t>
    </dgm:pt>
    <dgm:pt modelId="{458B2974-A26E-4A56-963C-AD4CF5C2F9BB}" type="pres">
      <dgm:prSet presAssocID="{ED621291-2FAB-4F23-9621-9CBF10F64065}" presName="descendantText" presStyleLbl="alignAccFollowNode1" presStyleIdx="0" presStyleCnt="3" custScaleX="106165" custLinFactNeighborY="2797">
        <dgm:presLayoutVars>
          <dgm:bulletEnabled val="1"/>
        </dgm:presLayoutVars>
      </dgm:prSet>
      <dgm:spPr/>
      <dgm:t>
        <a:bodyPr/>
        <a:lstStyle/>
        <a:p>
          <a:endParaRPr lang="zh-TW" altLang="en-US"/>
        </a:p>
      </dgm:t>
    </dgm:pt>
    <dgm:pt modelId="{542B43B7-8420-4A7F-A8BE-221826037E6C}" type="pres">
      <dgm:prSet presAssocID="{065E4680-2A96-42BC-970E-6B11BE4AE8CC}" presName="sp" presStyleCnt="0"/>
      <dgm:spPr/>
      <dgm:t>
        <a:bodyPr/>
        <a:lstStyle/>
        <a:p>
          <a:endParaRPr lang="zh-TW" altLang="en-US"/>
        </a:p>
      </dgm:t>
    </dgm:pt>
    <dgm:pt modelId="{836EBC3C-09EC-4EE6-8E47-3720D9C4BA10}" type="pres">
      <dgm:prSet presAssocID="{0FF587C8-7562-410D-B1D9-27DFA1509F24}" presName="linNode" presStyleCnt="0"/>
      <dgm:spPr/>
      <dgm:t>
        <a:bodyPr/>
        <a:lstStyle/>
        <a:p>
          <a:endParaRPr lang="zh-TW" altLang="en-US"/>
        </a:p>
      </dgm:t>
    </dgm:pt>
    <dgm:pt modelId="{8754104B-7FB6-44F9-B29C-C54F5C558BE4}" type="pres">
      <dgm:prSet presAssocID="{0FF587C8-7562-410D-B1D9-27DFA1509F24}" presName="parentText" presStyleLbl="node1" presStyleIdx="1" presStyleCnt="3" custScaleX="81326" custScaleY="49839" custLinFactNeighborY="-3013">
        <dgm:presLayoutVars>
          <dgm:chMax val="1"/>
          <dgm:bulletEnabled val="1"/>
        </dgm:presLayoutVars>
      </dgm:prSet>
      <dgm:spPr/>
      <dgm:t>
        <a:bodyPr/>
        <a:lstStyle/>
        <a:p>
          <a:endParaRPr lang="zh-TW" altLang="en-US"/>
        </a:p>
      </dgm:t>
    </dgm:pt>
    <dgm:pt modelId="{03B4C279-9E17-4142-810E-A9F06DC458A9}" type="pres">
      <dgm:prSet presAssocID="{0FF587C8-7562-410D-B1D9-27DFA1509F24}" presName="descendantText" presStyleLbl="alignAccFollowNode1" presStyleIdx="1" presStyleCnt="3" custScaleX="106165" custScaleY="48110" custLinFactNeighborY="112">
        <dgm:presLayoutVars>
          <dgm:bulletEnabled val="1"/>
        </dgm:presLayoutVars>
      </dgm:prSet>
      <dgm:spPr/>
      <dgm:t>
        <a:bodyPr/>
        <a:lstStyle/>
        <a:p>
          <a:endParaRPr lang="zh-TW" altLang="en-US"/>
        </a:p>
      </dgm:t>
    </dgm:pt>
    <dgm:pt modelId="{B99351CE-D0D3-45C5-AF30-77D5A4CC3B41}" type="pres">
      <dgm:prSet presAssocID="{76812BB6-FE3E-4BB3-BD04-63D92B8A8860}" presName="sp" presStyleCnt="0"/>
      <dgm:spPr/>
      <dgm:t>
        <a:bodyPr/>
        <a:lstStyle/>
        <a:p>
          <a:endParaRPr lang="zh-TW" altLang="en-US"/>
        </a:p>
      </dgm:t>
    </dgm:pt>
    <dgm:pt modelId="{9A5B3AEC-DBCC-43A6-BEF4-08767B37D3B8}" type="pres">
      <dgm:prSet presAssocID="{AA48B64C-6D17-404A-AEF8-4F058F832A4D}" presName="linNode" presStyleCnt="0"/>
      <dgm:spPr/>
      <dgm:t>
        <a:bodyPr/>
        <a:lstStyle/>
        <a:p>
          <a:endParaRPr lang="zh-TW" altLang="en-US"/>
        </a:p>
      </dgm:t>
    </dgm:pt>
    <dgm:pt modelId="{E4BCB3D1-7989-4E1F-8595-3822DA3DF16E}" type="pres">
      <dgm:prSet presAssocID="{AA48B64C-6D17-404A-AEF8-4F058F832A4D}" presName="parentText" presStyleLbl="node1" presStyleIdx="2" presStyleCnt="3" custScaleX="81326" custScaleY="92735" custLinFactNeighborY="-3695">
        <dgm:presLayoutVars>
          <dgm:chMax val="1"/>
          <dgm:bulletEnabled val="1"/>
        </dgm:presLayoutVars>
      </dgm:prSet>
      <dgm:spPr/>
      <dgm:t>
        <a:bodyPr/>
        <a:lstStyle/>
        <a:p>
          <a:endParaRPr lang="zh-TW" altLang="en-US"/>
        </a:p>
      </dgm:t>
    </dgm:pt>
    <dgm:pt modelId="{A2C4260C-0E5A-479D-92C3-71DF871A1C30}" type="pres">
      <dgm:prSet presAssocID="{AA48B64C-6D17-404A-AEF8-4F058F832A4D}" presName="descendantText" presStyleLbl="alignAccFollowNode1" presStyleIdx="2" presStyleCnt="3" custScaleX="106165" custLinFactNeighborY="-4619">
        <dgm:presLayoutVars>
          <dgm:bulletEnabled val="1"/>
        </dgm:presLayoutVars>
      </dgm:prSet>
      <dgm:spPr/>
      <dgm:t>
        <a:bodyPr/>
        <a:lstStyle/>
        <a:p>
          <a:endParaRPr lang="zh-TW" altLang="en-US"/>
        </a:p>
      </dgm:t>
    </dgm:pt>
  </dgm:ptLst>
  <dgm:cxnLst>
    <dgm:cxn modelId="{4286542E-2788-4ADB-AABE-56C0A7CEF4B9}" srcId="{ED621291-2FAB-4F23-9621-9CBF10F64065}" destId="{009E9E14-3849-48D7-9D77-31037E5342DF}" srcOrd="0" destOrd="0" parTransId="{DA6C7A29-FCF5-4AE0-A898-145DEECF3A6C}" sibTransId="{07B96C64-18FA-4C92-B375-7F9BC9ABC447}"/>
    <dgm:cxn modelId="{BB07A183-71EA-495E-A10A-C7E7AD04B14E}" type="presOf" srcId="{AA48B64C-6D17-404A-AEF8-4F058F832A4D}" destId="{E4BCB3D1-7989-4E1F-8595-3822DA3DF16E}" srcOrd="0" destOrd="0" presId="urn:microsoft.com/office/officeart/2005/8/layout/vList5"/>
    <dgm:cxn modelId="{7C888D3D-7C91-4D1A-B1D6-96B373D213EC}" srcId="{7378DD0C-162A-4A2C-8FB1-E640BB7A3137}" destId="{AA48B64C-6D17-404A-AEF8-4F058F832A4D}" srcOrd="2" destOrd="0" parTransId="{C5F746C9-9651-4BDC-8F0E-1E0085C247F0}" sibTransId="{42A7B7CA-ACBB-4B79-8FBF-1C2E6F435691}"/>
    <dgm:cxn modelId="{F82E889D-E33B-40BD-BF27-20B618BCA1F2}" type="presOf" srcId="{7378DD0C-162A-4A2C-8FB1-E640BB7A3137}" destId="{5F5902D9-6A41-4F20-B1A4-A5B0AF9FD085}" srcOrd="0" destOrd="0" presId="urn:microsoft.com/office/officeart/2005/8/layout/vList5"/>
    <dgm:cxn modelId="{7D0A694B-2D87-4A5C-A7F2-C67EE82BFBA5}" srcId="{AA48B64C-6D17-404A-AEF8-4F058F832A4D}" destId="{477D1A11-C140-4425-BD9F-8BC9F7CBC1D1}" srcOrd="0" destOrd="0" parTransId="{5DAEE7F5-8ECE-49E4-8B86-E35F57F53413}" sibTransId="{B31AF477-4454-416E-B2B2-03F985936B36}"/>
    <dgm:cxn modelId="{87121732-DC13-45AE-BD4B-24C3BB366075}" type="presOf" srcId="{0FF587C8-7562-410D-B1D9-27DFA1509F24}" destId="{8754104B-7FB6-44F9-B29C-C54F5C558BE4}" srcOrd="0" destOrd="0" presId="urn:microsoft.com/office/officeart/2005/8/layout/vList5"/>
    <dgm:cxn modelId="{9A6D925A-274C-4090-95D5-56EBE10F88C3}" type="presOf" srcId="{A357B1F4-4518-468D-B9C1-C42CA1F9DC85}" destId="{03B4C279-9E17-4142-810E-A9F06DC458A9}" srcOrd="0" destOrd="0" presId="urn:microsoft.com/office/officeart/2005/8/layout/vList5"/>
    <dgm:cxn modelId="{CCECBDF0-7523-4D7A-AC0A-1F4D9E82CC72}" type="presOf" srcId="{ED621291-2FAB-4F23-9621-9CBF10F64065}" destId="{22795384-1113-498C-9A93-49EFC47231B3}" srcOrd="0" destOrd="0" presId="urn:microsoft.com/office/officeart/2005/8/layout/vList5"/>
    <dgm:cxn modelId="{695E9BD0-0475-41BD-BFB8-66AF3E6454C6}" srcId="{7378DD0C-162A-4A2C-8FB1-E640BB7A3137}" destId="{ED621291-2FAB-4F23-9621-9CBF10F64065}" srcOrd="0" destOrd="0" parTransId="{CD66CDB1-AB88-4531-8E0B-5C6036A7DB24}" sibTransId="{065E4680-2A96-42BC-970E-6B11BE4AE8CC}"/>
    <dgm:cxn modelId="{6C2A40AD-DB95-4ACC-891D-CE0F1064D8F3}" type="presOf" srcId="{477D1A11-C140-4425-BD9F-8BC9F7CBC1D1}" destId="{A2C4260C-0E5A-479D-92C3-71DF871A1C30}" srcOrd="0" destOrd="0" presId="urn:microsoft.com/office/officeart/2005/8/layout/vList5"/>
    <dgm:cxn modelId="{A09D26CF-FC17-49CE-A030-8EB9CD8157EB}" type="presOf" srcId="{009E9E14-3849-48D7-9D77-31037E5342DF}" destId="{458B2974-A26E-4A56-963C-AD4CF5C2F9BB}" srcOrd="0" destOrd="0" presId="urn:microsoft.com/office/officeart/2005/8/layout/vList5"/>
    <dgm:cxn modelId="{4809B67F-A395-44B9-BA69-AA5440DA730A}" srcId="{0FF587C8-7562-410D-B1D9-27DFA1509F24}" destId="{A357B1F4-4518-468D-B9C1-C42CA1F9DC85}" srcOrd="0" destOrd="0" parTransId="{007D2CC5-37C9-4E8D-BA61-DB5432C4EEC4}" sibTransId="{45D93DEA-E2FB-4392-AA4F-C16EB6C65062}"/>
    <dgm:cxn modelId="{7EC28BA3-8568-43E7-8FFB-8181FD64D95F}" srcId="{7378DD0C-162A-4A2C-8FB1-E640BB7A3137}" destId="{0FF587C8-7562-410D-B1D9-27DFA1509F24}" srcOrd="1" destOrd="0" parTransId="{325F39A5-38C6-4132-BDED-EC53EB3F008A}" sibTransId="{76812BB6-FE3E-4BB3-BD04-63D92B8A8860}"/>
    <dgm:cxn modelId="{89A97EC1-7F3A-43CF-946D-BF2DE07F0D18}" type="presParOf" srcId="{5F5902D9-6A41-4F20-B1A4-A5B0AF9FD085}" destId="{29B331C6-9AA6-47D2-8E9B-F3BC99EB0950}" srcOrd="0" destOrd="0" presId="urn:microsoft.com/office/officeart/2005/8/layout/vList5"/>
    <dgm:cxn modelId="{5F900A42-822C-4CD0-B767-BED0A9D15858}" type="presParOf" srcId="{29B331C6-9AA6-47D2-8E9B-F3BC99EB0950}" destId="{22795384-1113-498C-9A93-49EFC47231B3}" srcOrd="0" destOrd="0" presId="urn:microsoft.com/office/officeart/2005/8/layout/vList5"/>
    <dgm:cxn modelId="{A896BFB2-C199-434F-BCF8-45A0CA1862A9}" type="presParOf" srcId="{29B331C6-9AA6-47D2-8E9B-F3BC99EB0950}" destId="{458B2974-A26E-4A56-963C-AD4CF5C2F9BB}" srcOrd="1" destOrd="0" presId="urn:microsoft.com/office/officeart/2005/8/layout/vList5"/>
    <dgm:cxn modelId="{A77AA122-C402-4E78-93F8-EC3C950DCD4D}" type="presParOf" srcId="{5F5902D9-6A41-4F20-B1A4-A5B0AF9FD085}" destId="{542B43B7-8420-4A7F-A8BE-221826037E6C}" srcOrd="1" destOrd="0" presId="urn:microsoft.com/office/officeart/2005/8/layout/vList5"/>
    <dgm:cxn modelId="{C5527A0D-3F8A-4C79-918C-50C359FFB0E6}" type="presParOf" srcId="{5F5902D9-6A41-4F20-B1A4-A5B0AF9FD085}" destId="{836EBC3C-09EC-4EE6-8E47-3720D9C4BA10}" srcOrd="2" destOrd="0" presId="urn:microsoft.com/office/officeart/2005/8/layout/vList5"/>
    <dgm:cxn modelId="{A3F363E4-FCE1-49DE-BA8D-874A5FD8D5EF}" type="presParOf" srcId="{836EBC3C-09EC-4EE6-8E47-3720D9C4BA10}" destId="{8754104B-7FB6-44F9-B29C-C54F5C558BE4}" srcOrd="0" destOrd="0" presId="urn:microsoft.com/office/officeart/2005/8/layout/vList5"/>
    <dgm:cxn modelId="{A59EDAAD-767F-44C1-8B9C-1D9B67A15802}" type="presParOf" srcId="{836EBC3C-09EC-4EE6-8E47-3720D9C4BA10}" destId="{03B4C279-9E17-4142-810E-A9F06DC458A9}" srcOrd="1" destOrd="0" presId="urn:microsoft.com/office/officeart/2005/8/layout/vList5"/>
    <dgm:cxn modelId="{3ACD6EDC-6A0B-44FC-B1AD-E3256CC3916D}" type="presParOf" srcId="{5F5902D9-6A41-4F20-B1A4-A5B0AF9FD085}" destId="{B99351CE-D0D3-45C5-AF30-77D5A4CC3B41}" srcOrd="3" destOrd="0" presId="urn:microsoft.com/office/officeart/2005/8/layout/vList5"/>
    <dgm:cxn modelId="{164EF8B3-455C-4A25-8C6D-D14AEA67B729}" type="presParOf" srcId="{5F5902D9-6A41-4F20-B1A4-A5B0AF9FD085}" destId="{9A5B3AEC-DBCC-43A6-BEF4-08767B37D3B8}" srcOrd="4" destOrd="0" presId="urn:microsoft.com/office/officeart/2005/8/layout/vList5"/>
    <dgm:cxn modelId="{670EA97A-053E-4B13-85E9-A70F56AF60DC}" type="presParOf" srcId="{9A5B3AEC-DBCC-43A6-BEF4-08767B37D3B8}" destId="{E4BCB3D1-7989-4E1F-8595-3822DA3DF16E}" srcOrd="0" destOrd="0" presId="urn:microsoft.com/office/officeart/2005/8/layout/vList5"/>
    <dgm:cxn modelId="{13116E83-F1FA-48DE-9F5B-573C04387D3E}" type="presParOf" srcId="{9A5B3AEC-DBCC-43A6-BEF4-08767B37D3B8}" destId="{A2C4260C-0E5A-479D-92C3-71DF871A1C3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8403FB-FD53-4135-9502-DDDA591D49A1}" type="doc">
      <dgm:prSet loTypeId="urn:microsoft.com/office/officeart/2005/8/layout/vList5" loCatId="list" qsTypeId="urn:microsoft.com/office/officeart/2005/8/quickstyle/3d1" qsCatId="3D" csTypeId="urn:microsoft.com/office/officeart/2005/8/colors/colorful1#38" csCatId="colorful" phldr="1"/>
      <dgm:spPr/>
      <dgm:t>
        <a:bodyPr/>
        <a:lstStyle/>
        <a:p>
          <a:endParaRPr lang="zh-TW" altLang="en-US"/>
        </a:p>
      </dgm:t>
    </dgm:pt>
    <dgm:pt modelId="{12E34701-B71E-4698-A523-6161984FF9D6}">
      <dgm:prSet phldrT="[文字]" custT="1"/>
      <dgm:spPr>
        <a:solidFill>
          <a:schemeClr val="accent6">
            <a:lumMod val="75000"/>
          </a:schemeClr>
        </a:solidFill>
      </dgm:spPr>
      <dgm:t>
        <a:bodyPr/>
        <a:lstStyle/>
        <a:p>
          <a:pPr>
            <a:spcBef>
              <a:spcPts val="0"/>
            </a:spcBef>
            <a:spcAft>
              <a:spcPts val="0"/>
            </a:spcAft>
          </a:pPr>
          <a:r>
            <a:rPr lang="zh-TW" altLang="en-US" sz="3200" b="1" dirty="0" smtClean="0">
              <a:latin typeface="微軟正黑體" pitchFamily="34" charset="-120"/>
              <a:ea typeface="微軟正黑體" pitchFamily="34" charset="-120"/>
            </a:rPr>
            <a:t>優先入</a:t>
          </a:r>
          <a:endParaRPr lang="en-US" altLang="zh-TW" sz="3200" b="1" dirty="0" smtClean="0">
            <a:latin typeface="微軟正黑體" pitchFamily="34" charset="-120"/>
            <a:ea typeface="微軟正黑體" pitchFamily="34" charset="-120"/>
          </a:endParaRPr>
        </a:p>
        <a:p>
          <a:pPr>
            <a:spcBef>
              <a:spcPts val="0"/>
            </a:spcBef>
            <a:spcAft>
              <a:spcPts val="0"/>
            </a:spcAft>
          </a:pPr>
          <a:r>
            <a:rPr lang="zh-TW" altLang="en-US" sz="3200" b="1" dirty="0" smtClean="0">
              <a:latin typeface="微軟正黑體" pitchFamily="34" charset="-120"/>
              <a:ea typeface="微軟正黑體" pitchFamily="34" charset="-120"/>
            </a:rPr>
            <a:t>學學校 </a:t>
          </a:r>
          <a:endParaRPr lang="zh-TW" altLang="en-US" sz="3200" b="1" dirty="0">
            <a:latin typeface="微軟正黑體" pitchFamily="34" charset="-120"/>
            <a:ea typeface="微軟正黑體" pitchFamily="34" charset="-120"/>
          </a:endParaRPr>
        </a:p>
      </dgm:t>
    </dgm:pt>
    <dgm:pt modelId="{7DEB4C0C-8681-491A-BA04-7CA8A7C4E8C7}" type="parTrans" cxnId="{91C26EB4-DBE1-44A2-9A72-C6616E164837}">
      <dgm:prSet/>
      <dgm:spPr/>
      <dgm:t>
        <a:bodyPr/>
        <a:lstStyle/>
        <a:p>
          <a:pPr>
            <a:spcBef>
              <a:spcPts val="0"/>
            </a:spcBef>
            <a:spcAft>
              <a:spcPts val="0"/>
            </a:spcAft>
          </a:pPr>
          <a:endParaRPr lang="zh-TW" altLang="en-US" b="1">
            <a:latin typeface="微軟正黑體" pitchFamily="34" charset="-120"/>
            <a:ea typeface="微軟正黑體" pitchFamily="34" charset="-120"/>
          </a:endParaRPr>
        </a:p>
      </dgm:t>
    </dgm:pt>
    <dgm:pt modelId="{32650FDD-D27C-4FC3-B3E6-DB277267F2C6}" type="sibTrans" cxnId="{91C26EB4-DBE1-44A2-9A72-C6616E164837}">
      <dgm:prSet/>
      <dgm:spPr/>
      <dgm:t>
        <a:bodyPr/>
        <a:lstStyle/>
        <a:p>
          <a:pPr>
            <a:spcBef>
              <a:spcPts val="0"/>
            </a:spcBef>
            <a:spcAft>
              <a:spcPts val="0"/>
            </a:spcAft>
          </a:pPr>
          <a:endParaRPr lang="zh-TW" altLang="en-US" b="1">
            <a:latin typeface="微軟正黑體" pitchFamily="34" charset="-120"/>
            <a:ea typeface="微軟正黑體" pitchFamily="34" charset="-120"/>
          </a:endParaRPr>
        </a:p>
      </dgm:t>
    </dgm:pt>
    <dgm:pt modelId="{0F1C3F74-BF4B-4675-8FF6-CF52AA7FE8D7}">
      <dgm:prSet phldrT="[文字]" custT="1"/>
      <dgm:spPr>
        <a:solidFill>
          <a:schemeClr val="accent6">
            <a:lumMod val="40000"/>
            <a:lumOff val="60000"/>
            <a:alpha val="90000"/>
          </a:schemeClr>
        </a:solidFill>
      </dgm:spPr>
      <dgm:t>
        <a:bodyPr/>
        <a:lstStyle/>
        <a:p>
          <a:pPr>
            <a:lnSpc>
              <a:spcPct val="80000"/>
            </a:lnSpc>
            <a:spcBef>
              <a:spcPts val="0"/>
            </a:spcBef>
            <a:spcAft>
              <a:spcPts val="0"/>
            </a:spcAft>
          </a:pPr>
          <a:r>
            <a:rPr lang="zh-TW" altLang="en-US" sz="2400" b="1" dirty="0" smtClean="0">
              <a:solidFill>
                <a:srgbClr val="660066"/>
              </a:solidFill>
              <a:latin typeface="微軟正黑體" pitchFamily="34" charset="-120"/>
              <a:ea typeface="微軟正黑體" pitchFamily="34" charset="-120"/>
            </a:rPr>
            <a:t>免試入學委員會依就讀人數比率、距離、交通、生活圈等因素提供各國中</a:t>
          </a:r>
          <a:r>
            <a:rPr lang="en-US" altLang="zh-TW" sz="2400" b="1" dirty="0" smtClean="0">
              <a:solidFill>
                <a:srgbClr val="660066"/>
              </a:solidFill>
              <a:latin typeface="微軟正黑體" pitchFamily="34" charset="-120"/>
              <a:ea typeface="微軟正黑體" pitchFamily="34" charset="-120"/>
            </a:rPr>
            <a:t>10</a:t>
          </a:r>
          <a:r>
            <a:rPr lang="zh-TW" altLang="en-US" sz="2400" b="1" dirty="0" smtClean="0">
              <a:solidFill>
                <a:srgbClr val="660066"/>
              </a:solidFill>
              <a:latin typeface="微軟正黑體" pitchFamily="34" charset="-120"/>
              <a:ea typeface="微軟正黑體" pitchFamily="34" charset="-120"/>
            </a:rPr>
            <a:t>所公立高級中等學校</a:t>
          </a:r>
          <a:r>
            <a:rPr lang="en-US" altLang="zh-TW" sz="2400" b="1" dirty="0" smtClean="0">
              <a:solidFill>
                <a:srgbClr val="660066"/>
              </a:solidFill>
              <a:latin typeface="微軟正黑體" pitchFamily="34" charset="-120"/>
              <a:ea typeface="微軟正黑體" pitchFamily="34" charset="-120"/>
            </a:rPr>
            <a:t>(</a:t>
          </a:r>
          <a:r>
            <a:rPr lang="zh-TW" altLang="en-US" sz="2400" b="1" dirty="0" smtClean="0">
              <a:solidFill>
                <a:srgbClr val="660066"/>
              </a:solidFill>
              <a:latin typeface="微軟正黑體" pitchFamily="34" charset="-120"/>
              <a:ea typeface="微軟正黑體" pitchFamily="34" charset="-120"/>
            </a:rPr>
            <a:t>含</a:t>
          </a:r>
          <a:r>
            <a:rPr lang="en-US" altLang="zh-TW" sz="2400" b="1" dirty="0" smtClean="0">
              <a:solidFill>
                <a:srgbClr val="660066"/>
              </a:solidFill>
              <a:latin typeface="微軟正黑體" pitchFamily="34" charset="-120"/>
              <a:ea typeface="微軟正黑體" pitchFamily="34" charset="-120"/>
            </a:rPr>
            <a:t>6</a:t>
          </a:r>
          <a:r>
            <a:rPr lang="zh-TW" altLang="en-US" sz="2400" b="1" dirty="0" smtClean="0">
              <a:solidFill>
                <a:srgbClr val="660066"/>
              </a:solidFill>
              <a:latin typeface="微軟正黑體" pitchFamily="34" charset="-120"/>
              <a:ea typeface="微軟正黑體" pitchFamily="34" charset="-120"/>
            </a:rPr>
            <a:t>所高中、</a:t>
          </a:r>
          <a:r>
            <a:rPr lang="en-US" altLang="zh-TW" sz="2400" b="1" dirty="0" smtClean="0">
              <a:solidFill>
                <a:srgbClr val="660066"/>
              </a:solidFill>
              <a:latin typeface="微軟正黑體" pitchFamily="34" charset="-120"/>
              <a:ea typeface="微軟正黑體" pitchFamily="34" charset="-120"/>
            </a:rPr>
            <a:t>4</a:t>
          </a:r>
          <a:r>
            <a:rPr lang="zh-TW" altLang="en-US" sz="2400" b="1" dirty="0" smtClean="0">
              <a:solidFill>
                <a:srgbClr val="660066"/>
              </a:solidFill>
              <a:latin typeface="微軟正黑體" pitchFamily="34" charset="-120"/>
              <a:ea typeface="微軟正黑體" pitchFamily="34" charset="-120"/>
            </a:rPr>
            <a:t>所高職</a:t>
          </a:r>
          <a:r>
            <a:rPr lang="en-US" altLang="zh-TW" sz="2400" b="1" dirty="0" smtClean="0">
              <a:solidFill>
                <a:srgbClr val="660066"/>
              </a:solidFill>
              <a:latin typeface="微軟正黑體" pitchFamily="34" charset="-120"/>
              <a:ea typeface="微軟正黑體" pitchFamily="34" charset="-120"/>
            </a:rPr>
            <a:t>)</a:t>
          </a:r>
          <a:r>
            <a:rPr lang="zh-TW" altLang="en-US" sz="2400" b="1" dirty="0" smtClean="0">
              <a:solidFill>
                <a:srgbClr val="660066"/>
              </a:solidFill>
              <a:latin typeface="微軟正黑體" pitchFamily="34" charset="-120"/>
              <a:ea typeface="微軟正黑體" pitchFamily="34" charset="-120"/>
            </a:rPr>
            <a:t>，國中經校務會議決議選擇</a:t>
          </a:r>
          <a:r>
            <a:rPr lang="en-US" altLang="zh-TW" sz="2400" b="1" dirty="0" smtClean="0">
              <a:solidFill>
                <a:srgbClr val="660066"/>
              </a:solidFill>
              <a:latin typeface="微軟正黑體" pitchFamily="34" charset="-120"/>
              <a:ea typeface="微軟正黑體" pitchFamily="34" charset="-120"/>
            </a:rPr>
            <a:t>5</a:t>
          </a:r>
          <a:r>
            <a:rPr lang="zh-TW" altLang="en-US" sz="2400" b="1" dirty="0" smtClean="0">
              <a:solidFill>
                <a:srgbClr val="660066"/>
              </a:solidFill>
              <a:latin typeface="微軟正黑體" pitchFamily="34" charset="-120"/>
              <a:ea typeface="微軟正黑體" pitchFamily="34" charset="-120"/>
            </a:rPr>
            <a:t>所為優先入學學校</a:t>
          </a:r>
          <a:r>
            <a:rPr lang="en-US" altLang="zh-TW" sz="2400" b="1" dirty="0" smtClean="0">
              <a:solidFill>
                <a:srgbClr val="660066"/>
              </a:solidFill>
              <a:latin typeface="微軟正黑體" pitchFamily="34" charset="-120"/>
              <a:ea typeface="微軟正黑體" pitchFamily="34" charset="-120"/>
            </a:rPr>
            <a:t>(</a:t>
          </a:r>
          <a:r>
            <a:rPr lang="zh-TW" altLang="en-US" sz="2400" b="1" dirty="0" smtClean="0">
              <a:solidFill>
                <a:srgbClr val="660066"/>
              </a:solidFill>
              <a:latin typeface="微軟正黑體" pitchFamily="34" charset="-120"/>
              <a:ea typeface="微軟正黑體" pitchFamily="34" charset="-120"/>
            </a:rPr>
            <a:t>含</a:t>
          </a:r>
          <a:r>
            <a:rPr lang="en-US" altLang="zh-TW" sz="2400" b="1" dirty="0" smtClean="0">
              <a:solidFill>
                <a:srgbClr val="660066"/>
              </a:solidFill>
              <a:latin typeface="微軟正黑體" pitchFamily="34" charset="-120"/>
              <a:ea typeface="微軟正黑體" pitchFamily="34" charset="-120"/>
            </a:rPr>
            <a:t>3</a:t>
          </a:r>
          <a:r>
            <a:rPr lang="zh-TW" altLang="en-US" sz="2400" b="1" dirty="0" smtClean="0">
              <a:solidFill>
                <a:srgbClr val="660066"/>
              </a:solidFill>
              <a:latin typeface="微軟正黑體" pitchFamily="34" charset="-120"/>
              <a:ea typeface="微軟正黑體" pitchFamily="34" charset="-120"/>
            </a:rPr>
            <a:t>所高中、</a:t>
          </a:r>
          <a:r>
            <a:rPr lang="en-US" altLang="zh-TW" sz="2400" b="1" dirty="0" smtClean="0">
              <a:solidFill>
                <a:srgbClr val="660066"/>
              </a:solidFill>
              <a:latin typeface="微軟正黑體" pitchFamily="34" charset="-120"/>
              <a:ea typeface="微軟正黑體" pitchFamily="34" charset="-120"/>
            </a:rPr>
            <a:t>2</a:t>
          </a:r>
          <a:r>
            <a:rPr lang="zh-TW" altLang="en-US" sz="2400" b="1" dirty="0" smtClean="0">
              <a:solidFill>
                <a:srgbClr val="660066"/>
              </a:solidFill>
              <a:latin typeface="微軟正黑體" pitchFamily="34" charset="-120"/>
              <a:ea typeface="微軟正黑體" pitchFamily="34" charset="-120"/>
            </a:rPr>
            <a:t>所高職</a:t>
          </a:r>
          <a:r>
            <a:rPr lang="en-US" altLang="zh-TW" sz="2400" b="1" dirty="0" smtClean="0">
              <a:solidFill>
                <a:srgbClr val="660066"/>
              </a:solidFill>
              <a:latin typeface="微軟正黑體" pitchFamily="34" charset="-120"/>
              <a:ea typeface="微軟正黑體" pitchFamily="34" charset="-120"/>
            </a:rPr>
            <a:t>)</a:t>
          </a:r>
          <a:r>
            <a:rPr lang="zh-TW" altLang="en-US" sz="2400" b="1" dirty="0" smtClean="0">
              <a:solidFill>
                <a:srgbClr val="660066"/>
              </a:solidFill>
              <a:latin typeface="微軟正黑體" pitchFamily="34" charset="-120"/>
              <a:ea typeface="微軟正黑體" pitchFamily="34" charset="-120"/>
            </a:rPr>
            <a:t>。</a:t>
          </a:r>
          <a:endParaRPr lang="zh-TW" altLang="en-US" sz="2400" b="1" dirty="0">
            <a:solidFill>
              <a:srgbClr val="660066"/>
            </a:solidFill>
            <a:latin typeface="微軟正黑體" pitchFamily="34" charset="-120"/>
            <a:ea typeface="微軟正黑體" pitchFamily="34" charset="-120"/>
          </a:endParaRPr>
        </a:p>
      </dgm:t>
    </dgm:pt>
    <dgm:pt modelId="{C386B21B-66AE-4095-815E-0D36F8B2ABF5}" type="parTrans" cxnId="{68B51AC2-9681-44B2-B751-DA313B7335B1}">
      <dgm:prSet/>
      <dgm:spPr/>
      <dgm:t>
        <a:bodyPr/>
        <a:lstStyle/>
        <a:p>
          <a:pPr>
            <a:spcBef>
              <a:spcPts val="0"/>
            </a:spcBef>
            <a:spcAft>
              <a:spcPts val="0"/>
            </a:spcAft>
          </a:pPr>
          <a:endParaRPr lang="zh-TW" altLang="en-US" b="1">
            <a:latin typeface="微軟正黑體" pitchFamily="34" charset="-120"/>
            <a:ea typeface="微軟正黑體" pitchFamily="34" charset="-120"/>
          </a:endParaRPr>
        </a:p>
      </dgm:t>
    </dgm:pt>
    <dgm:pt modelId="{89D2AD2E-3C55-4C72-913B-0C2AF5D30261}" type="sibTrans" cxnId="{68B51AC2-9681-44B2-B751-DA313B7335B1}">
      <dgm:prSet/>
      <dgm:spPr/>
      <dgm:t>
        <a:bodyPr/>
        <a:lstStyle/>
        <a:p>
          <a:pPr>
            <a:spcBef>
              <a:spcPts val="0"/>
            </a:spcBef>
            <a:spcAft>
              <a:spcPts val="0"/>
            </a:spcAft>
          </a:pPr>
          <a:endParaRPr lang="zh-TW" altLang="en-US" b="1">
            <a:latin typeface="微軟正黑體" pitchFamily="34" charset="-120"/>
            <a:ea typeface="微軟正黑體" pitchFamily="34" charset="-120"/>
          </a:endParaRPr>
        </a:p>
      </dgm:t>
    </dgm:pt>
    <dgm:pt modelId="{F76429A1-CFB1-44E5-A42C-2BDEC425FBCE}">
      <dgm:prSet phldrT="[文字]" custT="1"/>
      <dgm:spPr>
        <a:solidFill>
          <a:schemeClr val="accent6">
            <a:lumMod val="40000"/>
            <a:lumOff val="60000"/>
            <a:alpha val="90000"/>
          </a:schemeClr>
        </a:solidFill>
      </dgm:spPr>
      <dgm:t>
        <a:bodyPr/>
        <a:lstStyle/>
        <a:p>
          <a:pPr>
            <a:lnSpc>
              <a:spcPct val="80000"/>
            </a:lnSpc>
            <a:spcBef>
              <a:spcPts val="0"/>
            </a:spcBef>
            <a:spcAft>
              <a:spcPts val="0"/>
            </a:spcAft>
          </a:pPr>
          <a:r>
            <a:rPr lang="zh-TW" altLang="en-US" sz="2400" b="1" dirty="0" smtClean="0">
              <a:solidFill>
                <a:srgbClr val="000066"/>
              </a:solidFill>
              <a:latin typeface="微軟正黑體" pitchFamily="34" charset="-120"/>
              <a:ea typeface="微軟正黑體" pitchFamily="34" charset="-120"/>
            </a:rPr>
            <a:t>鼓勵就近入學及均衡城鄉差距。</a:t>
          </a:r>
          <a:endParaRPr lang="zh-TW" altLang="en-US" sz="2400" b="1" dirty="0">
            <a:solidFill>
              <a:srgbClr val="000066"/>
            </a:solidFill>
            <a:latin typeface="微軟正黑體" pitchFamily="34" charset="-120"/>
            <a:ea typeface="微軟正黑體" pitchFamily="34" charset="-120"/>
          </a:endParaRPr>
        </a:p>
      </dgm:t>
    </dgm:pt>
    <dgm:pt modelId="{55915C70-2D9F-43E8-80FC-951264752F32}" type="parTrans" cxnId="{0C34A316-CC1A-4B44-A576-867FFE7196ED}">
      <dgm:prSet/>
      <dgm:spPr/>
      <dgm:t>
        <a:bodyPr/>
        <a:lstStyle/>
        <a:p>
          <a:pPr>
            <a:spcBef>
              <a:spcPts val="0"/>
            </a:spcBef>
            <a:spcAft>
              <a:spcPts val="0"/>
            </a:spcAft>
          </a:pPr>
          <a:endParaRPr lang="zh-TW" altLang="en-US">
            <a:latin typeface="微軟正黑體" pitchFamily="34" charset="-120"/>
            <a:ea typeface="微軟正黑體" pitchFamily="34" charset="-120"/>
          </a:endParaRPr>
        </a:p>
      </dgm:t>
    </dgm:pt>
    <dgm:pt modelId="{A1FE05A9-7409-40E8-8C93-62A1B2444FE3}" type="sibTrans" cxnId="{0C34A316-CC1A-4B44-A576-867FFE7196ED}">
      <dgm:prSet/>
      <dgm:spPr/>
      <dgm:t>
        <a:bodyPr/>
        <a:lstStyle/>
        <a:p>
          <a:pPr>
            <a:spcBef>
              <a:spcPts val="0"/>
            </a:spcBef>
            <a:spcAft>
              <a:spcPts val="0"/>
            </a:spcAft>
          </a:pPr>
          <a:endParaRPr lang="zh-TW" altLang="en-US">
            <a:latin typeface="微軟正黑體" pitchFamily="34" charset="-120"/>
            <a:ea typeface="微軟正黑體" pitchFamily="34" charset="-120"/>
          </a:endParaRPr>
        </a:p>
      </dgm:t>
    </dgm:pt>
    <dgm:pt modelId="{D42ED4E2-B3E7-41F7-9CC5-606ED67A00F6}">
      <dgm:prSet phldrT="[文字]" custT="1"/>
      <dgm:spPr>
        <a:solidFill>
          <a:schemeClr val="accent6">
            <a:lumMod val="40000"/>
            <a:lumOff val="60000"/>
            <a:alpha val="90000"/>
          </a:schemeClr>
        </a:solidFill>
      </dgm:spPr>
      <dgm:t>
        <a:bodyPr/>
        <a:lstStyle/>
        <a:p>
          <a:pPr>
            <a:lnSpc>
              <a:spcPct val="80000"/>
            </a:lnSpc>
            <a:spcBef>
              <a:spcPts val="0"/>
            </a:spcBef>
            <a:spcAft>
              <a:spcPts val="0"/>
            </a:spcAft>
          </a:pPr>
          <a:r>
            <a:rPr lang="zh-TW" altLang="en-US" sz="2400" b="1" dirty="0" smtClean="0">
              <a:solidFill>
                <a:srgbClr val="000066"/>
              </a:solidFill>
              <a:latin typeface="微軟正黑體" pitchFamily="34" charset="-120"/>
              <a:ea typeface="微軟正黑體" pitchFamily="34" charset="-120"/>
            </a:rPr>
            <a:t>佔各高級中等學校免試入學招生名額</a:t>
          </a:r>
          <a:r>
            <a:rPr lang="en-US" altLang="zh-TW" sz="2400" b="1" dirty="0" smtClean="0">
              <a:solidFill>
                <a:srgbClr val="000066"/>
              </a:solidFill>
              <a:latin typeface="微軟正黑體" pitchFamily="34" charset="-120"/>
              <a:ea typeface="微軟正黑體" pitchFamily="34" charset="-120"/>
            </a:rPr>
            <a:t>30%~50%</a:t>
          </a:r>
          <a:r>
            <a:rPr lang="zh-TW" altLang="en-US" sz="2400" b="1" dirty="0" smtClean="0">
              <a:solidFill>
                <a:srgbClr val="000066"/>
              </a:solidFill>
              <a:latin typeface="微軟正黑體" pitchFamily="34" charset="-120"/>
              <a:ea typeface="微軟正黑體" pitchFamily="34" charset="-120"/>
            </a:rPr>
            <a:t>為原則</a:t>
          </a:r>
          <a:endParaRPr lang="zh-TW" altLang="en-US" sz="2400" b="1" dirty="0">
            <a:solidFill>
              <a:srgbClr val="000066"/>
            </a:solidFill>
            <a:latin typeface="微軟正黑體" pitchFamily="34" charset="-120"/>
            <a:ea typeface="微軟正黑體" pitchFamily="34" charset="-120"/>
          </a:endParaRPr>
        </a:p>
      </dgm:t>
    </dgm:pt>
    <dgm:pt modelId="{C7C4A474-7925-44EE-BF0C-B260CD2331B6}" type="parTrans" cxnId="{B1298B91-0E2C-4695-9BE7-3B3EF3827E88}">
      <dgm:prSet/>
      <dgm:spPr/>
      <dgm:t>
        <a:bodyPr/>
        <a:lstStyle/>
        <a:p>
          <a:endParaRPr lang="zh-TW" altLang="en-US"/>
        </a:p>
      </dgm:t>
    </dgm:pt>
    <dgm:pt modelId="{4D024B77-C971-49EC-84A0-2716939F8116}" type="sibTrans" cxnId="{B1298B91-0E2C-4695-9BE7-3B3EF3827E88}">
      <dgm:prSet/>
      <dgm:spPr/>
      <dgm:t>
        <a:bodyPr/>
        <a:lstStyle/>
        <a:p>
          <a:endParaRPr lang="zh-TW" altLang="en-US"/>
        </a:p>
      </dgm:t>
    </dgm:pt>
    <dgm:pt modelId="{0DE939FF-C369-4ED0-AD4F-A339D1CFC39F}" type="pres">
      <dgm:prSet presAssocID="{FD8403FB-FD53-4135-9502-DDDA591D49A1}" presName="Name0" presStyleCnt="0">
        <dgm:presLayoutVars>
          <dgm:dir/>
          <dgm:animLvl val="lvl"/>
          <dgm:resizeHandles val="exact"/>
        </dgm:presLayoutVars>
      </dgm:prSet>
      <dgm:spPr/>
      <dgm:t>
        <a:bodyPr/>
        <a:lstStyle/>
        <a:p>
          <a:endParaRPr lang="zh-TW" altLang="en-US"/>
        </a:p>
      </dgm:t>
    </dgm:pt>
    <dgm:pt modelId="{5D8B0CB4-7D06-45DA-A41E-54C3E83BA010}" type="pres">
      <dgm:prSet presAssocID="{12E34701-B71E-4698-A523-6161984FF9D6}" presName="linNode" presStyleCnt="0"/>
      <dgm:spPr/>
      <dgm:t>
        <a:bodyPr/>
        <a:lstStyle/>
        <a:p>
          <a:endParaRPr lang="zh-TW" altLang="en-US"/>
        </a:p>
      </dgm:t>
    </dgm:pt>
    <dgm:pt modelId="{66CB3A5F-DCC4-4089-8323-FA71C19FC751}" type="pres">
      <dgm:prSet presAssocID="{12E34701-B71E-4698-A523-6161984FF9D6}" presName="parentText" presStyleLbl="node1" presStyleIdx="0" presStyleCnt="1" custScaleX="66664" custScaleY="98270" custLinFactNeighborX="-811" custLinFactNeighborY="-686">
        <dgm:presLayoutVars>
          <dgm:chMax val="1"/>
          <dgm:bulletEnabled val="1"/>
        </dgm:presLayoutVars>
      </dgm:prSet>
      <dgm:spPr/>
      <dgm:t>
        <a:bodyPr/>
        <a:lstStyle/>
        <a:p>
          <a:endParaRPr lang="zh-TW" altLang="en-US"/>
        </a:p>
      </dgm:t>
    </dgm:pt>
    <dgm:pt modelId="{CE2AAD52-5F46-4E51-B9AC-E88A0D55771F}" type="pres">
      <dgm:prSet presAssocID="{12E34701-B71E-4698-A523-6161984FF9D6}" presName="descendantText" presStyleLbl="alignAccFollowNode1" presStyleIdx="0" presStyleCnt="1" custScaleX="131965" custScaleY="116494" custLinFactNeighborX="-7248" custLinFactNeighborY="-1370">
        <dgm:presLayoutVars>
          <dgm:bulletEnabled val="1"/>
        </dgm:presLayoutVars>
      </dgm:prSet>
      <dgm:spPr/>
      <dgm:t>
        <a:bodyPr/>
        <a:lstStyle/>
        <a:p>
          <a:endParaRPr lang="zh-TW" altLang="en-US"/>
        </a:p>
      </dgm:t>
    </dgm:pt>
  </dgm:ptLst>
  <dgm:cxnLst>
    <dgm:cxn modelId="{2E187723-514F-45BE-9533-A2C5278464DB}" type="presOf" srcId="{12E34701-B71E-4698-A523-6161984FF9D6}" destId="{66CB3A5F-DCC4-4089-8323-FA71C19FC751}" srcOrd="0" destOrd="0" presId="urn:microsoft.com/office/officeart/2005/8/layout/vList5"/>
    <dgm:cxn modelId="{B1298B91-0E2C-4695-9BE7-3B3EF3827E88}" srcId="{12E34701-B71E-4698-A523-6161984FF9D6}" destId="{D42ED4E2-B3E7-41F7-9CC5-606ED67A00F6}" srcOrd="2" destOrd="0" parTransId="{C7C4A474-7925-44EE-BF0C-B260CD2331B6}" sibTransId="{4D024B77-C971-49EC-84A0-2716939F8116}"/>
    <dgm:cxn modelId="{6ECAF4F8-D534-455F-A331-892D0A638DDE}" type="presOf" srcId="{FD8403FB-FD53-4135-9502-DDDA591D49A1}" destId="{0DE939FF-C369-4ED0-AD4F-A339D1CFC39F}" srcOrd="0" destOrd="0" presId="urn:microsoft.com/office/officeart/2005/8/layout/vList5"/>
    <dgm:cxn modelId="{91C26EB4-DBE1-44A2-9A72-C6616E164837}" srcId="{FD8403FB-FD53-4135-9502-DDDA591D49A1}" destId="{12E34701-B71E-4698-A523-6161984FF9D6}" srcOrd="0" destOrd="0" parTransId="{7DEB4C0C-8681-491A-BA04-7CA8A7C4E8C7}" sibTransId="{32650FDD-D27C-4FC3-B3E6-DB277267F2C6}"/>
    <dgm:cxn modelId="{15E32F65-9AFC-405A-A2FA-BC9E9A0AD57E}" type="presOf" srcId="{F76429A1-CFB1-44E5-A42C-2BDEC425FBCE}" destId="{CE2AAD52-5F46-4E51-B9AC-E88A0D55771F}" srcOrd="0" destOrd="0" presId="urn:microsoft.com/office/officeart/2005/8/layout/vList5"/>
    <dgm:cxn modelId="{1FF52219-0531-46F3-9E1F-5996C661A513}" type="presOf" srcId="{0F1C3F74-BF4B-4675-8FF6-CF52AA7FE8D7}" destId="{CE2AAD52-5F46-4E51-B9AC-E88A0D55771F}" srcOrd="0" destOrd="1" presId="urn:microsoft.com/office/officeart/2005/8/layout/vList5"/>
    <dgm:cxn modelId="{5C3AE672-E93A-4570-9A00-9EA55E6C22BC}" type="presOf" srcId="{D42ED4E2-B3E7-41F7-9CC5-606ED67A00F6}" destId="{CE2AAD52-5F46-4E51-B9AC-E88A0D55771F}" srcOrd="0" destOrd="2" presId="urn:microsoft.com/office/officeart/2005/8/layout/vList5"/>
    <dgm:cxn modelId="{0C34A316-CC1A-4B44-A576-867FFE7196ED}" srcId="{12E34701-B71E-4698-A523-6161984FF9D6}" destId="{F76429A1-CFB1-44E5-A42C-2BDEC425FBCE}" srcOrd="0" destOrd="0" parTransId="{55915C70-2D9F-43E8-80FC-951264752F32}" sibTransId="{A1FE05A9-7409-40E8-8C93-62A1B2444FE3}"/>
    <dgm:cxn modelId="{68B51AC2-9681-44B2-B751-DA313B7335B1}" srcId="{12E34701-B71E-4698-A523-6161984FF9D6}" destId="{0F1C3F74-BF4B-4675-8FF6-CF52AA7FE8D7}" srcOrd="1" destOrd="0" parTransId="{C386B21B-66AE-4095-815E-0D36F8B2ABF5}" sibTransId="{89D2AD2E-3C55-4C72-913B-0C2AF5D30261}"/>
    <dgm:cxn modelId="{6A4FC531-653F-418B-80FF-954D1DACCC8B}" type="presParOf" srcId="{0DE939FF-C369-4ED0-AD4F-A339D1CFC39F}" destId="{5D8B0CB4-7D06-45DA-A41E-54C3E83BA010}" srcOrd="0" destOrd="0" presId="urn:microsoft.com/office/officeart/2005/8/layout/vList5"/>
    <dgm:cxn modelId="{048ACBE4-D9FD-430B-9D06-05A7E276C104}" type="presParOf" srcId="{5D8B0CB4-7D06-45DA-A41E-54C3E83BA010}" destId="{66CB3A5F-DCC4-4089-8323-FA71C19FC751}" srcOrd="0" destOrd="0" presId="urn:microsoft.com/office/officeart/2005/8/layout/vList5"/>
    <dgm:cxn modelId="{E4D8C993-7137-4D7A-9BB1-87F285E29C6D}" type="presParOf" srcId="{5D8B0CB4-7D06-45DA-A41E-54C3E83BA010}" destId="{CE2AAD52-5F46-4E51-B9AC-E88A0D55771F}"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FBEABC-CD07-4BA3-9CAC-B96638AB52AF}"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AF864EDF-92F9-463E-A54C-99BA2E5D5580}">
      <dgm:prSet phldrT="[文字]" custT="1"/>
      <dgm:spPr>
        <a:solidFill>
          <a:srgbClr val="003366"/>
        </a:solidFill>
      </dgm:spPr>
      <dgm:t>
        <a:bodyPr/>
        <a:lstStyle/>
        <a:p>
          <a:pPr>
            <a:lnSpc>
              <a:spcPct val="100000"/>
            </a:lnSpc>
            <a:spcAft>
              <a:spcPts val="600"/>
            </a:spcAft>
          </a:pPr>
          <a:r>
            <a:rPr lang="zh-TW" altLang="en-US" sz="2800" b="1" dirty="0" smtClean="0">
              <a:latin typeface="微軟正黑體" pitchFamily="34" charset="-120"/>
              <a:ea typeface="微軟正黑體" pitchFamily="34" charset="-120"/>
            </a:rPr>
            <a:t>繁星弱勢</a:t>
          </a:r>
          <a:endParaRPr lang="en-US" altLang="zh-TW" sz="2800" b="1" dirty="0" smtClean="0">
            <a:latin typeface="微軟正黑體" pitchFamily="34" charset="-120"/>
            <a:ea typeface="微軟正黑體" pitchFamily="34" charset="-120"/>
          </a:endParaRPr>
        </a:p>
        <a:p>
          <a:pPr>
            <a:lnSpc>
              <a:spcPct val="100000"/>
            </a:lnSpc>
            <a:spcAft>
              <a:spcPts val="600"/>
            </a:spcAft>
          </a:pPr>
          <a:r>
            <a:rPr lang="zh-TW" altLang="en-US" sz="2800" b="1" dirty="0" smtClean="0">
              <a:latin typeface="微軟正黑體" pitchFamily="34" charset="-120"/>
              <a:ea typeface="微軟正黑體" pitchFamily="34" charset="-120"/>
            </a:rPr>
            <a:t>照顧名額</a:t>
          </a:r>
          <a:endParaRPr lang="zh-TW" altLang="en-US" sz="2800" b="1" dirty="0">
            <a:latin typeface="微軟正黑體" pitchFamily="34" charset="-120"/>
            <a:ea typeface="微軟正黑體" pitchFamily="34" charset="-120"/>
          </a:endParaRPr>
        </a:p>
      </dgm:t>
    </dgm:pt>
    <dgm:pt modelId="{9C4B273A-AAFF-4284-AA59-C13EBA3AF50C}" type="parTrans" cxnId="{E24CA126-81EA-4191-991B-288221CE1D9E}">
      <dgm:prSet/>
      <dgm:spPr/>
      <dgm:t>
        <a:bodyPr/>
        <a:lstStyle/>
        <a:p>
          <a:endParaRPr lang="zh-TW" altLang="en-US" b="1">
            <a:latin typeface="微軟正黑體" pitchFamily="34" charset="-120"/>
            <a:ea typeface="微軟正黑體" pitchFamily="34" charset="-120"/>
          </a:endParaRPr>
        </a:p>
      </dgm:t>
    </dgm:pt>
    <dgm:pt modelId="{5EC14263-8070-4DDB-BA61-B2F104302A3D}" type="sibTrans" cxnId="{E24CA126-81EA-4191-991B-288221CE1D9E}">
      <dgm:prSet/>
      <dgm:spPr/>
      <dgm:t>
        <a:bodyPr/>
        <a:lstStyle/>
        <a:p>
          <a:endParaRPr lang="zh-TW" altLang="en-US" b="1">
            <a:latin typeface="微軟正黑體" pitchFamily="34" charset="-120"/>
            <a:ea typeface="微軟正黑體" pitchFamily="34" charset="-120"/>
          </a:endParaRPr>
        </a:p>
      </dgm:t>
    </dgm:pt>
    <dgm:pt modelId="{A7DFD248-F093-413C-AD68-015DDC0265BD}">
      <dgm:prSet custT="1"/>
      <dgm:spPr/>
      <dgm:t>
        <a:bodyPr/>
        <a:lstStyle/>
        <a:p>
          <a:pPr>
            <a:lnSpc>
              <a:spcPct val="80000"/>
            </a:lnSpc>
            <a:spcAft>
              <a:spcPts val="0"/>
            </a:spcAft>
          </a:pPr>
          <a:r>
            <a:rPr lang="zh-TW" altLang="en-US" sz="2400" b="1" dirty="0" smtClean="0">
              <a:solidFill>
                <a:srgbClr val="A50021"/>
              </a:solidFill>
              <a:latin typeface="微軟正黑體" pitchFamily="34" charset="-120"/>
              <a:ea typeface="微軟正黑體" pitchFamily="34" charset="-120"/>
            </a:rPr>
            <a:t>雄中、雄女</a:t>
          </a:r>
          <a:r>
            <a:rPr lang="en-US" altLang="zh-TW" sz="2400" b="1" dirty="0" smtClean="0">
              <a:solidFill>
                <a:srgbClr val="A50021"/>
              </a:solidFill>
              <a:latin typeface="微軟正黑體" pitchFamily="34" charset="-120"/>
              <a:ea typeface="微軟正黑體" pitchFamily="34" charset="-120"/>
            </a:rPr>
            <a:t>(</a:t>
          </a:r>
          <a:r>
            <a:rPr lang="zh-TW" altLang="en-US" sz="2400" b="1" dirty="0" smtClean="0">
              <a:solidFill>
                <a:srgbClr val="A50021"/>
              </a:solidFill>
              <a:latin typeface="微軟正黑體" pitchFamily="34" charset="-120"/>
              <a:ea typeface="微軟正黑體" pitchFamily="34" charset="-120"/>
            </a:rPr>
            <a:t>或國中自選</a:t>
          </a:r>
          <a:r>
            <a:rPr lang="en-US" altLang="zh-TW" sz="2400" b="1" dirty="0" smtClean="0">
              <a:solidFill>
                <a:srgbClr val="A50021"/>
              </a:solidFill>
              <a:latin typeface="微軟正黑體" pitchFamily="34" charset="-120"/>
              <a:ea typeface="微軟正黑體" pitchFamily="34" charset="-120"/>
            </a:rPr>
            <a:t>2</a:t>
          </a:r>
          <a:r>
            <a:rPr lang="zh-TW" altLang="en-US" sz="2400" b="1" dirty="0" smtClean="0">
              <a:solidFill>
                <a:srgbClr val="A50021"/>
              </a:solidFill>
              <a:latin typeface="微軟正黑體" pitchFamily="34" charset="-120"/>
              <a:ea typeface="微軟正黑體" pitchFamily="34" charset="-120"/>
            </a:rPr>
            <a:t>所公立高級中等學校</a:t>
          </a:r>
          <a:r>
            <a:rPr lang="en-US" altLang="zh-TW" sz="2400" b="1" dirty="0" smtClean="0">
              <a:solidFill>
                <a:srgbClr val="A50021"/>
              </a:solidFill>
              <a:latin typeface="微軟正黑體" pitchFamily="34" charset="-120"/>
              <a:ea typeface="微軟正黑體" pitchFamily="34" charset="-120"/>
            </a:rPr>
            <a:t>)</a:t>
          </a:r>
          <a:r>
            <a:rPr lang="zh-TW" altLang="en-US" sz="2400" b="1" dirty="0" smtClean="0">
              <a:solidFill>
                <a:srgbClr val="A50021"/>
              </a:solidFill>
              <a:latin typeface="微軟正黑體" pitchFamily="34" charset="-120"/>
              <a:ea typeface="微軟正黑體" pitchFamily="34" charset="-120"/>
            </a:rPr>
            <a:t>分別提供本區</a:t>
          </a:r>
          <a:r>
            <a:rPr lang="zh-TW" altLang="zh-TW" sz="2400" b="1" dirty="0" smtClean="0">
              <a:solidFill>
                <a:srgbClr val="A50021"/>
              </a:solidFill>
              <a:latin typeface="微軟正黑體" pitchFamily="34" charset="-120"/>
              <a:ea typeface="微軟正黑體" pitchFamily="34" charset="-120"/>
            </a:rPr>
            <a:t>各國中至</a:t>
          </a:r>
          <a:r>
            <a:rPr lang="zh-TW" altLang="en-US" sz="2400" b="1" dirty="0" smtClean="0">
              <a:solidFill>
                <a:srgbClr val="A50021"/>
              </a:solidFill>
              <a:latin typeface="微軟正黑體" pitchFamily="34" charset="-120"/>
              <a:ea typeface="微軟正黑體" pitchFamily="34" charset="-120"/>
            </a:rPr>
            <a:t>少</a:t>
          </a:r>
          <a:r>
            <a:rPr lang="en-US" altLang="zh-TW" sz="2400" b="1" dirty="0" smtClean="0">
              <a:solidFill>
                <a:srgbClr val="A50021"/>
              </a:solidFill>
              <a:latin typeface="微軟正黑體" pitchFamily="34" charset="-120"/>
              <a:ea typeface="微軟正黑體" pitchFamily="34" charset="-120"/>
            </a:rPr>
            <a:t>1</a:t>
          </a:r>
          <a:r>
            <a:rPr lang="zh-TW" altLang="zh-TW" sz="2400" b="1" dirty="0" smtClean="0">
              <a:solidFill>
                <a:srgbClr val="A50021"/>
              </a:solidFill>
              <a:latin typeface="微軟正黑體" pitchFamily="34" charset="-120"/>
              <a:ea typeface="微軟正黑體" pitchFamily="34" charset="-120"/>
            </a:rPr>
            <a:t>個名額</a:t>
          </a:r>
          <a:endParaRPr lang="zh-TW" altLang="en-US" sz="2400" b="1" dirty="0" smtClean="0">
            <a:solidFill>
              <a:srgbClr val="A50021"/>
            </a:solidFill>
            <a:latin typeface="微軟正黑體" pitchFamily="34" charset="-120"/>
            <a:ea typeface="微軟正黑體" pitchFamily="34" charset="-120"/>
          </a:endParaRPr>
        </a:p>
      </dgm:t>
    </dgm:pt>
    <dgm:pt modelId="{A116D750-BDA4-4CD7-96A5-2839EED70996}" type="parTrans" cxnId="{ACD0EDDE-432D-4B7E-9FAA-F519A0918A32}">
      <dgm:prSet/>
      <dgm:spPr/>
      <dgm:t>
        <a:bodyPr/>
        <a:lstStyle/>
        <a:p>
          <a:endParaRPr lang="zh-TW" altLang="en-US" b="1">
            <a:latin typeface="微軟正黑體" pitchFamily="34" charset="-120"/>
            <a:ea typeface="微軟正黑體" pitchFamily="34" charset="-120"/>
          </a:endParaRPr>
        </a:p>
      </dgm:t>
    </dgm:pt>
    <dgm:pt modelId="{2AFCAAC5-FBB5-4567-98B6-50EFC3B0B0D9}" type="sibTrans" cxnId="{ACD0EDDE-432D-4B7E-9FAA-F519A0918A32}">
      <dgm:prSet/>
      <dgm:spPr/>
      <dgm:t>
        <a:bodyPr/>
        <a:lstStyle/>
        <a:p>
          <a:endParaRPr lang="zh-TW" altLang="en-US" b="1">
            <a:latin typeface="微軟正黑體" pitchFamily="34" charset="-120"/>
            <a:ea typeface="微軟正黑體" pitchFamily="34" charset="-120"/>
          </a:endParaRPr>
        </a:p>
      </dgm:t>
    </dgm:pt>
    <dgm:pt modelId="{72A69CBD-765C-4EC0-A541-334F56AD719B}">
      <dgm:prSet custT="1"/>
      <dgm:spPr>
        <a:solidFill>
          <a:srgbClr val="663300"/>
        </a:solidFill>
      </dgm:spPr>
      <dgm:t>
        <a:bodyPr/>
        <a:lstStyle/>
        <a:p>
          <a:r>
            <a:rPr lang="zh-TW" altLang="en-US" sz="2800" b="1" dirty="0" smtClean="0">
              <a:latin typeface="微軟正黑體" pitchFamily="34" charset="-120"/>
              <a:ea typeface="微軟正黑體" pitchFamily="34" charset="-120"/>
            </a:rPr>
            <a:t>優先入學</a:t>
          </a:r>
          <a:endParaRPr lang="en-US" altLang="zh-TW" sz="2800" b="1" dirty="0" smtClean="0">
            <a:latin typeface="微軟正黑體" pitchFamily="34" charset="-120"/>
            <a:ea typeface="微軟正黑體" pitchFamily="34" charset="-120"/>
          </a:endParaRPr>
        </a:p>
        <a:p>
          <a:r>
            <a:rPr lang="zh-TW" altLang="en-US" sz="2800" b="1" dirty="0" smtClean="0">
              <a:latin typeface="微軟正黑體" pitchFamily="34" charset="-120"/>
              <a:ea typeface="微軟正黑體" pitchFamily="34" charset="-120"/>
            </a:rPr>
            <a:t>名額分配</a:t>
          </a:r>
        </a:p>
      </dgm:t>
    </dgm:pt>
    <dgm:pt modelId="{8D11068D-C9B7-4D9E-BC9C-26315E5296CC}" type="parTrans" cxnId="{8C73E707-22A2-4C0D-87CC-79148B813458}">
      <dgm:prSet/>
      <dgm:spPr/>
      <dgm:t>
        <a:bodyPr/>
        <a:lstStyle/>
        <a:p>
          <a:endParaRPr lang="zh-TW" altLang="en-US" b="1">
            <a:latin typeface="微軟正黑體" pitchFamily="34" charset="-120"/>
            <a:ea typeface="微軟正黑體" pitchFamily="34" charset="-120"/>
          </a:endParaRPr>
        </a:p>
      </dgm:t>
    </dgm:pt>
    <dgm:pt modelId="{F4C1B5DD-850E-4C5C-96B9-F4C5872CEDD1}" type="sibTrans" cxnId="{8C73E707-22A2-4C0D-87CC-79148B813458}">
      <dgm:prSet/>
      <dgm:spPr/>
      <dgm:t>
        <a:bodyPr/>
        <a:lstStyle/>
        <a:p>
          <a:endParaRPr lang="zh-TW" altLang="en-US" b="1">
            <a:latin typeface="微軟正黑體" pitchFamily="34" charset="-120"/>
            <a:ea typeface="微軟正黑體" pitchFamily="34" charset="-120"/>
          </a:endParaRPr>
        </a:p>
      </dgm:t>
    </dgm:pt>
    <dgm:pt modelId="{B06A287D-44CB-497B-8038-095504E52526}">
      <dgm:prSet custT="1"/>
      <dgm:spPr/>
      <dgm:t>
        <a:bodyPr/>
        <a:lstStyle/>
        <a:p>
          <a:pPr>
            <a:lnSpc>
              <a:spcPct val="80000"/>
            </a:lnSpc>
            <a:spcAft>
              <a:spcPts val="0"/>
            </a:spcAft>
          </a:pPr>
          <a:r>
            <a:rPr lang="zh-TW" altLang="en-US" sz="2400" b="1" dirty="0" smtClean="0">
              <a:solidFill>
                <a:srgbClr val="000066"/>
              </a:solidFill>
              <a:latin typeface="微軟正黑體" pitchFamily="34" charset="-120"/>
              <a:ea typeface="微軟正黑體" pitchFamily="34" charset="-120"/>
            </a:rPr>
            <a:t>依優先入學國中參與人數比率分配，採四捨五入換算後取整數</a:t>
          </a:r>
        </a:p>
      </dgm:t>
    </dgm:pt>
    <dgm:pt modelId="{49E1F04B-BB43-42B9-A028-879C3E397C08}" type="parTrans" cxnId="{99ECFEF8-2125-4490-805D-A64F5BA7AC5E}">
      <dgm:prSet/>
      <dgm:spPr/>
      <dgm:t>
        <a:bodyPr/>
        <a:lstStyle/>
        <a:p>
          <a:endParaRPr lang="zh-TW" altLang="en-US" b="1">
            <a:latin typeface="微軟正黑體" pitchFamily="34" charset="-120"/>
            <a:ea typeface="微軟正黑體" pitchFamily="34" charset="-120"/>
          </a:endParaRPr>
        </a:p>
      </dgm:t>
    </dgm:pt>
    <dgm:pt modelId="{1ACCFC94-92DA-4F7D-BD8A-A6D77C83DC61}" type="sibTrans" cxnId="{99ECFEF8-2125-4490-805D-A64F5BA7AC5E}">
      <dgm:prSet/>
      <dgm:spPr/>
      <dgm:t>
        <a:bodyPr/>
        <a:lstStyle/>
        <a:p>
          <a:endParaRPr lang="zh-TW" altLang="en-US" b="1">
            <a:latin typeface="微軟正黑體" pitchFamily="34" charset="-120"/>
            <a:ea typeface="微軟正黑體" pitchFamily="34" charset="-120"/>
          </a:endParaRPr>
        </a:p>
      </dgm:t>
    </dgm:pt>
    <dgm:pt modelId="{003AE5E9-E903-42DF-9763-644A68C07C92}">
      <dgm:prSet custT="1"/>
      <dgm:spPr/>
      <dgm:t>
        <a:bodyPr/>
        <a:lstStyle/>
        <a:p>
          <a:pPr>
            <a:lnSpc>
              <a:spcPct val="80000"/>
            </a:lnSpc>
            <a:spcAft>
              <a:spcPts val="0"/>
            </a:spcAft>
          </a:pPr>
          <a:r>
            <a:rPr lang="zh-TW" altLang="en-US" sz="2400" b="1" dirty="0" smtClean="0">
              <a:solidFill>
                <a:srgbClr val="000066"/>
              </a:solidFill>
              <a:latin typeface="微軟正黑體" pitchFamily="34" charset="-120"/>
              <a:ea typeface="微軟正黑體" pitchFamily="34" charset="-120"/>
            </a:rPr>
            <a:t>高級中等學校</a:t>
          </a:r>
          <a:r>
            <a:rPr lang="zh-TW" altLang="zh-TW" sz="2400" b="1" dirty="0" smtClean="0">
              <a:solidFill>
                <a:srgbClr val="000066"/>
              </a:solidFill>
              <a:latin typeface="微軟正黑體" pitchFamily="34" charset="-120"/>
              <a:ea typeface="微軟正黑體" pitchFamily="34" charset="-120"/>
            </a:rPr>
            <a:t>應提供</a:t>
          </a:r>
          <a:r>
            <a:rPr lang="zh-TW" altLang="en-US" sz="2400" b="1" dirty="0" smtClean="0">
              <a:solidFill>
                <a:srgbClr val="000066"/>
              </a:solidFill>
              <a:latin typeface="微軟正黑體" pitchFamily="34" charset="-120"/>
              <a:ea typeface="微軟正黑體" pitchFamily="34" charset="-120"/>
            </a:rPr>
            <a:t>優先入學</a:t>
          </a:r>
          <a:r>
            <a:rPr lang="zh-TW" altLang="zh-TW" sz="2400" b="1" dirty="0" smtClean="0">
              <a:solidFill>
                <a:srgbClr val="000066"/>
              </a:solidFill>
              <a:latin typeface="微軟正黑體" pitchFamily="34" charset="-120"/>
              <a:ea typeface="微軟正黑體" pitchFamily="34" charset="-120"/>
            </a:rPr>
            <a:t>國中至少</a:t>
          </a:r>
          <a:r>
            <a:rPr lang="en-US" altLang="zh-TW" sz="2400" b="1" dirty="0" smtClean="0">
              <a:solidFill>
                <a:srgbClr val="000066"/>
              </a:solidFill>
              <a:latin typeface="微軟正黑體" pitchFamily="34" charset="-120"/>
              <a:ea typeface="微軟正黑體" pitchFamily="34" charset="-120"/>
            </a:rPr>
            <a:t>1</a:t>
          </a:r>
          <a:r>
            <a:rPr lang="zh-TW" altLang="zh-TW" sz="2400" b="1" dirty="0" smtClean="0">
              <a:solidFill>
                <a:srgbClr val="000066"/>
              </a:solidFill>
              <a:latin typeface="微軟正黑體" pitchFamily="34" charset="-120"/>
              <a:ea typeface="微軟正黑體" pitchFamily="34" charset="-120"/>
            </a:rPr>
            <a:t>個名額</a:t>
          </a:r>
        </a:p>
      </dgm:t>
    </dgm:pt>
    <dgm:pt modelId="{68843BEB-B27A-450A-BF1A-A6013F71E6D2}" type="parTrans" cxnId="{2A4C1744-73AD-4CEE-8EF5-EFEFF567287E}">
      <dgm:prSet/>
      <dgm:spPr/>
      <dgm:t>
        <a:bodyPr/>
        <a:lstStyle/>
        <a:p>
          <a:endParaRPr lang="zh-TW" altLang="en-US" b="1">
            <a:latin typeface="微軟正黑體" pitchFamily="34" charset="-120"/>
            <a:ea typeface="微軟正黑體" pitchFamily="34" charset="-120"/>
          </a:endParaRPr>
        </a:p>
      </dgm:t>
    </dgm:pt>
    <dgm:pt modelId="{0FE2CEF1-E0FC-4F83-BDEC-DFBA2CD27772}" type="sibTrans" cxnId="{2A4C1744-73AD-4CEE-8EF5-EFEFF567287E}">
      <dgm:prSet/>
      <dgm:spPr/>
      <dgm:t>
        <a:bodyPr/>
        <a:lstStyle/>
        <a:p>
          <a:endParaRPr lang="zh-TW" altLang="en-US" b="1">
            <a:latin typeface="微軟正黑體" pitchFamily="34" charset="-120"/>
            <a:ea typeface="微軟正黑體" pitchFamily="34" charset="-120"/>
          </a:endParaRPr>
        </a:p>
      </dgm:t>
    </dgm:pt>
    <dgm:pt modelId="{C68549AE-7C67-4809-93A9-6934DC2167C5}">
      <dgm:prSet custT="1"/>
      <dgm:spPr/>
      <dgm:t>
        <a:bodyPr/>
        <a:lstStyle/>
        <a:p>
          <a:pPr>
            <a:lnSpc>
              <a:spcPct val="80000"/>
            </a:lnSpc>
            <a:spcAft>
              <a:spcPts val="0"/>
            </a:spcAft>
          </a:pPr>
          <a:r>
            <a:rPr lang="zh-TW" altLang="en-US" sz="2400" b="1" dirty="0" smtClean="0">
              <a:solidFill>
                <a:srgbClr val="000066"/>
              </a:solidFill>
              <a:latin typeface="微軟正黑體" pitchFamily="34" charset="-120"/>
              <a:ea typeface="微軟正黑體" pitchFamily="34" charset="-120"/>
            </a:rPr>
            <a:t>若因國中報名人數不足，其分配餘額流用到跨校競爭、擇優錄取</a:t>
          </a:r>
          <a:endParaRPr lang="zh-TW" altLang="zh-TW" sz="2400" b="1" dirty="0" smtClean="0">
            <a:solidFill>
              <a:srgbClr val="000066"/>
            </a:solidFill>
            <a:latin typeface="微軟正黑體" pitchFamily="34" charset="-120"/>
            <a:ea typeface="微軟正黑體" pitchFamily="34" charset="-120"/>
          </a:endParaRPr>
        </a:p>
      </dgm:t>
    </dgm:pt>
    <dgm:pt modelId="{79536F78-6553-4960-A179-9C508431A365}" type="parTrans" cxnId="{CC017B8A-8304-4F41-9A68-3E9654B979CA}">
      <dgm:prSet/>
      <dgm:spPr/>
      <dgm:t>
        <a:bodyPr/>
        <a:lstStyle/>
        <a:p>
          <a:endParaRPr lang="zh-TW" altLang="en-US"/>
        </a:p>
      </dgm:t>
    </dgm:pt>
    <dgm:pt modelId="{45D66507-4719-413A-9D36-3BB079B5E34B}" type="sibTrans" cxnId="{CC017B8A-8304-4F41-9A68-3E9654B979CA}">
      <dgm:prSet/>
      <dgm:spPr/>
      <dgm:t>
        <a:bodyPr/>
        <a:lstStyle/>
        <a:p>
          <a:endParaRPr lang="zh-TW" altLang="en-US"/>
        </a:p>
      </dgm:t>
    </dgm:pt>
    <dgm:pt modelId="{12839DDB-9041-4BF5-B7D5-6A9957FA3F0A}" type="pres">
      <dgm:prSet presAssocID="{65FBEABC-CD07-4BA3-9CAC-B96638AB52AF}" presName="Name0" presStyleCnt="0">
        <dgm:presLayoutVars>
          <dgm:dir/>
          <dgm:animLvl val="lvl"/>
          <dgm:resizeHandles val="exact"/>
        </dgm:presLayoutVars>
      </dgm:prSet>
      <dgm:spPr/>
      <dgm:t>
        <a:bodyPr/>
        <a:lstStyle/>
        <a:p>
          <a:endParaRPr lang="zh-TW" altLang="en-US"/>
        </a:p>
      </dgm:t>
    </dgm:pt>
    <dgm:pt modelId="{E816F2F7-BF2E-44B6-AE57-7CF73FF927E9}" type="pres">
      <dgm:prSet presAssocID="{AF864EDF-92F9-463E-A54C-99BA2E5D5580}" presName="linNode" presStyleCnt="0"/>
      <dgm:spPr/>
      <dgm:t>
        <a:bodyPr/>
        <a:lstStyle/>
        <a:p>
          <a:endParaRPr lang="zh-TW" altLang="en-US"/>
        </a:p>
      </dgm:t>
    </dgm:pt>
    <dgm:pt modelId="{EDFA014E-BF45-4AB9-A205-1A43C7318F3F}" type="pres">
      <dgm:prSet presAssocID="{AF864EDF-92F9-463E-A54C-99BA2E5D5580}" presName="parentText" presStyleLbl="node1" presStyleIdx="0" presStyleCnt="2" custScaleX="102137" custScaleY="78262">
        <dgm:presLayoutVars>
          <dgm:chMax val="1"/>
          <dgm:bulletEnabled val="1"/>
        </dgm:presLayoutVars>
      </dgm:prSet>
      <dgm:spPr/>
      <dgm:t>
        <a:bodyPr/>
        <a:lstStyle/>
        <a:p>
          <a:endParaRPr lang="zh-TW" altLang="en-US"/>
        </a:p>
      </dgm:t>
    </dgm:pt>
    <dgm:pt modelId="{0A193E4A-8F44-4EB9-A546-F68743EE2474}" type="pres">
      <dgm:prSet presAssocID="{AF864EDF-92F9-463E-A54C-99BA2E5D5580}" presName="descendantText" presStyleLbl="alignAccFollowNode1" presStyleIdx="0" presStyleCnt="2" custScaleX="179708" custScaleY="76012" custLinFactNeighborX="-1607">
        <dgm:presLayoutVars>
          <dgm:bulletEnabled val="1"/>
        </dgm:presLayoutVars>
      </dgm:prSet>
      <dgm:spPr/>
      <dgm:t>
        <a:bodyPr/>
        <a:lstStyle/>
        <a:p>
          <a:endParaRPr lang="zh-TW" altLang="en-US"/>
        </a:p>
      </dgm:t>
    </dgm:pt>
    <dgm:pt modelId="{92D14329-9758-4E77-B03D-0C7FB7F3AF1C}" type="pres">
      <dgm:prSet presAssocID="{5EC14263-8070-4DDB-BA61-B2F104302A3D}" presName="sp" presStyleCnt="0"/>
      <dgm:spPr/>
      <dgm:t>
        <a:bodyPr/>
        <a:lstStyle/>
        <a:p>
          <a:endParaRPr lang="zh-TW" altLang="en-US"/>
        </a:p>
      </dgm:t>
    </dgm:pt>
    <dgm:pt modelId="{138D3BBD-CE8B-4375-B06F-4C590E8A7C93}" type="pres">
      <dgm:prSet presAssocID="{72A69CBD-765C-4EC0-A541-334F56AD719B}" presName="linNode" presStyleCnt="0"/>
      <dgm:spPr/>
      <dgm:t>
        <a:bodyPr/>
        <a:lstStyle/>
        <a:p>
          <a:endParaRPr lang="zh-TW" altLang="en-US"/>
        </a:p>
      </dgm:t>
    </dgm:pt>
    <dgm:pt modelId="{276AAAA5-3575-4D2C-BD8F-59250589CC70}" type="pres">
      <dgm:prSet presAssocID="{72A69CBD-765C-4EC0-A541-334F56AD719B}" presName="parentText" presStyleLbl="node1" presStyleIdx="1" presStyleCnt="2" custScaleX="85219" custScaleY="132482">
        <dgm:presLayoutVars>
          <dgm:chMax val="1"/>
          <dgm:bulletEnabled val="1"/>
        </dgm:presLayoutVars>
      </dgm:prSet>
      <dgm:spPr/>
      <dgm:t>
        <a:bodyPr/>
        <a:lstStyle/>
        <a:p>
          <a:endParaRPr lang="zh-TW" altLang="en-US"/>
        </a:p>
      </dgm:t>
    </dgm:pt>
    <dgm:pt modelId="{218177C7-E36B-486E-A66B-7E83DDB92E32}" type="pres">
      <dgm:prSet presAssocID="{72A69CBD-765C-4EC0-A541-334F56AD719B}" presName="descendantText" presStyleLbl="alignAccFollowNode1" presStyleIdx="1" presStyleCnt="2" custScaleX="150171" custScaleY="150031" custLinFactNeighborX="-1449">
        <dgm:presLayoutVars>
          <dgm:bulletEnabled val="1"/>
        </dgm:presLayoutVars>
      </dgm:prSet>
      <dgm:spPr/>
      <dgm:t>
        <a:bodyPr/>
        <a:lstStyle/>
        <a:p>
          <a:endParaRPr lang="zh-TW" altLang="en-US"/>
        </a:p>
      </dgm:t>
    </dgm:pt>
  </dgm:ptLst>
  <dgm:cxnLst>
    <dgm:cxn modelId="{CC017B8A-8304-4F41-9A68-3E9654B979CA}" srcId="{72A69CBD-765C-4EC0-A541-334F56AD719B}" destId="{C68549AE-7C67-4809-93A9-6934DC2167C5}" srcOrd="2" destOrd="0" parTransId="{79536F78-6553-4960-A179-9C508431A365}" sibTransId="{45D66507-4719-413A-9D36-3BB079B5E34B}"/>
    <dgm:cxn modelId="{8C73E707-22A2-4C0D-87CC-79148B813458}" srcId="{65FBEABC-CD07-4BA3-9CAC-B96638AB52AF}" destId="{72A69CBD-765C-4EC0-A541-334F56AD719B}" srcOrd="1" destOrd="0" parTransId="{8D11068D-C9B7-4D9E-BC9C-26315E5296CC}" sibTransId="{F4C1B5DD-850E-4C5C-96B9-F4C5872CEDD1}"/>
    <dgm:cxn modelId="{939A5531-6B16-483F-A0F0-E3A619BF63F4}" type="presOf" srcId="{C68549AE-7C67-4809-93A9-6934DC2167C5}" destId="{218177C7-E36B-486E-A66B-7E83DDB92E32}" srcOrd="0" destOrd="2" presId="urn:microsoft.com/office/officeart/2005/8/layout/vList5"/>
    <dgm:cxn modelId="{906225C8-CB26-441E-A811-4EB5052393AC}" type="presOf" srcId="{003AE5E9-E903-42DF-9763-644A68C07C92}" destId="{218177C7-E36B-486E-A66B-7E83DDB92E32}" srcOrd="0" destOrd="1" presId="urn:microsoft.com/office/officeart/2005/8/layout/vList5"/>
    <dgm:cxn modelId="{2BE13DBA-4967-41AA-ACE3-69936EB4F689}" type="presOf" srcId="{65FBEABC-CD07-4BA3-9CAC-B96638AB52AF}" destId="{12839DDB-9041-4BF5-B7D5-6A9957FA3F0A}" srcOrd="0" destOrd="0" presId="urn:microsoft.com/office/officeart/2005/8/layout/vList5"/>
    <dgm:cxn modelId="{BC11B2C9-9E6F-46EE-BD98-42760295600B}" type="presOf" srcId="{72A69CBD-765C-4EC0-A541-334F56AD719B}" destId="{276AAAA5-3575-4D2C-BD8F-59250589CC70}" srcOrd="0" destOrd="0" presId="urn:microsoft.com/office/officeart/2005/8/layout/vList5"/>
    <dgm:cxn modelId="{DB2C5C83-4C59-485A-89AF-10B0C9006484}" type="presOf" srcId="{B06A287D-44CB-497B-8038-095504E52526}" destId="{218177C7-E36B-486E-A66B-7E83DDB92E32}" srcOrd="0" destOrd="0" presId="urn:microsoft.com/office/officeart/2005/8/layout/vList5"/>
    <dgm:cxn modelId="{456BD398-B7F6-4724-9819-E2C3C7BA3540}" type="presOf" srcId="{AF864EDF-92F9-463E-A54C-99BA2E5D5580}" destId="{EDFA014E-BF45-4AB9-A205-1A43C7318F3F}" srcOrd="0" destOrd="0" presId="urn:microsoft.com/office/officeart/2005/8/layout/vList5"/>
    <dgm:cxn modelId="{ACD0EDDE-432D-4B7E-9FAA-F519A0918A32}" srcId="{AF864EDF-92F9-463E-A54C-99BA2E5D5580}" destId="{A7DFD248-F093-413C-AD68-015DDC0265BD}" srcOrd="0" destOrd="0" parTransId="{A116D750-BDA4-4CD7-96A5-2839EED70996}" sibTransId="{2AFCAAC5-FBB5-4567-98B6-50EFC3B0B0D9}"/>
    <dgm:cxn modelId="{99ECFEF8-2125-4490-805D-A64F5BA7AC5E}" srcId="{72A69CBD-765C-4EC0-A541-334F56AD719B}" destId="{B06A287D-44CB-497B-8038-095504E52526}" srcOrd="0" destOrd="0" parTransId="{49E1F04B-BB43-42B9-A028-879C3E397C08}" sibTransId="{1ACCFC94-92DA-4F7D-BD8A-A6D77C83DC61}"/>
    <dgm:cxn modelId="{DD06C5CE-74AC-4ABA-B2A3-54BB4EBC2BBF}" type="presOf" srcId="{A7DFD248-F093-413C-AD68-015DDC0265BD}" destId="{0A193E4A-8F44-4EB9-A546-F68743EE2474}" srcOrd="0" destOrd="0" presId="urn:microsoft.com/office/officeart/2005/8/layout/vList5"/>
    <dgm:cxn modelId="{2A4C1744-73AD-4CEE-8EF5-EFEFF567287E}" srcId="{72A69CBD-765C-4EC0-A541-334F56AD719B}" destId="{003AE5E9-E903-42DF-9763-644A68C07C92}" srcOrd="1" destOrd="0" parTransId="{68843BEB-B27A-450A-BF1A-A6013F71E6D2}" sibTransId="{0FE2CEF1-E0FC-4F83-BDEC-DFBA2CD27772}"/>
    <dgm:cxn modelId="{E24CA126-81EA-4191-991B-288221CE1D9E}" srcId="{65FBEABC-CD07-4BA3-9CAC-B96638AB52AF}" destId="{AF864EDF-92F9-463E-A54C-99BA2E5D5580}" srcOrd="0" destOrd="0" parTransId="{9C4B273A-AAFF-4284-AA59-C13EBA3AF50C}" sibTransId="{5EC14263-8070-4DDB-BA61-B2F104302A3D}"/>
    <dgm:cxn modelId="{8840584C-E27F-4B87-BB2B-E980A90EC379}" type="presParOf" srcId="{12839DDB-9041-4BF5-B7D5-6A9957FA3F0A}" destId="{E816F2F7-BF2E-44B6-AE57-7CF73FF927E9}" srcOrd="0" destOrd="0" presId="urn:microsoft.com/office/officeart/2005/8/layout/vList5"/>
    <dgm:cxn modelId="{3D1233EA-222F-410D-B604-A58D90CE292A}" type="presParOf" srcId="{E816F2F7-BF2E-44B6-AE57-7CF73FF927E9}" destId="{EDFA014E-BF45-4AB9-A205-1A43C7318F3F}" srcOrd="0" destOrd="0" presId="urn:microsoft.com/office/officeart/2005/8/layout/vList5"/>
    <dgm:cxn modelId="{3DB2E033-7A93-4D02-A9FE-8E37342ABFA4}" type="presParOf" srcId="{E816F2F7-BF2E-44B6-AE57-7CF73FF927E9}" destId="{0A193E4A-8F44-4EB9-A546-F68743EE2474}" srcOrd="1" destOrd="0" presId="urn:microsoft.com/office/officeart/2005/8/layout/vList5"/>
    <dgm:cxn modelId="{F5F74D5D-5A07-4786-AE06-9257245DE231}" type="presParOf" srcId="{12839DDB-9041-4BF5-B7D5-6A9957FA3F0A}" destId="{92D14329-9758-4E77-B03D-0C7FB7F3AF1C}" srcOrd="1" destOrd="0" presId="urn:microsoft.com/office/officeart/2005/8/layout/vList5"/>
    <dgm:cxn modelId="{12F619DC-CB2E-42F0-8746-75A5EA1AF6E2}" type="presParOf" srcId="{12839DDB-9041-4BF5-B7D5-6A9957FA3F0A}" destId="{138D3BBD-CE8B-4375-B06F-4C590E8A7C93}" srcOrd="2" destOrd="0" presId="urn:microsoft.com/office/officeart/2005/8/layout/vList5"/>
    <dgm:cxn modelId="{D25B76CA-9096-4F71-8F04-4CA6CF059FEB}" type="presParOf" srcId="{138D3BBD-CE8B-4375-B06F-4C590E8A7C93}" destId="{276AAAA5-3575-4D2C-BD8F-59250589CC70}" srcOrd="0" destOrd="0" presId="urn:microsoft.com/office/officeart/2005/8/layout/vList5"/>
    <dgm:cxn modelId="{0D7C0773-B670-4352-9DD8-A00FA9F83025}" type="presParOf" srcId="{138D3BBD-CE8B-4375-B06F-4C590E8A7C93}" destId="{218177C7-E36B-486E-A66B-7E83DDB92E3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F80BFDC-75D7-44B5-9E45-9211B5B6D317}" type="doc">
      <dgm:prSet loTypeId="urn:microsoft.com/office/officeart/2005/8/layout/chart3" loCatId="relationship" qsTypeId="urn:microsoft.com/office/officeart/2005/8/quickstyle/3d1" qsCatId="3D" csTypeId="urn:microsoft.com/office/officeart/2005/8/colors/colorful1#39" csCatId="colorful" phldr="1"/>
      <dgm:spPr/>
      <dgm:t>
        <a:bodyPr/>
        <a:lstStyle/>
        <a:p>
          <a:endParaRPr lang="zh-TW" altLang="en-US"/>
        </a:p>
      </dgm:t>
    </dgm:pt>
    <dgm:pt modelId="{2F243D95-859A-466B-A254-437844AFB6FA}">
      <dgm:prSet phldrT="[文字]" custT="1"/>
      <dgm:spPr>
        <a:solidFill>
          <a:srgbClr val="006600"/>
        </a:solidFill>
      </dgm:spPr>
      <dgm:t>
        <a:bodyPr/>
        <a:lstStyle/>
        <a:p>
          <a:pPr>
            <a:spcAft>
              <a:spcPts val="0"/>
            </a:spcAft>
          </a:pPr>
          <a:r>
            <a:rPr lang="zh-TW" altLang="en-US" sz="2400" b="1" smtClean="0">
              <a:latin typeface="微軟正黑體" pitchFamily="34" charset="-120"/>
              <a:ea typeface="微軟正黑體" pitchFamily="34" charset="-120"/>
            </a:rPr>
            <a:t>多元發展</a:t>
          </a:r>
          <a:endParaRPr lang="en-US" altLang="zh-TW" sz="2400" b="1" smtClean="0">
            <a:latin typeface="微軟正黑體" pitchFamily="34" charset="-120"/>
            <a:ea typeface="微軟正黑體" pitchFamily="34" charset="-120"/>
          </a:endParaRPr>
        </a:p>
        <a:p>
          <a:pPr>
            <a:spcAft>
              <a:spcPts val="0"/>
            </a:spcAft>
          </a:pPr>
          <a:r>
            <a:rPr lang="zh-TW" altLang="en-US" sz="2400" b="1" smtClean="0">
              <a:latin typeface="微軟正黑體" pitchFamily="34" charset="-120"/>
              <a:ea typeface="微軟正黑體" pitchFamily="34" charset="-120"/>
            </a:rPr>
            <a:t>項目</a:t>
          </a:r>
          <a:endParaRPr lang="en-US" altLang="zh-TW" sz="2400" b="1" smtClean="0">
            <a:latin typeface="微軟正黑體" pitchFamily="34" charset="-120"/>
            <a:ea typeface="微軟正黑體" pitchFamily="34" charset="-120"/>
          </a:endParaRPr>
        </a:p>
        <a:p>
          <a:pPr>
            <a:spcAft>
              <a:spcPts val="0"/>
            </a:spcAft>
          </a:pPr>
          <a:r>
            <a:rPr lang="zh-TW" altLang="en-US" sz="2400" b="1" smtClean="0">
              <a:latin typeface="微軟正黑體" pitchFamily="34" charset="-120"/>
              <a:ea typeface="微軟正黑體" pitchFamily="34" charset="-120"/>
            </a:rPr>
            <a:t>上限</a:t>
          </a:r>
          <a:r>
            <a:rPr lang="en-US" altLang="zh-TW" sz="2400" b="1" smtClean="0">
              <a:latin typeface="微軟正黑體" pitchFamily="34" charset="-120"/>
              <a:ea typeface="微軟正黑體" pitchFamily="34" charset="-120"/>
            </a:rPr>
            <a:t>40</a:t>
          </a:r>
          <a:r>
            <a:rPr lang="zh-TW" altLang="en-US" sz="2400" b="1"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2C7E97B4-42AC-4BFE-A132-3EE640AB6D9E}" type="parTrans" cxnId="{37A595B8-B10F-4699-A9B1-489F8C592A75}">
      <dgm:prSet/>
      <dgm:spPr/>
      <dgm:t>
        <a:bodyPr/>
        <a:lstStyle/>
        <a:p>
          <a:endParaRPr lang="zh-TW" altLang="en-US" sz="2400" b="1">
            <a:solidFill>
              <a:srgbClr val="660033"/>
            </a:solidFill>
            <a:latin typeface="微軟正黑體" pitchFamily="34" charset="-120"/>
            <a:ea typeface="微軟正黑體" pitchFamily="34" charset="-120"/>
          </a:endParaRPr>
        </a:p>
      </dgm:t>
    </dgm:pt>
    <dgm:pt modelId="{DCE413CE-33F6-42DA-B68D-D3A74A88E18D}" type="sibTrans" cxnId="{37A595B8-B10F-4699-A9B1-489F8C592A75}">
      <dgm:prSet/>
      <dgm:spPr/>
      <dgm:t>
        <a:bodyPr/>
        <a:lstStyle/>
        <a:p>
          <a:endParaRPr lang="zh-TW" altLang="en-US" sz="2400" b="1">
            <a:solidFill>
              <a:srgbClr val="660033"/>
            </a:solidFill>
            <a:latin typeface="微軟正黑體" pitchFamily="34" charset="-120"/>
            <a:ea typeface="微軟正黑體" pitchFamily="34" charset="-120"/>
          </a:endParaRPr>
        </a:p>
      </dgm:t>
    </dgm:pt>
    <dgm:pt modelId="{1D4B3C8F-E39D-4F50-9C65-D3FACD635D92}">
      <dgm:prSet phldrT="[文字]" custT="1"/>
      <dgm:spPr>
        <a:solidFill>
          <a:srgbClr val="0070C0"/>
        </a:solidFill>
      </dgm:spPr>
      <dgm:t>
        <a:bodyPr/>
        <a:lstStyle/>
        <a:p>
          <a:pPr>
            <a:spcAft>
              <a:spcPts val="0"/>
            </a:spcAft>
          </a:pPr>
          <a:r>
            <a:rPr lang="zh-TW" altLang="en-US" sz="2400" b="1" dirty="0" smtClean="0">
              <a:latin typeface="微軟正黑體" pitchFamily="34" charset="-120"/>
              <a:ea typeface="微軟正黑體" pitchFamily="34" charset="-120"/>
            </a:rPr>
            <a:t>志願序</a:t>
          </a:r>
          <a:endParaRPr lang="en-US" altLang="zh-TW" sz="2400" b="1" dirty="0" smtClean="0">
            <a:latin typeface="微軟正黑體" pitchFamily="34" charset="-120"/>
            <a:ea typeface="微軟正黑體" pitchFamily="34" charset="-120"/>
          </a:endParaRPr>
        </a:p>
        <a:p>
          <a:pPr>
            <a:spcAft>
              <a:spcPts val="0"/>
            </a:spcAft>
          </a:pPr>
          <a:r>
            <a:rPr lang="en-US" altLang="zh-TW" sz="2400" b="1" dirty="0" smtClean="0">
              <a:latin typeface="微軟正黑體" pitchFamily="34" charset="-120"/>
              <a:ea typeface="微軟正黑體" pitchFamily="34" charset="-120"/>
            </a:rPr>
            <a:t>30</a:t>
          </a:r>
          <a:r>
            <a:rPr lang="zh-TW" altLang="en-US" sz="2400" b="1" dirty="0"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3F3C966D-BAA5-4DEC-8F69-233604BA49EE}" type="parTrans" cxnId="{5B67C9B8-50CE-46C9-ADCE-0254CBE81C90}">
      <dgm:prSet/>
      <dgm:spPr/>
      <dgm:t>
        <a:bodyPr/>
        <a:lstStyle/>
        <a:p>
          <a:endParaRPr lang="zh-TW" altLang="en-US" sz="2400" b="1">
            <a:solidFill>
              <a:srgbClr val="660033"/>
            </a:solidFill>
            <a:latin typeface="微軟正黑體" pitchFamily="34" charset="-120"/>
            <a:ea typeface="微軟正黑體" pitchFamily="34" charset="-120"/>
          </a:endParaRPr>
        </a:p>
      </dgm:t>
    </dgm:pt>
    <dgm:pt modelId="{E6CEF34F-D010-43F6-9952-F0F0F614C6B7}" type="sibTrans" cxnId="{5B67C9B8-50CE-46C9-ADCE-0254CBE81C90}">
      <dgm:prSet/>
      <dgm:spPr/>
      <dgm:t>
        <a:bodyPr/>
        <a:lstStyle/>
        <a:p>
          <a:endParaRPr lang="zh-TW" altLang="en-US" sz="2400" b="1">
            <a:solidFill>
              <a:srgbClr val="660033"/>
            </a:solidFill>
            <a:latin typeface="微軟正黑體" pitchFamily="34" charset="-120"/>
            <a:ea typeface="微軟正黑體" pitchFamily="34" charset="-120"/>
          </a:endParaRPr>
        </a:p>
      </dgm:t>
    </dgm:pt>
    <dgm:pt modelId="{9949B626-8F86-440F-8D24-D3C10EB5CA9A}">
      <dgm:prSet phldrT="[文字]" custT="1"/>
      <dgm:spPr>
        <a:solidFill>
          <a:srgbClr val="660033"/>
        </a:solidFill>
      </dgm:spPr>
      <dgm:t>
        <a:bodyPr/>
        <a:lstStyle/>
        <a:p>
          <a:pPr>
            <a:lnSpc>
              <a:spcPct val="100000"/>
            </a:lnSpc>
            <a:spcAft>
              <a:spcPts val="0"/>
            </a:spcAft>
          </a:pPr>
          <a:r>
            <a:rPr lang="zh-TW" altLang="en-US" sz="2400" b="1" dirty="0" smtClean="0">
              <a:latin typeface="微軟正黑體" pitchFamily="34" charset="-120"/>
              <a:ea typeface="微軟正黑體" pitchFamily="34" charset="-120"/>
            </a:rPr>
            <a:t>國中教育</a:t>
          </a:r>
          <a:endParaRPr lang="en-US" altLang="zh-TW" sz="2400" b="1" dirty="0" smtClean="0">
            <a:latin typeface="微軟正黑體" pitchFamily="34" charset="-120"/>
            <a:ea typeface="微軟正黑體" pitchFamily="34" charset="-120"/>
          </a:endParaRPr>
        </a:p>
        <a:p>
          <a:pPr>
            <a:lnSpc>
              <a:spcPct val="100000"/>
            </a:lnSpc>
            <a:spcAft>
              <a:spcPts val="0"/>
            </a:spcAft>
          </a:pPr>
          <a:r>
            <a:rPr lang="zh-TW" altLang="en-US" sz="2400" b="1" dirty="0" smtClean="0">
              <a:latin typeface="微軟正黑體" pitchFamily="34" charset="-120"/>
              <a:ea typeface="微軟正黑體" pitchFamily="34" charset="-120"/>
            </a:rPr>
            <a:t>會考</a:t>
          </a:r>
          <a:endParaRPr lang="en-US" altLang="zh-TW" sz="2400" b="1" dirty="0" smtClean="0">
            <a:latin typeface="微軟正黑體" pitchFamily="34" charset="-120"/>
            <a:ea typeface="微軟正黑體" pitchFamily="34" charset="-120"/>
          </a:endParaRPr>
        </a:p>
        <a:p>
          <a:pPr>
            <a:lnSpc>
              <a:spcPct val="100000"/>
            </a:lnSpc>
            <a:spcAft>
              <a:spcPct val="35000"/>
            </a:spcAft>
          </a:pPr>
          <a:r>
            <a:rPr lang="en-US" altLang="zh-TW" sz="2400" b="1" dirty="0" smtClean="0">
              <a:latin typeface="微軟正黑體" pitchFamily="34" charset="-120"/>
              <a:ea typeface="微軟正黑體" pitchFamily="34" charset="-120"/>
            </a:rPr>
            <a:t>30</a:t>
          </a:r>
          <a:r>
            <a:rPr lang="zh-TW" altLang="en-US" sz="2400" b="1" dirty="0" smtClean="0">
              <a:latin typeface="微軟正黑體" pitchFamily="34" charset="-120"/>
              <a:ea typeface="微軟正黑體" pitchFamily="34" charset="-120"/>
            </a:rPr>
            <a:t>分</a:t>
          </a:r>
          <a:endParaRPr lang="zh-TW" altLang="en-US" sz="2400" b="1" dirty="0">
            <a:latin typeface="微軟正黑體" pitchFamily="34" charset="-120"/>
            <a:ea typeface="微軟正黑體" pitchFamily="34" charset="-120"/>
          </a:endParaRPr>
        </a:p>
      </dgm:t>
    </dgm:pt>
    <dgm:pt modelId="{6F89E22E-55C7-4CEF-AC20-5898A42A637E}" type="parTrans" cxnId="{29B69391-9D8D-43F3-B98B-FED0EB436D1A}">
      <dgm:prSet/>
      <dgm:spPr/>
      <dgm:t>
        <a:bodyPr/>
        <a:lstStyle/>
        <a:p>
          <a:endParaRPr lang="zh-TW" altLang="en-US" sz="2400" b="1">
            <a:solidFill>
              <a:srgbClr val="660033"/>
            </a:solidFill>
            <a:latin typeface="微軟正黑體" pitchFamily="34" charset="-120"/>
            <a:ea typeface="微軟正黑體" pitchFamily="34" charset="-120"/>
          </a:endParaRPr>
        </a:p>
      </dgm:t>
    </dgm:pt>
    <dgm:pt modelId="{E6243C0E-65BE-4D10-A1F9-AAB405065A24}" type="sibTrans" cxnId="{29B69391-9D8D-43F3-B98B-FED0EB436D1A}">
      <dgm:prSet/>
      <dgm:spPr/>
      <dgm:t>
        <a:bodyPr/>
        <a:lstStyle/>
        <a:p>
          <a:endParaRPr lang="zh-TW" altLang="en-US" sz="2400" b="1">
            <a:solidFill>
              <a:srgbClr val="660033"/>
            </a:solidFill>
            <a:latin typeface="微軟正黑體" pitchFamily="34" charset="-120"/>
            <a:ea typeface="微軟正黑體" pitchFamily="34" charset="-120"/>
          </a:endParaRPr>
        </a:p>
      </dgm:t>
    </dgm:pt>
    <dgm:pt modelId="{F60BA481-1691-43FF-870F-5C9010B76F3B}" type="pres">
      <dgm:prSet presAssocID="{CF80BFDC-75D7-44B5-9E45-9211B5B6D317}" presName="compositeShape" presStyleCnt="0">
        <dgm:presLayoutVars>
          <dgm:chMax val="7"/>
          <dgm:dir/>
          <dgm:resizeHandles val="exact"/>
        </dgm:presLayoutVars>
      </dgm:prSet>
      <dgm:spPr/>
      <dgm:t>
        <a:bodyPr/>
        <a:lstStyle/>
        <a:p>
          <a:endParaRPr lang="zh-TW" altLang="en-US"/>
        </a:p>
      </dgm:t>
    </dgm:pt>
    <dgm:pt modelId="{5C2AA9AA-F78F-4548-875E-8F88A4B11A9B}" type="pres">
      <dgm:prSet presAssocID="{CF80BFDC-75D7-44B5-9E45-9211B5B6D317}" presName="wedge1" presStyleLbl="node1" presStyleIdx="0" presStyleCnt="3" custScaleX="118741" custScaleY="110285" custLinFactNeighborX="-3524" custLinFactNeighborY="2075"/>
      <dgm:spPr/>
      <dgm:t>
        <a:bodyPr/>
        <a:lstStyle/>
        <a:p>
          <a:endParaRPr lang="zh-TW" altLang="en-US"/>
        </a:p>
      </dgm:t>
    </dgm:pt>
    <dgm:pt modelId="{C233956C-015F-4A66-BFEA-AF34B7B22744}" type="pres">
      <dgm:prSet presAssocID="{CF80BFDC-75D7-44B5-9E45-9211B5B6D317}" presName="wedge1Tx" presStyleLbl="node1" presStyleIdx="0" presStyleCnt="3">
        <dgm:presLayoutVars>
          <dgm:chMax val="0"/>
          <dgm:chPref val="0"/>
          <dgm:bulletEnabled val="1"/>
        </dgm:presLayoutVars>
      </dgm:prSet>
      <dgm:spPr/>
      <dgm:t>
        <a:bodyPr/>
        <a:lstStyle/>
        <a:p>
          <a:endParaRPr lang="zh-TW" altLang="en-US"/>
        </a:p>
      </dgm:t>
    </dgm:pt>
    <dgm:pt modelId="{3F536BF3-4C78-42E5-8816-AED3EA613989}" type="pres">
      <dgm:prSet presAssocID="{CF80BFDC-75D7-44B5-9E45-9211B5B6D317}" presName="wedge2" presStyleLbl="node1" presStyleIdx="1" presStyleCnt="3" custScaleX="107916" custScaleY="109920"/>
      <dgm:spPr/>
      <dgm:t>
        <a:bodyPr/>
        <a:lstStyle/>
        <a:p>
          <a:endParaRPr lang="zh-TW" altLang="en-US"/>
        </a:p>
      </dgm:t>
    </dgm:pt>
    <dgm:pt modelId="{9DFCF1E6-7691-4740-A672-071D0982EDEE}" type="pres">
      <dgm:prSet presAssocID="{CF80BFDC-75D7-44B5-9E45-9211B5B6D317}" presName="wedge2Tx" presStyleLbl="node1" presStyleIdx="1" presStyleCnt="3">
        <dgm:presLayoutVars>
          <dgm:chMax val="0"/>
          <dgm:chPref val="0"/>
          <dgm:bulletEnabled val="1"/>
        </dgm:presLayoutVars>
      </dgm:prSet>
      <dgm:spPr/>
      <dgm:t>
        <a:bodyPr/>
        <a:lstStyle/>
        <a:p>
          <a:endParaRPr lang="zh-TW" altLang="en-US"/>
        </a:p>
      </dgm:t>
    </dgm:pt>
    <dgm:pt modelId="{336006F1-42A9-4C54-A88B-91B5574663B1}" type="pres">
      <dgm:prSet presAssocID="{CF80BFDC-75D7-44B5-9E45-9211B5B6D317}" presName="wedge3" presStyleLbl="node1" presStyleIdx="2" presStyleCnt="3" custScaleX="111365" custScaleY="105507"/>
      <dgm:spPr/>
      <dgm:t>
        <a:bodyPr/>
        <a:lstStyle/>
        <a:p>
          <a:endParaRPr lang="zh-TW" altLang="en-US"/>
        </a:p>
      </dgm:t>
    </dgm:pt>
    <dgm:pt modelId="{525D3DC8-718A-4D1D-A15F-49408AFA3DE8}" type="pres">
      <dgm:prSet presAssocID="{CF80BFDC-75D7-44B5-9E45-9211B5B6D317}" presName="wedge3Tx" presStyleLbl="node1" presStyleIdx="2" presStyleCnt="3">
        <dgm:presLayoutVars>
          <dgm:chMax val="0"/>
          <dgm:chPref val="0"/>
          <dgm:bulletEnabled val="1"/>
        </dgm:presLayoutVars>
      </dgm:prSet>
      <dgm:spPr/>
      <dgm:t>
        <a:bodyPr/>
        <a:lstStyle/>
        <a:p>
          <a:endParaRPr lang="zh-TW" altLang="en-US"/>
        </a:p>
      </dgm:t>
    </dgm:pt>
  </dgm:ptLst>
  <dgm:cxnLst>
    <dgm:cxn modelId="{18C7AD37-17C2-4088-87F6-A7B97E896126}" type="presOf" srcId="{1D4B3C8F-E39D-4F50-9C65-D3FACD635D92}" destId="{3F536BF3-4C78-42E5-8816-AED3EA613989}" srcOrd="0" destOrd="0" presId="urn:microsoft.com/office/officeart/2005/8/layout/chart3"/>
    <dgm:cxn modelId="{6B3F3AB0-8511-4071-A98E-FEB65F03E7A9}" type="presOf" srcId="{2F243D95-859A-466B-A254-437844AFB6FA}" destId="{C233956C-015F-4A66-BFEA-AF34B7B22744}" srcOrd="1" destOrd="0" presId="urn:microsoft.com/office/officeart/2005/8/layout/chart3"/>
    <dgm:cxn modelId="{5B67C9B8-50CE-46C9-ADCE-0254CBE81C90}" srcId="{CF80BFDC-75D7-44B5-9E45-9211B5B6D317}" destId="{1D4B3C8F-E39D-4F50-9C65-D3FACD635D92}" srcOrd="1" destOrd="0" parTransId="{3F3C966D-BAA5-4DEC-8F69-233604BA49EE}" sibTransId="{E6CEF34F-D010-43F6-9952-F0F0F614C6B7}"/>
    <dgm:cxn modelId="{E91E5C2D-C8EC-468F-9800-51C664508515}" type="presOf" srcId="{9949B626-8F86-440F-8D24-D3C10EB5CA9A}" destId="{525D3DC8-718A-4D1D-A15F-49408AFA3DE8}" srcOrd="1" destOrd="0" presId="urn:microsoft.com/office/officeart/2005/8/layout/chart3"/>
    <dgm:cxn modelId="{1386BB3A-440D-4B0A-8158-92D647BB8E26}" type="presOf" srcId="{CF80BFDC-75D7-44B5-9E45-9211B5B6D317}" destId="{F60BA481-1691-43FF-870F-5C9010B76F3B}" srcOrd="0" destOrd="0" presId="urn:microsoft.com/office/officeart/2005/8/layout/chart3"/>
    <dgm:cxn modelId="{7CBF5E68-6D2B-477C-A239-F9BBEF40BE09}" type="presOf" srcId="{9949B626-8F86-440F-8D24-D3C10EB5CA9A}" destId="{336006F1-42A9-4C54-A88B-91B5574663B1}" srcOrd="0" destOrd="0" presId="urn:microsoft.com/office/officeart/2005/8/layout/chart3"/>
    <dgm:cxn modelId="{E4D501AF-9004-41BD-B4D3-393B4F3FBE0A}" type="presOf" srcId="{2F243D95-859A-466B-A254-437844AFB6FA}" destId="{5C2AA9AA-F78F-4548-875E-8F88A4B11A9B}" srcOrd="0" destOrd="0" presId="urn:microsoft.com/office/officeart/2005/8/layout/chart3"/>
    <dgm:cxn modelId="{37A595B8-B10F-4699-A9B1-489F8C592A75}" srcId="{CF80BFDC-75D7-44B5-9E45-9211B5B6D317}" destId="{2F243D95-859A-466B-A254-437844AFB6FA}" srcOrd="0" destOrd="0" parTransId="{2C7E97B4-42AC-4BFE-A132-3EE640AB6D9E}" sibTransId="{DCE413CE-33F6-42DA-B68D-D3A74A88E18D}"/>
    <dgm:cxn modelId="{29B69391-9D8D-43F3-B98B-FED0EB436D1A}" srcId="{CF80BFDC-75D7-44B5-9E45-9211B5B6D317}" destId="{9949B626-8F86-440F-8D24-D3C10EB5CA9A}" srcOrd="2" destOrd="0" parTransId="{6F89E22E-55C7-4CEF-AC20-5898A42A637E}" sibTransId="{E6243C0E-65BE-4D10-A1F9-AAB405065A24}"/>
    <dgm:cxn modelId="{61FD8DD3-D6DB-4648-87D2-6D8D90558C67}" type="presOf" srcId="{1D4B3C8F-E39D-4F50-9C65-D3FACD635D92}" destId="{9DFCF1E6-7691-4740-A672-071D0982EDEE}" srcOrd="1" destOrd="0" presId="urn:microsoft.com/office/officeart/2005/8/layout/chart3"/>
    <dgm:cxn modelId="{C1BF96EE-EF54-4085-ABB3-7C3BDF4123B2}" type="presParOf" srcId="{F60BA481-1691-43FF-870F-5C9010B76F3B}" destId="{5C2AA9AA-F78F-4548-875E-8F88A4B11A9B}" srcOrd="0" destOrd="0" presId="urn:microsoft.com/office/officeart/2005/8/layout/chart3"/>
    <dgm:cxn modelId="{6B29D3D0-1736-444D-9171-6C9DFC339E7F}" type="presParOf" srcId="{F60BA481-1691-43FF-870F-5C9010B76F3B}" destId="{C233956C-015F-4A66-BFEA-AF34B7B22744}" srcOrd="1" destOrd="0" presId="urn:microsoft.com/office/officeart/2005/8/layout/chart3"/>
    <dgm:cxn modelId="{AFE3D788-7EC3-48DD-912B-4B55D5D8FC84}" type="presParOf" srcId="{F60BA481-1691-43FF-870F-5C9010B76F3B}" destId="{3F536BF3-4C78-42E5-8816-AED3EA613989}" srcOrd="2" destOrd="0" presId="urn:microsoft.com/office/officeart/2005/8/layout/chart3"/>
    <dgm:cxn modelId="{95FC9557-A957-45EF-8C20-87B47F0063F8}" type="presParOf" srcId="{F60BA481-1691-43FF-870F-5C9010B76F3B}" destId="{9DFCF1E6-7691-4740-A672-071D0982EDEE}" srcOrd="3" destOrd="0" presId="urn:microsoft.com/office/officeart/2005/8/layout/chart3"/>
    <dgm:cxn modelId="{3BA73EBC-B612-4BCC-B63C-C6D153435546}" type="presParOf" srcId="{F60BA481-1691-43FF-870F-5C9010B76F3B}" destId="{336006F1-42A9-4C54-A88B-91B5574663B1}" srcOrd="4" destOrd="0" presId="urn:microsoft.com/office/officeart/2005/8/layout/chart3"/>
    <dgm:cxn modelId="{A9D50F4A-4910-4F1E-B2F3-C5903A26D82F}" type="presParOf" srcId="{F60BA481-1691-43FF-870F-5C9010B76F3B}" destId="{525D3DC8-718A-4D1D-A15F-49408AFA3DE8}" srcOrd="5" destOrd="0" presId="urn:microsoft.com/office/officeart/2005/8/layout/char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7C593D-48A2-4F8C-BDF9-21BED76A7627}">
      <dsp:nvSpPr>
        <dsp:cNvPr id="0" name=""/>
        <dsp:cNvSpPr/>
      </dsp:nvSpPr>
      <dsp:spPr>
        <a:xfrm>
          <a:off x="0" y="349664"/>
          <a:ext cx="6543108"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D826B1-EEA0-448E-8657-783206764CFE}">
      <dsp:nvSpPr>
        <dsp:cNvPr id="0" name=""/>
        <dsp:cNvSpPr/>
      </dsp:nvSpPr>
      <dsp:spPr>
        <a:xfrm>
          <a:off x="432049" y="0"/>
          <a:ext cx="5760720" cy="678960"/>
        </a:xfrm>
        <a:prstGeom prst="roundRect">
          <a:avLst/>
        </a:prstGeom>
        <a:solidFill>
          <a:srgbClr val="66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bg1"/>
              </a:solidFill>
              <a:latin typeface="微軟正黑體" pitchFamily="34" charset="-120"/>
              <a:ea typeface="微軟正黑體" pitchFamily="34" charset="-120"/>
            </a:rPr>
            <a:t>關於十二年國教</a:t>
          </a:r>
          <a:endParaRPr lang="zh-TW" altLang="en-US" sz="2800" b="1" kern="1200" dirty="0">
            <a:solidFill>
              <a:schemeClr val="bg1"/>
            </a:solidFill>
            <a:latin typeface="微軟正黑體" pitchFamily="34" charset="-120"/>
            <a:ea typeface="微軟正黑體" pitchFamily="34" charset="-120"/>
          </a:endParaRPr>
        </a:p>
      </dsp:txBody>
      <dsp:txXfrm>
        <a:off x="465193" y="33144"/>
        <a:ext cx="5694432" cy="612672"/>
      </dsp:txXfrm>
    </dsp:sp>
    <dsp:sp modelId="{8D72A63D-7FBF-49A8-9621-E2D48DE4D445}">
      <dsp:nvSpPr>
        <dsp:cNvPr id="0" name=""/>
        <dsp:cNvSpPr/>
      </dsp:nvSpPr>
      <dsp:spPr>
        <a:xfrm>
          <a:off x="0" y="1392944"/>
          <a:ext cx="6543108"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12556-C8F0-42CC-A195-6C6AF367227A}">
      <dsp:nvSpPr>
        <dsp:cNvPr id="0" name=""/>
        <dsp:cNvSpPr/>
      </dsp:nvSpPr>
      <dsp:spPr>
        <a:xfrm>
          <a:off x="411480" y="1053464"/>
          <a:ext cx="5708527" cy="678960"/>
        </a:xfrm>
        <a:prstGeom prst="roundRect">
          <a:avLst/>
        </a:prstGeom>
        <a:solidFill>
          <a:srgbClr val="A500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bg1"/>
              </a:solidFill>
              <a:latin typeface="微軟正黑體" pitchFamily="34" charset="-120"/>
              <a:ea typeface="微軟正黑體" pitchFamily="34" charset="-120"/>
            </a:rPr>
            <a:t>國中教育會考</a:t>
          </a:r>
          <a:endParaRPr lang="zh-TW" altLang="en-US" sz="2800" b="1" kern="1200" dirty="0">
            <a:solidFill>
              <a:schemeClr val="bg1"/>
            </a:solidFill>
            <a:latin typeface="微軟正黑體" pitchFamily="34" charset="-120"/>
            <a:ea typeface="微軟正黑體" pitchFamily="34" charset="-120"/>
          </a:endParaRPr>
        </a:p>
      </dsp:txBody>
      <dsp:txXfrm>
        <a:off x="444624" y="1086608"/>
        <a:ext cx="5642239" cy="612672"/>
      </dsp:txXfrm>
    </dsp:sp>
    <dsp:sp modelId="{728FF32A-B34F-4900-8336-47DAE44AC5C5}">
      <dsp:nvSpPr>
        <dsp:cNvPr id="0" name=""/>
        <dsp:cNvSpPr/>
      </dsp:nvSpPr>
      <dsp:spPr>
        <a:xfrm>
          <a:off x="0" y="2436224"/>
          <a:ext cx="6543108"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980C44-F729-4DAF-AF96-341220F0BB20}">
      <dsp:nvSpPr>
        <dsp:cNvPr id="0" name=""/>
        <dsp:cNvSpPr/>
      </dsp:nvSpPr>
      <dsp:spPr>
        <a:xfrm>
          <a:off x="411480" y="2096744"/>
          <a:ext cx="5805250" cy="678960"/>
        </a:xfrm>
        <a:prstGeom prst="roundRect">
          <a:avLst/>
        </a:prstGeom>
        <a:solidFill>
          <a:srgbClr val="0033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bg1"/>
              </a:solidFill>
              <a:latin typeface="微軟正黑體" pitchFamily="34" charset="-120"/>
              <a:ea typeface="微軟正黑體" pitchFamily="34" charset="-120"/>
            </a:rPr>
            <a:t>高雄區適性入學管道</a:t>
          </a:r>
          <a:endParaRPr lang="zh-TW" altLang="en-US" sz="2800" b="1" kern="1200" dirty="0">
            <a:solidFill>
              <a:schemeClr val="bg1"/>
            </a:solidFill>
            <a:latin typeface="微軟正黑體" pitchFamily="34" charset="-120"/>
            <a:ea typeface="微軟正黑體" pitchFamily="34" charset="-120"/>
          </a:endParaRPr>
        </a:p>
      </dsp:txBody>
      <dsp:txXfrm>
        <a:off x="444624" y="2129888"/>
        <a:ext cx="5738962" cy="612672"/>
      </dsp:txXfrm>
    </dsp:sp>
    <dsp:sp modelId="{72B74419-273C-4CE2-810C-B42F0AB475C4}">
      <dsp:nvSpPr>
        <dsp:cNvPr id="0" name=""/>
        <dsp:cNvSpPr/>
      </dsp:nvSpPr>
      <dsp:spPr>
        <a:xfrm>
          <a:off x="0" y="3479504"/>
          <a:ext cx="6316053"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7B0974-A870-4D71-BBB9-66DD8C624CBE}">
      <dsp:nvSpPr>
        <dsp:cNvPr id="0" name=""/>
        <dsp:cNvSpPr/>
      </dsp:nvSpPr>
      <dsp:spPr>
        <a:xfrm>
          <a:off x="411480" y="3140024"/>
          <a:ext cx="5760720" cy="67896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bg1"/>
              </a:solidFill>
              <a:latin typeface="微軟正黑體" pitchFamily="34" charset="-120"/>
              <a:ea typeface="微軟正黑體" pitchFamily="34" charset="-120"/>
            </a:rPr>
            <a:t>五專免試入學管道</a:t>
          </a:r>
          <a:endParaRPr lang="zh-TW" altLang="en-US" sz="2800" b="1" kern="1200" dirty="0">
            <a:solidFill>
              <a:schemeClr val="bg1"/>
            </a:solidFill>
            <a:latin typeface="微軟正黑體" pitchFamily="34" charset="-120"/>
            <a:ea typeface="微軟正黑體" pitchFamily="34" charset="-120"/>
          </a:endParaRPr>
        </a:p>
      </dsp:txBody>
      <dsp:txXfrm>
        <a:off x="444624" y="3173168"/>
        <a:ext cx="5694432" cy="612672"/>
      </dsp:txXfrm>
    </dsp:sp>
    <dsp:sp modelId="{B40DD6A8-9FFF-42F0-A0AE-E835F81A1519}">
      <dsp:nvSpPr>
        <dsp:cNvPr id="0" name=""/>
        <dsp:cNvSpPr/>
      </dsp:nvSpPr>
      <dsp:spPr>
        <a:xfrm>
          <a:off x="0" y="4522784"/>
          <a:ext cx="82296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ED5D1-4B66-47FD-83E0-BB3CDE11F0BF}">
      <dsp:nvSpPr>
        <dsp:cNvPr id="0" name=""/>
        <dsp:cNvSpPr/>
      </dsp:nvSpPr>
      <dsp:spPr>
        <a:xfrm>
          <a:off x="360040" y="4170247"/>
          <a:ext cx="5760720" cy="67896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bg1"/>
              </a:solidFill>
              <a:latin typeface="微軟正黑體" pitchFamily="34" charset="-120"/>
              <a:ea typeface="微軟正黑體" pitchFamily="34" charset="-120"/>
            </a:rPr>
            <a:t>適性入學各項輔導資源介紹</a:t>
          </a:r>
          <a:endParaRPr lang="zh-TW" altLang="en-US" sz="2800" b="1" kern="1200" dirty="0">
            <a:solidFill>
              <a:schemeClr val="bg1"/>
            </a:solidFill>
            <a:latin typeface="微軟正黑體" pitchFamily="34" charset="-120"/>
            <a:ea typeface="微軟正黑體" pitchFamily="34" charset="-120"/>
          </a:endParaRPr>
        </a:p>
      </dsp:txBody>
      <dsp:txXfrm>
        <a:off x="393184" y="4203391"/>
        <a:ext cx="5694432" cy="6126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0751-2F77-4F7C-9BBC-65742AF08721}">
      <dsp:nvSpPr>
        <dsp:cNvPr id="0" name=""/>
        <dsp:cNvSpPr/>
      </dsp:nvSpPr>
      <dsp:spPr>
        <a:xfrm>
          <a:off x="1383" y="688875"/>
          <a:ext cx="1466175" cy="1399354"/>
        </a:xfrm>
        <a:prstGeom prst="roundRect">
          <a:avLst>
            <a:gd name="adj" fmla="val 10000"/>
          </a:avLst>
        </a:prstGeom>
        <a:solidFill>
          <a:srgbClr val="CCFFFF"/>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A50021"/>
              </a:solidFill>
              <a:latin typeface="微軟正黑體" pitchFamily="34" charset="-120"/>
              <a:ea typeface="微軟正黑體" pitchFamily="34" charset="-120"/>
            </a:rPr>
            <a:t>總積分</a:t>
          </a:r>
          <a:r>
            <a:rPr lang="en-US" altLang="zh-TW" sz="2800" b="1" kern="1200" dirty="0" smtClean="0">
              <a:solidFill>
                <a:srgbClr val="A50021"/>
              </a:solidFill>
              <a:latin typeface="微軟正黑體" pitchFamily="34" charset="-120"/>
              <a:ea typeface="微軟正黑體" pitchFamily="34" charset="-120"/>
            </a:rPr>
            <a:t>100</a:t>
          </a:r>
          <a:r>
            <a:rPr lang="zh-TW" altLang="en-US" sz="2800" b="1" kern="1200" dirty="0" smtClean="0">
              <a:solidFill>
                <a:srgbClr val="A50021"/>
              </a:solidFill>
              <a:latin typeface="微軟正黑體" pitchFamily="34" charset="-120"/>
              <a:ea typeface="微軟正黑體" pitchFamily="34" charset="-120"/>
            </a:rPr>
            <a:t>分</a:t>
          </a:r>
          <a:endParaRPr lang="zh-TW" altLang="en-US" sz="2800" b="1" kern="1200" dirty="0">
            <a:solidFill>
              <a:srgbClr val="A50021"/>
            </a:solidFill>
            <a:latin typeface="微軟正黑體" pitchFamily="34" charset="-120"/>
            <a:ea typeface="微軟正黑體" pitchFamily="34" charset="-120"/>
          </a:endParaRPr>
        </a:p>
      </dsp:txBody>
      <dsp:txXfrm>
        <a:off x="42369" y="729861"/>
        <a:ext cx="1384203" cy="1317382"/>
      </dsp:txXfrm>
    </dsp:sp>
    <dsp:sp modelId="{4F783F26-B092-4B74-9314-D48043979B1B}">
      <dsp:nvSpPr>
        <dsp:cNvPr id="0" name=""/>
        <dsp:cNvSpPr/>
      </dsp:nvSpPr>
      <dsp:spPr>
        <a:xfrm rot="21559634">
          <a:off x="1467535" y="1353541"/>
          <a:ext cx="676615" cy="62077"/>
        </a:xfrm>
        <a:custGeom>
          <a:avLst/>
          <a:gdLst/>
          <a:ahLst/>
          <a:cxnLst/>
          <a:rect l="0" t="0" r="0" b="0"/>
          <a:pathLst>
            <a:path>
              <a:moveTo>
                <a:pt x="0" y="31038"/>
              </a:moveTo>
              <a:lnTo>
                <a:pt x="676615" y="31038"/>
              </a:lnTo>
            </a:path>
          </a:pathLst>
        </a:custGeom>
        <a:noFill/>
        <a:ln w="38100"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788927" y="1367665"/>
        <a:ext cx="33830" cy="33830"/>
      </dsp:txXfrm>
    </dsp:sp>
    <dsp:sp modelId="{8687AD84-380B-4640-9D34-724E0B43051A}">
      <dsp:nvSpPr>
        <dsp:cNvPr id="0" name=""/>
        <dsp:cNvSpPr/>
      </dsp:nvSpPr>
      <dsp:spPr>
        <a:xfrm>
          <a:off x="2144127" y="792087"/>
          <a:ext cx="2702241" cy="1177042"/>
        </a:xfrm>
        <a:prstGeom prst="roundRect">
          <a:avLst>
            <a:gd name="adj" fmla="val 10000"/>
          </a:avLst>
        </a:prstGeom>
        <a:solidFill>
          <a:srgbClr val="FFFFCC"/>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80000"/>
            </a:lnSpc>
            <a:spcBef>
              <a:spcPct val="0"/>
            </a:spcBef>
            <a:spcAft>
              <a:spcPts val="0"/>
            </a:spcAft>
          </a:pPr>
          <a:r>
            <a:rPr lang="zh-TW" altLang="en-US" sz="2800" b="1" kern="1200" dirty="0" smtClean="0">
              <a:solidFill>
                <a:schemeClr val="bg1">
                  <a:lumMod val="65000"/>
                </a:schemeClr>
              </a:solidFill>
              <a:latin typeface="微軟正黑體" pitchFamily="34" charset="-120"/>
              <a:ea typeface="微軟正黑體" pitchFamily="34" charset="-120"/>
            </a:rPr>
            <a:t>多元發展項目</a:t>
          </a:r>
          <a:endParaRPr lang="en-US" altLang="zh-TW" sz="2800" b="1" kern="1200" dirty="0" smtClean="0">
            <a:solidFill>
              <a:schemeClr val="bg1">
                <a:lumMod val="65000"/>
              </a:schemeClr>
            </a:solidFill>
            <a:latin typeface="微軟正黑體" pitchFamily="34" charset="-120"/>
            <a:ea typeface="微軟正黑體" pitchFamily="34" charset="-120"/>
          </a:endParaRPr>
        </a:p>
        <a:p>
          <a:pPr lvl="0" algn="ctr" defTabSz="1244600">
            <a:lnSpc>
              <a:spcPct val="80000"/>
            </a:lnSpc>
            <a:spcBef>
              <a:spcPct val="0"/>
            </a:spcBef>
            <a:spcAft>
              <a:spcPts val="0"/>
            </a:spcAft>
          </a:pPr>
          <a:r>
            <a:rPr lang="zh-TW" altLang="en-US" sz="2800" b="1" kern="1200" dirty="0" smtClean="0">
              <a:solidFill>
                <a:schemeClr val="bg1">
                  <a:lumMod val="65000"/>
                </a:schemeClr>
              </a:solidFill>
              <a:latin typeface="微軟正黑體" pitchFamily="34" charset="-120"/>
              <a:ea typeface="微軟正黑體" pitchFamily="34" charset="-120"/>
            </a:rPr>
            <a:t>上限</a:t>
          </a:r>
          <a:r>
            <a:rPr lang="en-US" altLang="zh-TW" sz="2800" b="1" kern="1200" dirty="0" smtClean="0">
              <a:solidFill>
                <a:schemeClr val="bg1">
                  <a:lumMod val="65000"/>
                </a:schemeClr>
              </a:solidFill>
              <a:latin typeface="微軟正黑體" pitchFamily="34" charset="-120"/>
              <a:ea typeface="微軟正黑體" pitchFamily="34" charset="-120"/>
            </a:rPr>
            <a:t>40</a:t>
          </a:r>
          <a:r>
            <a:rPr lang="zh-TW" altLang="en-US" sz="2800" b="1" kern="1200" dirty="0" smtClean="0">
              <a:solidFill>
                <a:schemeClr val="bg1">
                  <a:lumMod val="65000"/>
                </a:schemeClr>
              </a:solidFill>
              <a:latin typeface="微軟正黑體" pitchFamily="34" charset="-120"/>
              <a:ea typeface="微軟正黑體" pitchFamily="34" charset="-120"/>
            </a:rPr>
            <a:t>分</a:t>
          </a:r>
          <a:endParaRPr lang="zh-TW" altLang="en-US" sz="2800" b="1" kern="1200" dirty="0">
            <a:solidFill>
              <a:schemeClr val="bg1">
                <a:lumMod val="65000"/>
              </a:schemeClr>
            </a:solidFill>
            <a:latin typeface="微軟正黑體" pitchFamily="34" charset="-120"/>
            <a:ea typeface="微軟正黑體" pitchFamily="34" charset="-120"/>
          </a:endParaRPr>
        </a:p>
      </dsp:txBody>
      <dsp:txXfrm>
        <a:off x="2178601" y="826561"/>
        <a:ext cx="2633293" cy="1108094"/>
      </dsp:txXfrm>
    </dsp:sp>
    <dsp:sp modelId="{8A81567E-0942-4B96-9ED5-35B53ACFE826}">
      <dsp:nvSpPr>
        <dsp:cNvPr id="0" name=""/>
        <dsp:cNvSpPr/>
      </dsp:nvSpPr>
      <dsp:spPr>
        <a:xfrm rot="18200391">
          <a:off x="1190336" y="843305"/>
          <a:ext cx="1231011" cy="62077"/>
        </a:xfrm>
        <a:custGeom>
          <a:avLst/>
          <a:gdLst/>
          <a:ahLst/>
          <a:cxnLst/>
          <a:rect l="0" t="0" r="0" b="0"/>
          <a:pathLst>
            <a:path>
              <a:moveTo>
                <a:pt x="0" y="31038"/>
              </a:moveTo>
              <a:lnTo>
                <a:pt x="1231011" y="31038"/>
              </a:lnTo>
            </a:path>
          </a:pathLst>
        </a:custGeom>
        <a:noFill/>
        <a:ln w="38100" cap="flat" cmpd="sng" algn="ctr">
          <a:solidFill>
            <a:schemeClr val="tx2">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775067" y="843568"/>
        <a:ext cx="61550" cy="61550"/>
      </dsp:txXfrm>
    </dsp:sp>
    <dsp:sp modelId="{89E66A01-90B6-4C50-9F92-CBFEC40CF37D}">
      <dsp:nvSpPr>
        <dsp:cNvPr id="0" name=""/>
        <dsp:cNvSpPr/>
      </dsp:nvSpPr>
      <dsp:spPr>
        <a:xfrm>
          <a:off x="2144127" y="0"/>
          <a:ext cx="2690522" cy="720269"/>
        </a:xfrm>
        <a:prstGeom prst="roundRect">
          <a:avLst>
            <a:gd name="adj" fmla="val 10000"/>
          </a:avLst>
        </a:prstGeom>
        <a:solidFill>
          <a:srgbClr val="FF66CC"/>
        </a:solidFill>
        <a:ln w="28575"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660066"/>
              </a:solidFill>
              <a:latin typeface="微軟正黑體" pitchFamily="34" charset="-120"/>
              <a:ea typeface="微軟正黑體" pitchFamily="34" charset="-120"/>
            </a:rPr>
            <a:t>志願序</a:t>
          </a:r>
          <a:r>
            <a:rPr lang="en-US" altLang="zh-TW" sz="2800" b="1" kern="1200" dirty="0" smtClean="0">
              <a:solidFill>
                <a:srgbClr val="660066"/>
              </a:solidFill>
              <a:latin typeface="微軟正黑體" pitchFamily="34" charset="-120"/>
              <a:ea typeface="微軟正黑體" pitchFamily="34" charset="-120"/>
            </a:rPr>
            <a:t>30</a:t>
          </a:r>
          <a:r>
            <a:rPr lang="zh-TW" altLang="en-US" sz="2800" b="1" kern="1200" dirty="0" smtClean="0">
              <a:solidFill>
                <a:srgbClr val="660066"/>
              </a:solidFill>
              <a:latin typeface="微軟正黑體" pitchFamily="34" charset="-120"/>
              <a:ea typeface="微軟正黑體" pitchFamily="34" charset="-120"/>
            </a:rPr>
            <a:t>分</a:t>
          </a:r>
          <a:endParaRPr lang="zh-TW" altLang="en-US" sz="2800" b="1" kern="1200" dirty="0">
            <a:solidFill>
              <a:srgbClr val="660066"/>
            </a:solidFill>
            <a:latin typeface="微軟正黑體" pitchFamily="34" charset="-120"/>
            <a:ea typeface="微軟正黑體" pitchFamily="34" charset="-120"/>
          </a:endParaRPr>
        </a:p>
      </dsp:txBody>
      <dsp:txXfrm>
        <a:off x="2165223" y="21096"/>
        <a:ext cx="2648330" cy="678077"/>
      </dsp:txXfrm>
    </dsp:sp>
    <dsp:sp modelId="{612946E0-0E57-4640-9AAC-5AC7496AA260}">
      <dsp:nvSpPr>
        <dsp:cNvPr id="0" name=""/>
        <dsp:cNvSpPr/>
      </dsp:nvSpPr>
      <dsp:spPr>
        <a:xfrm rot="3375982">
          <a:off x="1191795" y="1873253"/>
          <a:ext cx="1240312" cy="62077"/>
        </a:xfrm>
        <a:custGeom>
          <a:avLst/>
          <a:gdLst/>
          <a:ahLst/>
          <a:cxnLst/>
          <a:rect l="0" t="0" r="0" b="0"/>
          <a:pathLst>
            <a:path>
              <a:moveTo>
                <a:pt x="0" y="31038"/>
              </a:moveTo>
              <a:lnTo>
                <a:pt x="1240312" y="31038"/>
              </a:lnTo>
            </a:path>
          </a:pathLst>
        </a:custGeom>
        <a:noFill/>
        <a:ln w="12700"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1780943" y="1873284"/>
        <a:ext cx="62015" cy="62015"/>
      </dsp:txXfrm>
    </dsp:sp>
    <dsp:sp modelId="{36218C98-49C0-4510-B650-BF5040DA289D}">
      <dsp:nvSpPr>
        <dsp:cNvPr id="0" name=""/>
        <dsp:cNvSpPr/>
      </dsp:nvSpPr>
      <dsp:spPr>
        <a:xfrm>
          <a:off x="2156344" y="2088230"/>
          <a:ext cx="2702241" cy="663603"/>
        </a:xfrm>
        <a:prstGeom prst="roundRect">
          <a:avLst>
            <a:gd name="adj" fmla="val 10000"/>
          </a:avLst>
        </a:prstGeom>
        <a:solidFill>
          <a:srgbClr val="FFFFCC"/>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chemeClr val="bg1">
                  <a:lumMod val="65000"/>
                </a:schemeClr>
              </a:solidFill>
              <a:latin typeface="微軟正黑體" pitchFamily="34" charset="-120"/>
              <a:ea typeface="微軟正黑體" pitchFamily="34" charset="-120"/>
            </a:rPr>
            <a:t>國中會考</a:t>
          </a:r>
          <a:r>
            <a:rPr lang="en-US" altLang="zh-TW" sz="2800" b="1" kern="1200" dirty="0" smtClean="0">
              <a:solidFill>
                <a:schemeClr val="bg1">
                  <a:lumMod val="65000"/>
                </a:schemeClr>
              </a:solidFill>
              <a:latin typeface="微軟正黑體" pitchFamily="34" charset="-120"/>
              <a:ea typeface="微軟正黑體" pitchFamily="34" charset="-120"/>
            </a:rPr>
            <a:t>30</a:t>
          </a:r>
          <a:r>
            <a:rPr lang="zh-TW" altLang="en-US" sz="2800" b="1" kern="1200" dirty="0" smtClean="0">
              <a:solidFill>
                <a:schemeClr val="bg1">
                  <a:lumMod val="65000"/>
                </a:schemeClr>
              </a:solidFill>
              <a:latin typeface="微軟正黑體" pitchFamily="34" charset="-120"/>
              <a:ea typeface="微軟正黑體" pitchFamily="34" charset="-120"/>
            </a:rPr>
            <a:t>分</a:t>
          </a:r>
          <a:endParaRPr lang="zh-TW" altLang="en-US" sz="2800" b="1" kern="1200" dirty="0">
            <a:solidFill>
              <a:schemeClr val="bg1">
                <a:lumMod val="65000"/>
              </a:schemeClr>
            </a:solidFill>
            <a:latin typeface="微軟正黑體" pitchFamily="34" charset="-120"/>
            <a:ea typeface="微軟正黑體" pitchFamily="34" charset="-120"/>
          </a:endParaRPr>
        </a:p>
      </dsp:txBody>
      <dsp:txXfrm>
        <a:off x="2175780" y="2107666"/>
        <a:ext cx="2663369" cy="6247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14BF3-9934-4040-9818-E7102788EE1B}">
      <dsp:nvSpPr>
        <dsp:cNvPr id="0" name=""/>
        <dsp:cNvSpPr/>
      </dsp:nvSpPr>
      <dsp:spPr>
        <a:xfrm>
          <a:off x="28602" y="0"/>
          <a:ext cx="8229603" cy="2159105"/>
        </a:xfrm>
        <a:prstGeom prst="rect">
          <a:avLst/>
        </a:prstGeom>
        <a:solidFill>
          <a:schemeClr val="accent6">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80000"/>
            </a:lnSpc>
            <a:spcBef>
              <a:spcPct val="0"/>
            </a:spcBef>
            <a:spcAft>
              <a:spcPts val="0"/>
            </a:spcAft>
            <a:buFont typeface="Arial" charset="0"/>
            <a:buNone/>
          </a:pPr>
          <a:r>
            <a:rPr lang="zh-TW" altLang="en-US" sz="2800" b="1" kern="1200" dirty="0" smtClean="0">
              <a:solidFill>
                <a:srgbClr val="A50021"/>
              </a:solidFill>
              <a:latin typeface="微軟正黑體" pitchFamily="34" charset="-120"/>
              <a:ea typeface="微軟正黑體" pitchFamily="34" charset="-120"/>
            </a:rPr>
            <a:t>選填志願</a:t>
          </a:r>
          <a:endParaRPr lang="en-US" altLang="zh-TW" sz="2800" b="1" kern="1200" dirty="0" smtClean="0">
            <a:solidFill>
              <a:srgbClr val="A50021"/>
            </a:solidFill>
            <a:latin typeface="微軟正黑體" pitchFamily="34" charset="-120"/>
            <a:ea typeface="微軟正黑體" pitchFamily="34" charset="-120"/>
          </a:endParaRPr>
        </a:p>
        <a:p>
          <a:pPr lvl="0" algn="l" defTabSz="1244600">
            <a:lnSpc>
              <a:spcPct val="80000"/>
            </a:lnSpc>
            <a:spcBef>
              <a:spcPct val="0"/>
            </a:spcBef>
            <a:spcAft>
              <a:spcPts val="0"/>
            </a:spcAft>
            <a:buFont typeface="Arial" charset="0"/>
            <a:buNone/>
          </a:pPr>
          <a:r>
            <a:rPr lang="zh-TW" altLang="en-US" sz="2000" b="1" kern="1200" dirty="0" smtClean="0">
              <a:solidFill>
                <a:srgbClr val="660066"/>
              </a:solidFill>
              <a:latin typeface="微軟正黑體" pitchFamily="34" charset="-120"/>
              <a:ea typeface="微軟正黑體" pitchFamily="34" charset="-120"/>
            </a:rPr>
            <a:t>限擇</a:t>
          </a:r>
          <a:r>
            <a:rPr lang="en-US" altLang="zh-TW" sz="2000" b="1" kern="1200" dirty="0" smtClean="0">
              <a:solidFill>
                <a:srgbClr val="660066"/>
              </a:solidFill>
              <a:latin typeface="微軟正黑體" pitchFamily="34" charset="-120"/>
              <a:ea typeface="微軟正黑體" pitchFamily="34" charset="-120"/>
            </a:rPr>
            <a:t>1~30</a:t>
          </a:r>
          <a:r>
            <a:rPr lang="zh-TW" altLang="en-US" sz="2000" b="1" kern="1200" dirty="0" smtClean="0">
              <a:solidFill>
                <a:srgbClr val="660066"/>
              </a:solidFill>
              <a:latin typeface="微軟正黑體" pitchFamily="34" charset="-120"/>
              <a:ea typeface="微軟正黑體" pitchFamily="34" charset="-120"/>
            </a:rPr>
            <a:t>所招生學校報名，同一所技術型高中</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含高中附設專業群科</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 內得就招生科別選填多科</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組</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志願</a:t>
          </a:r>
          <a:endParaRPr lang="en-US" altLang="zh-TW" sz="2000" b="1" kern="1200" dirty="0" smtClean="0">
            <a:solidFill>
              <a:srgbClr val="660066"/>
            </a:solidFill>
            <a:latin typeface="微軟正黑體" pitchFamily="34" charset="-120"/>
            <a:ea typeface="微軟正黑體" pitchFamily="34" charset="-120"/>
          </a:endParaRPr>
        </a:p>
        <a:p>
          <a:pPr lvl="0" defTabSz="1244600">
            <a:spcBef>
              <a:spcPct val="0"/>
            </a:spcBef>
          </a:pPr>
          <a:r>
            <a:rPr lang="zh-TW" altLang="zh-TW" sz="2000" b="1" kern="1200" dirty="0" smtClean="0">
              <a:solidFill>
                <a:srgbClr val="C00000"/>
              </a:solidFill>
              <a:latin typeface="微軟正黑體" pitchFamily="34" charset="-120"/>
              <a:ea typeface="微軟正黑體" pitchFamily="34" charset="-120"/>
            </a:rPr>
            <a:t>連續選填同校不同科者皆計為同一志願序；同一學校第二次選填，視為第二所志願學校計分，以此類推。</a:t>
          </a:r>
          <a:endParaRPr lang="zh-TW" altLang="en-US" sz="2000" kern="1200" dirty="0">
            <a:solidFill>
              <a:srgbClr val="C00000"/>
            </a:solidFill>
          </a:endParaRPr>
        </a:p>
      </dsp:txBody>
      <dsp:txXfrm>
        <a:off x="28602" y="0"/>
        <a:ext cx="8229603" cy="21591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0751-2F77-4F7C-9BBC-65742AF08721}">
      <dsp:nvSpPr>
        <dsp:cNvPr id="0" name=""/>
        <dsp:cNvSpPr/>
      </dsp:nvSpPr>
      <dsp:spPr>
        <a:xfrm>
          <a:off x="0" y="1567231"/>
          <a:ext cx="1632518" cy="1216159"/>
        </a:xfrm>
        <a:prstGeom prst="roundRect">
          <a:avLst>
            <a:gd name="adj" fmla="val 10000"/>
          </a:avLst>
        </a:prstGeom>
        <a:solidFill>
          <a:srgbClr val="CCFFFF"/>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dirty="0" smtClean="0">
              <a:solidFill>
                <a:srgbClr val="A50021"/>
              </a:solidFill>
              <a:latin typeface="微軟正黑體" pitchFamily="34" charset="-120"/>
              <a:ea typeface="微軟正黑體" pitchFamily="34" charset="-120"/>
            </a:rPr>
            <a:t>總積分</a:t>
          </a:r>
          <a:endParaRPr lang="en-US" altLang="zh-TW" sz="2400" b="1" kern="1200" dirty="0" smtClean="0">
            <a:solidFill>
              <a:srgbClr val="A50021"/>
            </a:solidFill>
            <a:latin typeface="微軟正黑體" pitchFamily="34" charset="-120"/>
            <a:ea typeface="微軟正黑體" pitchFamily="34" charset="-120"/>
          </a:endParaRPr>
        </a:p>
        <a:p>
          <a:pPr lvl="0" algn="ctr" defTabSz="1066800">
            <a:lnSpc>
              <a:spcPct val="80000"/>
            </a:lnSpc>
            <a:spcBef>
              <a:spcPct val="0"/>
            </a:spcBef>
            <a:spcAft>
              <a:spcPts val="0"/>
            </a:spcAft>
          </a:pPr>
          <a:r>
            <a:rPr lang="en-US" altLang="zh-TW" sz="2400" b="1" kern="1200" dirty="0" smtClean="0">
              <a:solidFill>
                <a:srgbClr val="A50021"/>
              </a:solidFill>
              <a:latin typeface="微軟正黑體" pitchFamily="34" charset="-120"/>
              <a:ea typeface="微軟正黑體" pitchFamily="34" charset="-120"/>
            </a:rPr>
            <a:t>100</a:t>
          </a:r>
          <a:r>
            <a:rPr lang="zh-TW" altLang="en-US" sz="2400" b="1" kern="1200" dirty="0" smtClean="0">
              <a:solidFill>
                <a:srgbClr val="A50021"/>
              </a:solidFill>
              <a:latin typeface="微軟正黑體" pitchFamily="34" charset="-120"/>
              <a:ea typeface="微軟正黑體" pitchFamily="34" charset="-120"/>
            </a:rPr>
            <a:t>分</a:t>
          </a:r>
          <a:endParaRPr lang="zh-TW" altLang="en-US" sz="2400" b="1" kern="1200" dirty="0">
            <a:solidFill>
              <a:srgbClr val="A50021"/>
            </a:solidFill>
            <a:latin typeface="微軟正黑體" pitchFamily="34" charset="-120"/>
            <a:ea typeface="微軟正黑體" pitchFamily="34" charset="-120"/>
          </a:endParaRPr>
        </a:p>
      </dsp:txBody>
      <dsp:txXfrm>
        <a:off x="35620" y="1602851"/>
        <a:ext cx="1561278" cy="1144919"/>
      </dsp:txXfrm>
    </dsp:sp>
    <dsp:sp modelId="{4F783F26-B092-4B74-9314-D48043979B1B}">
      <dsp:nvSpPr>
        <dsp:cNvPr id="0" name=""/>
        <dsp:cNvSpPr/>
      </dsp:nvSpPr>
      <dsp:spPr>
        <a:xfrm rot="21580365">
          <a:off x="1632513" y="2155035"/>
          <a:ext cx="612201" cy="37053"/>
        </a:xfrm>
        <a:custGeom>
          <a:avLst/>
          <a:gdLst/>
          <a:ahLst/>
          <a:cxnLst/>
          <a:rect l="0" t="0" r="0" b="0"/>
          <a:pathLst>
            <a:path>
              <a:moveTo>
                <a:pt x="0" y="18526"/>
              </a:moveTo>
              <a:lnTo>
                <a:pt x="612201" y="18526"/>
              </a:lnTo>
            </a:path>
          </a:pathLst>
        </a:custGeom>
        <a:noFill/>
        <a:ln w="38100" cap="flat" cmpd="sng" algn="ctr">
          <a:solidFill>
            <a:schemeClr val="tx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80000"/>
            </a:lnSpc>
            <a:spcBef>
              <a:spcPct val="0"/>
            </a:spcBef>
            <a:spcAft>
              <a:spcPts val="0"/>
            </a:spcAft>
          </a:pPr>
          <a:endParaRPr lang="zh-TW" altLang="en-US" sz="2400" b="1" kern="1200">
            <a:latin typeface="微軟正黑體" pitchFamily="34" charset="-120"/>
            <a:ea typeface="微軟正黑體" pitchFamily="34" charset="-120"/>
          </a:endParaRPr>
        </a:p>
      </dsp:txBody>
      <dsp:txXfrm>
        <a:off x="1923309" y="2158257"/>
        <a:ext cx="30610" cy="30610"/>
      </dsp:txXfrm>
    </dsp:sp>
    <dsp:sp modelId="{8687AD84-380B-4640-9D34-724E0B43051A}">
      <dsp:nvSpPr>
        <dsp:cNvPr id="0" name=""/>
        <dsp:cNvSpPr/>
      </dsp:nvSpPr>
      <dsp:spPr>
        <a:xfrm>
          <a:off x="2244710" y="1476630"/>
          <a:ext cx="2667132" cy="1390368"/>
        </a:xfrm>
        <a:prstGeom prst="roundRect">
          <a:avLst>
            <a:gd name="adj" fmla="val 10000"/>
          </a:avLst>
        </a:prstGeom>
        <a:solidFill>
          <a:srgbClr val="FFCCCC"/>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smtClean="0">
              <a:solidFill>
                <a:srgbClr val="000066"/>
              </a:solidFill>
              <a:latin typeface="微軟正黑體" pitchFamily="34" charset="-120"/>
              <a:ea typeface="微軟正黑體" pitchFamily="34" charset="-120"/>
            </a:rPr>
            <a:t>多元發展項目</a:t>
          </a:r>
          <a:endParaRPr lang="en-US" altLang="zh-TW" sz="2400" b="1" kern="1200" smtClean="0">
            <a:solidFill>
              <a:srgbClr val="000066"/>
            </a:solidFill>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400" b="1" kern="1200" smtClean="0">
              <a:solidFill>
                <a:srgbClr val="000066"/>
              </a:solidFill>
              <a:latin typeface="微軟正黑體" pitchFamily="34" charset="-120"/>
              <a:ea typeface="微軟正黑體" pitchFamily="34" charset="-120"/>
            </a:rPr>
            <a:t>上限</a:t>
          </a:r>
          <a:r>
            <a:rPr lang="en-US" altLang="zh-TW" sz="2400" b="1" kern="1200" smtClean="0">
              <a:solidFill>
                <a:srgbClr val="000066"/>
              </a:solidFill>
              <a:latin typeface="微軟正黑體" pitchFamily="34" charset="-120"/>
              <a:ea typeface="微軟正黑體" pitchFamily="34" charset="-120"/>
            </a:rPr>
            <a:t>40</a:t>
          </a:r>
          <a:r>
            <a:rPr lang="zh-TW" altLang="en-US" sz="2400" b="1" kern="1200" smtClean="0">
              <a:solidFill>
                <a:srgbClr val="000066"/>
              </a:solidFill>
              <a:latin typeface="微軟正黑體" pitchFamily="34" charset="-120"/>
              <a:ea typeface="微軟正黑體" pitchFamily="34" charset="-120"/>
            </a:rPr>
            <a:t>分</a:t>
          </a:r>
          <a:endParaRPr lang="zh-TW" altLang="en-US" sz="2400" b="1" kern="1200" dirty="0">
            <a:solidFill>
              <a:srgbClr val="000066"/>
            </a:solidFill>
            <a:latin typeface="微軟正黑體" pitchFamily="34" charset="-120"/>
            <a:ea typeface="微軟正黑體" pitchFamily="34" charset="-120"/>
          </a:endParaRPr>
        </a:p>
      </dsp:txBody>
      <dsp:txXfrm>
        <a:off x="2285432" y="1517352"/>
        <a:ext cx="2585688" cy="1308924"/>
      </dsp:txXfrm>
    </dsp:sp>
    <dsp:sp modelId="{9F5DD588-CA24-407A-BB1D-77AEE0112BD8}">
      <dsp:nvSpPr>
        <dsp:cNvPr id="0" name=""/>
        <dsp:cNvSpPr/>
      </dsp:nvSpPr>
      <dsp:spPr>
        <a:xfrm rot="18480">
          <a:off x="4911837" y="2155159"/>
          <a:ext cx="696253" cy="37053"/>
        </a:xfrm>
        <a:custGeom>
          <a:avLst/>
          <a:gdLst/>
          <a:ahLst/>
          <a:cxnLst/>
          <a:rect l="0" t="0" r="0" b="0"/>
          <a:pathLst>
            <a:path>
              <a:moveTo>
                <a:pt x="0" y="18526"/>
              </a:moveTo>
              <a:lnTo>
                <a:pt x="696253" y="18526"/>
              </a:lnTo>
            </a:path>
          </a:pathLst>
        </a:custGeom>
        <a:noFill/>
        <a:ln w="38100" cap="flat" cmpd="sng" algn="ctr">
          <a:solidFill>
            <a:schemeClr val="tx2">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80000"/>
            </a:lnSpc>
            <a:spcBef>
              <a:spcPct val="0"/>
            </a:spcBef>
            <a:spcAft>
              <a:spcPts val="0"/>
            </a:spcAft>
          </a:pPr>
          <a:endParaRPr lang="zh-TW" altLang="en-US" sz="2400" b="1" kern="1200">
            <a:latin typeface="微軟正黑體" pitchFamily="34" charset="-120"/>
            <a:ea typeface="微軟正黑體" pitchFamily="34" charset="-120"/>
          </a:endParaRPr>
        </a:p>
      </dsp:txBody>
      <dsp:txXfrm>
        <a:off x="5242558" y="2156279"/>
        <a:ext cx="34812" cy="34812"/>
      </dsp:txXfrm>
    </dsp:sp>
    <dsp:sp modelId="{1E8B4664-067D-4C26-9A9B-99154F144419}">
      <dsp:nvSpPr>
        <dsp:cNvPr id="0" name=""/>
        <dsp:cNvSpPr/>
      </dsp:nvSpPr>
      <dsp:spPr>
        <a:xfrm>
          <a:off x="5608086" y="662306"/>
          <a:ext cx="2345821" cy="3026502"/>
        </a:xfrm>
        <a:prstGeom prst="roundRect">
          <a:avLst>
            <a:gd name="adj" fmla="val 10000"/>
          </a:avLst>
        </a:prstGeom>
        <a:solidFill>
          <a:srgbClr val="FFCCFF"/>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marR="0" lvl="0" indent="0" algn="ctr" defTabSz="914400" eaLnBrk="1" fontAlgn="auto" latinLnBrk="0" hangingPunct="1">
            <a:lnSpc>
              <a:spcPct val="80000"/>
            </a:lnSpc>
            <a:spcBef>
              <a:spcPct val="0"/>
            </a:spcBef>
            <a:spcAft>
              <a:spcPts val="0"/>
            </a:spcAft>
            <a:buClrTx/>
            <a:buSzTx/>
            <a:buFontTx/>
            <a:buNone/>
            <a:tabLst/>
            <a:defRPr/>
          </a:pPr>
          <a:r>
            <a:rPr lang="zh-TW" altLang="en-US" sz="2400" b="1" kern="1200" dirty="0" smtClean="0">
              <a:solidFill>
                <a:srgbClr val="660066"/>
              </a:solidFill>
              <a:latin typeface="微軟正黑體" pitchFamily="34" charset="-120"/>
              <a:ea typeface="微軟正黑體" pitchFamily="34" charset="-120"/>
            </a:rPr>
            <a:t>均衡學習</a:t>
          </a:r>
          <a:r>
            <a:rPr lang="en-US" altLang="zh-TW" sz="2400" b="1" kern="1200" dirty="0" smtClean="0">
              <a:solidFill>
                <a:srgbClr val="660066"/>
              </a:solidFill>
              <a:latin typeface="微軟正黑體" pitchFamily="34" charset="-120"/>
              <a:ea typeface="微軟正黑體" pitchFamily="34" charset="-120"/>
            </a:rPr>
            <a:t>10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a:p>
          <a:pPr marL="0" marR="0" lvl="0" indent="0" algn="ctr" defTabSz="914400" eaLnBrk="1" fontAlgn="auto" latinLnBrk="0" hangingPunct="1">
            <a:lnSpc>
              <a:spcPct val="80000"/>
            </a:lnSpc>
            <a:spcBef>
              <a:spcPct val="0"/>
            </a:spcBef>
            <a:spcAft>
              <a:spcPts val="0"/>
            </a:spcAft>
            <a:buClrTx/>
            <a:buSzTx/>
            <a:buFontTx/>
            <a:buNone/>
            <a:tabLst/>
            <a:defRPr/>
          </a:pPr>
          <a:r>
            <a:rPr lang="zh-TW" altLang="en-US" sz="2400" b="1" kern="1200" dirty="0" smtClean="0">
              <a:solidFill>
                <a:srgbClr val="660066"/>
              </a:solidFill>
              <a:latin typeface="微軟正黑體" pitchFamily="34" charset="-120"/>
              <a:ea typeface="微軟正黑體" pitchFamily="34" charset="-120"/>
            </a:rPr>
            <a:t>服務學習</a:t>
          </a:r>
          <a:r>
            <a:rPr lang="en-US" altLang="zh-TW" sz="2400" b="1" kern="1200" dirty="0" smtClean="0">
              <a:solidFill>
                <a:srgbClr val="660066"/>
              </a:solidFill>
              <a:latin typeface="微軟正黑體" pitchFamily="34" charset="-120"/>
              <a:ea typeface="微軟正黑體" pitchFamily="34" charset="-120"/>
            </a:rPr>
            <a:t>10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a:p>
          <a:pPr marL="0" marR="0" lvl="0" indent="0" algn="ctr" defTabSz="914400" eaLnBrk="1" fontAlgn="auto" latinLnBrk="0" hangingPunct="1">
            <a:lnSpc>
              <a:spcPct val="80000"/>
            </a:lnSpc>
            <a:spcBef>
              <a:spcPct val="0"/>
            </a:spcBef>
            <a:spcAft>
              <a:spcPts val="0"/>
            </a:spcAft>
            <a:buClrTx/>
            <a:buSzTx/>
            <a:buFontTx/>
            <a:buNone/>
            <a:tabLst/>
            <a:defRPr/>
          </a:pPr>
          <a:r>
            <a:rPr lang="zh-TW" altLang="en-US" sz="2400" b="1" kern="1200" dirty="0" smtClean="0">
              <a:solidFill>
                <a:srgbClr val="660066"/>
              </a:solidFill>
              <a:latin typeface="微軟正黑體" pitchFamily="34" charset="-120"/>
              <a:ea typeface="微軟正黑體" pitchFamily="34" charset="-120"/>
            </a:rPr>
            <a:t>體適能    </a:t>
          </a:r>
          <a:r>
            <a:rPr lang="en-US" altLang="zh-TW" sz="2400" b="1" kern="1200" dirty="0" smtClean="0">
              <a:solidFill>
                <a:srgbClr val="660066"/>
              </a:solidFill>
              <a:latin typeface="微軟正黑體" pitchFamily="34" charset="-120"/>
              <a:ea typeface="微軟正黑體" pitchFamily="34" charset="-120"/>
            </a:rPr>
            <a:t>20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a:p>
          <a:pPr marL="0" marR="0" lvl="0" indent="0" algn="ctr" defTabSz="914400" eaLnBrk="1" fontAlgn="auto" latinLnBrk="0" hangingPunct="1">
            <a:lnSpc>
              <a:spcPct val="80000"/>
            </a:lnSpc>
            <a:spcBef>
              <a:spcPct val="0"/>
            </a:spcBef>
            <a:spcAft>
              <a:spcPts val="0"/>
            </a:spcAft>
            <a:buClrTx/>
            <a:buSzTx/>
            <a:buFontTx/>
            <a:buNone/>
            <a:tabLst/>
            <a:defRPr/>
          </a:pPr>
          <a:r>
            <a:rPr lang="zh-TW" altLang="en-US" sz="2400" b="1" kern="1200" dirty="0" smtClean="0">
              <a:solidFill>
                <a:srgbClr val="660066"/>
              </a:solidFill>
              <a:latin typeface="微軟正黑體" pitchFamily="34" charset="-120"/>
              <a:ea typeface="微軟正黑體" pitchFamily="34" charset="-120"/>
            </a:rPr>
            <a:t>競賽表現</a:t>
          </a:r>
          <a:r>
            <a:rPr lang="en-US" altLang="zh-TW" sz="2400" b="1" kern="1200" dirty="0" smtClean="0">
              <a:solidFill>
                <a:srgbClr val="660066"/>
              </a:solidFill>
              <a:latin typeface="微軟正黑體" pitchFamily="34" charset="-120"/>
              <a:ea typeface="微軟正黑體" pitchFamily="34" charset="-120"/>
            </a:rPr>
            <a:t>20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a:p>
          <a:pPr lvl="0" algn="ctr">
            <a:lnSpc>
              <a:spcPct val="80000"/>
            </a:lnSpc>
            <a:spcBef>
              <a:spcPct val="0"/>
            </a:spcBef>
            <a:spcAft>
              <a:spcPts val="0"/>
            </a:spcAft>
          </a:pPr>
          <a:r>
            <a:rPr lang="zh-TW" altLang="en-US" sz="2400" b="1" kern="1200" dirty="0" smtClean="0">
              <a:solidFill>
                <a:srgbClr val="660066"/>
              </a:solidFill>
              <a:latin typeface="微軟正黑體" pitchFamily="34" charset="-120"/>
              <a:ea typeface="微軟正黑體" pitchFamily="34" charset="-120"/>
            </a:rPr>
            <a:t>檢定證照</a:t>
          </a:r>
          <a:r>
            <a:rPr lang="en-US" altLang="zh-TW" sz="2400" b="1" kern="1200" dirty="0" smtClean="0">
              <a:solidFill>
                <a:srgbClr val="660066"/>
              </a:solidFill>
              <a:latin typeface="微軟正黑體" pitchFamily="34" charset="-120"/>
              <a:ea typeface="微軟正黑體" pitchFamily="34" charset="-120"/>
            </a:rPr>
            <a:t>20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a:p>
          <a:pPr marL="0" marR="0" lvl="0" indent="0" algn="ctr" defTabSz="914400" eaLnBrk="1" fontAlgn="auto" latinLnBrk="0" hangingPunct="1">
            <a:lnSpc>
              <a:spcPct val="80000"/>
            </a:lnSpc>
            <a:spcBef>
              <a:spcPct val="0"/>
            </a:spcBef>
            <a:spcAft>
              <a:spcPts val="0"/>
            </a:spcAft>
            <a:buClrTx/>
            <a:buSzTx/>
            <a:buFontTx/>
            <a:buNone/>
            <a:tabLst/>
            <a:defRPr/>
          </a:pPr>
          <a:r>
            <a:rPr lang="zh-TW" altLang="en-US" sz="2400" b="1" kern="1200" dirty="0" smtClean="0">
              <a:solidFill>
                <a:srgbClr val="660066"/>
              </a:solidFill>
              <a:latin typeface="微軟正黑體" pitchFamily="34" charset="-120"/>
              <a:ea typeface="微軟正黑體" pitchFamily="34" charset="-120"/>
            </a:rPr>
            <a:t>獎勵紀錄</a:t>
          </a:r>
          <a:r>
            <a:rPr lang="en-US" altLang="zh-TW" sz="2400" b="1" kern="1200" dirty="0" smtClean="0">
              <a:solidFill>
                <a:srgbClr val="660066"/>
              </a:solidFill>
              <a:latin typeface="微軟正黑體" pitchFamily="34" charset="-120"/>
              <a:ea typeface="微軟正黑體" pitchFamily="34" charset="-120"/>
            </a:rPr>
            <a:t>10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a:p>
          <a:pPr lvl="0" algn="ctr">
            <a:lnSpc>
              <a:spcPct val="80000"/>
            </a:lnSpc>
            <a:spcBef>
              <a:spcPct val="0"/>
            </a:spcBef>
            <a:spcAft>
              <a:spcPts val="0"/>
            </a:spcAft>
          </a:pPr>
          <a:r>
            <a:rPr lang="zh-TW" altLang="en-US" sz="2400" b="1" kern="1200" dirty="0" smtClean="0">
              <a:solidFill>
                <a:srgbClr val="660066"/>
              </a:solidFill>
              <a:latin typeface="微軟正黑體" pitchFamily="34" charset="-120"/>
              <a:ea typeface="微軟正黑體" pitchFamily="34" charset="-120"/>
            </a:rPr>
            <a:t>幹部任期</a:t>
          </a:r>
          <a:r>
            <a:rPr lang="en-US" altLang="zh-TW" sz="2400" b="1" kern="1200" dirty="0" smtClean="0">
              <a:solidFill>
                <a:srgbClr val="660066"/>
              </a:solidFill>
              <a:latin typeface="微軟正黑體" pitchFamily="34" charset="-120"/>
              <a:ea typeface="微軟正黑體" pitchFamily="34" charset="-120"/>
            </a:rPr>
            <a:t>10</a:t>
          </a:r>
          <a:r>
            <a:rPr lang="zh-TW" altLang="en-US" sz="2400" b="1" kern="1200" dirty="0" smtClean="0">
              <a:solidFill>
                <a:srgbClr val="660066"/>
              </a:solidFill>
              <a:latin typeface="微軟正黑體" pitchFamily="34" charset="-120"/>
              <a:ea typeface="微軟正黑體" pitchFamily="34" charset="-120"/>
            </a:rPr>
            <a:t>分</a:t>
          </a:r>
          <a:endParaRPr lang="en-US" altLang="zh-TW" sz="2400" b="1" kern="1200" dirty="0" smtClean="0">
            <a:solidFill>
              <a:srgbClr val="660066"/>
            </a:solidFill>
            <a:latin typeface="微軟正黑體" pitchFamily="34" charset="-120"/>
            <a:ea typeface="微軟正黑體" pitchFamily="34" charset="-120"/>
          </a:endParaRPr>
        </a:p>
      </dsp:txBody>
      <dsp:txXfrm>
        <a:off x="5676793" y="731013"/>
        <a:ext cx="2208407" cy="2889088"/>
      </dsp:txXfrm>
    </dsp:sp>
    <dsp:sp modelId="{8A81567E-0942-4B96-9ED5-35B53ACFE826}">
      <dsp:nvSpPr>
        <dsp:cNvPr id="0" name=""/>
        <dsp:cNvSpPr/>
      </dsp:nvSpPr>
      <dsp:spPr>
        <a:xfrm rot="18030433">
          <a:off x="1291883" y="1560708"/>
          <a:ext cx="1383704" cy="37053"/>
        </a:xfrm>
        <a:custGeom>
          <a:avLst/>
          <a:gdLst/>
          <a:ahLst/>
          <a:cxnLst/>
          <a:rect l="0" t="0" r="0" b="0"/>
          <a:pathLst>
            <a:path>
              <a:moveTo>
                <a:pt x="0" y="18526"/>
              </a:moveTo>
              <a:lnTo>
                <a:pt x="1383704" y="185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80000"/>
            </a:lnSpc>
            <a:spcBef>
              <a:spcPct val="0"/>
            </a:spcBef>
            <a:spcAft>
              <a:spcPts val="0"/>
            </a:spcAft>
          </a:pPr>
          <a:endParaRPr lang="zh-TW" altLang="en-US" sz="2400" b="1" kern="1200">
            <a:latin typeface="微軟正黑體" pitchFamily="34" charset="-120"/>
            <a:ea typeface="微軟正黑體" pitchFamily="34" charset="-120"/>
          </a:endParaRPr>
        </a:p>
      </dsp:txBody>
      <dsp:txXfrm>
        <a:off x="1949142" y="1544642"/>
        <a:ext cx="69185" cy="69185"/>
      </dsp:txXfrm>
    </dsp:sp>
    <dsp:sp modelId="{89E66A01-90B6-4C50-9F92-CBFEC40CF37D}">
      <dsp:nvSpPr>
        <dsp:cNvPr id="0" name=""/>
        <dsp:cNvSpPr/>
      </dsp:nvSpPr>
      <dsp:spPr>
        <a:xfrm>
          <a:off x="2334951" y="670171"/>
          <a:ext cx="2573227" cy="625976"/>
        </a:xfrm>
        <a:prstGeom prst="roundRect">
          <a:avLst>
            <a:gd name="adj" fmla="val 10000"/>
          </a:avLst>
        </a:prstGeom>
        <a:solidFill>
          <a:srgbClr val="FFFFCC"/>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smtClean="0">
              <a:solidFill>
                <a:schemeClr val="bg1">
                  <a:lumMod val="65000"/>
                </a:schemeClr>
              </a:solidFill>
              <a:latin typeface="微軟正黑體" pitchFamily="34" charset="-120"/>
              <a:ea typeface="微軟正黑體" pitchFamily="34" charset="-120"/>
            </a:rPr>
            <a:t>志願序</a:t>
          </a:r>
          <a:r>
            <a:rPr lang="en-US" altLang="zh-TW" sz="2400" b="1" kern="1200" smtClean="0">
              <a:solidFill>
                <a:schemeClr val="bg1">
                  <a:lumMod val="65000"/>
                </a:schemeClr>
              </a:solidFill>
              <a:latin typeface="微軟正黑體" pitchFamily="34" charset="-120"/>
              <a:ea typeface="微軟正黑體" pitchFamily="34" charset="-120"/>
            </a:rPr>
            <a:t>30</a:t>
          </a:r>
          <a:r>
            <a:rPr lang="zh-TW" altLang="en-US" sz="2400" b="1" kern="1200" smtClean="0">
              <a:solidFill>
                <a:schemeClr val="bg1">
                  <a:lumMod val="65000"/>
                </a:schemeClr>
              </a:solidFill>
              <a:latin typeface="微軟正黑體" pitchFamily="34" charset="-120"/>
              <a:ea typeface="微軟正黑體" pitchFamily="34" charset="-120"/>
            </a:rPr>
            <a:t>分</a:t>
          </a:r>
          <a:endParaRPr lang="zh-TW" altLang="en-US" sz="2400" b="1" kern="1200" dirty="0">
            <a:solidFill>
              <a:schemeClr val="bg1">
                <a:lumMod val="65000"/>
              </a:schemeClr>
            </a:solidFill>
            <a:latin typeface="微軟正黑體" pitchFamily="34" charset="-120"/>
            <a:ea typeface="微軟正黑體" pitchFamily="34" charset="-120"/>
          </a:endParaRPr>
        </a:p>
      </dsp:txBody>
      <dsp:txXfrm>
        <a:off x="2353285" y="688505"/>
        <a:ext cx="2536559" cy="589308"/>
      </dsp:txXfrm>
    </dsp:sp>
    <dsp:sp modelId="{612946E0-0E57-4640-9AAC-5AC7496AA260}">
      <dsp:nvSpPr>
        <dsp:cNvPr id="0" name=""/>
        <dsp:cNvSpPr/>
      </dsp:nvSpPr>
      <dsp:spPr>
        <a:xfrm rot="3498071">
          <a:off x="1315329" y="2725478"/>
          <a:ext cx="1336811" cy="37053"/>
        </a:xfrm>
        <a:custGeom>
          <a:avLst/>
          <a:gdLst/>
          <a:ahLst/>
          <a:cxnLst/>
          <a:rect l="0" t="0" r="0" b="0"/>
          <a:pathLst>
            <a:path>
              <a:moveTo>
                <a:pt x="0" y="18526"/>
              </a:moveTo>
              <a:lnTo>
                <a:pt x="1336811" y="185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80000"/>
            </a:lnSpc>
            <a:spcBef>
              <a:spcPct val="0"/>
            </a:spcBef>
            <a:spcAft>
              <a:spcPts val="0"/>
            </a:spcAft>
          </a:pPr>
          <a:endParaRPr lang="zh-TW" altLang="en-US" sz="2400" b="1" kern="1200">
            <a:latin typeface="微軟正黑體" pitchFamily="34" charset="-120"/>
            <a:ea typeface="微軟正黑體" pitchFamily="34" charset="-120"/>
          </a:endParaRPr>
        </a:p>
      </dsp:txBody>
      <dsp:txXfrm>
        <a:off x="1950315" y="2710584"/>
        <a:ext cx="66840" cy="66840"/>
      </dsp:txXfrm>
    </dsp:sp>
    <dsp:sp modelId="{36218C98-49C0-4510-B650-BF5040DA289D}">
      <dsp:nvSpPr>
        <dsp:cNvPr id="0" name=""/>
        <dsp:cNvSpPr/>
      </dsp:nvSpPr>
      <dsp:spPr>
        <a:xfrm>
          <a:off x="2334951" y="3024334"/>
          <a:ext cx="2573227" cy="576728"/>
        </a:xfrm>
        <a:prstGeom prst="roundRect">
          <a:avLst>
            <a:gd name="adj" fmla="val 10000"/>
          </a:avLst>
        </a:prstGeom>
        <a:solidFill>
          <a:srgbClr val="FFFFCC"/>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smtClean="0">
              <a:solidFill>
                <a:schemeClr val="bg1">
                  <a:lumMod val="65000"/>
                </a:schemeClr>
              </a:solidFill>
              <a:latin typeface="微軟正黑體" pitchFamily="34" charset="-120"/>
              <a:ea typeface="微軟正黑體" pitchFamily="34" charset="-120"/>
            </a:rPr>
            <a:t>國中會考</a:t>
          </a:r>
          <a:r>
            <a:rPr lang="en-US" altLang="zh-TW" sz="2400" b="1" kern="1200" smtClean="0">
              <a:solidFill>
                <a:schemeClr val="bg1">
                  <a:lumMod val="65000"/>
                </a:schemeClr>
              </a:solidFill>
              <a:latin typeface="微軟正黑體" pitchFamily="34" charset="-120"/>
              <a:ea typeface="微軟正黑體" pitchFamily="34" charset="-120"/>
            </a:rPr>
            <a:t>30</a:t>
          </a:r>
          <a:r>
            <a:rPr lang="zh-TW" altLang="en-US" sz="2400" b="1" kern="1200" smtClean="0">
              <a:solidFill>
                <a:schemeClr val="bg1">
                  <a:lumMod val="65000"/>
                </a:schemeClr>
              </a:solidFill>
              <a:latin typeface="微軟正黑體" pitchFamily="34" charset="-120"/>
              <a:ea typeface="微軟正黑體" pitchFamily="34" charset="-120"/>
            </a:rPr>
            <a:t>分</a:t>
          </a:r>
          <a:endParaRPr lang="zh-TW" altLang="en-US" sz="2400" b="1" kern="1200" dirty="0">
            <a:solidFill>
              <a:schemeClr val="bg1">
                <a:lumMod val="65000"/>
              </a:schemeClr>
            </a:solidFill>
            <a:latin typeface="微軟正黑體" pitchFamily="34" charset="-120"/>
            <a:ea typeface="微軟正黑體" pitchFamily="34" charset="-120"/>
          </a:endParaRPr>
        </a:p>
      </dsp:txBody>
      <dsp:txXfrm>
        <a:off x="2351843" y="3041226"/>
        <a:ext cx="2539443" cy="5429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4264214" y="-2192571"/>
          <a:ext cx="1802785" cy="6422106"/>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A50021"/>
              </a:solidFill>
              <a:latin typeface="微軟正黑體" pitchFamily="34" charset="-120"/>
              <a:ea typeface="微軟正黑體" pitchFamily="34" charset="-120"/>
            </a:rPr>
            <a:t>國中健康與體育、藝術與人文及綜合活動領域</a:t>
          </a:r>
          <a:r>
            <a:rPr lang="en-US" altLang="zh-TW" sz="2400" b="1" u="none" kern="1200" dirty="0" smtClean="0">
              <a:solidFill>
                <a:srgbClr val="A50021"/>
              </a:solidFill>
              <a:latin typeface="微軟正黑體" pitchFamily="34" charset="-120"/>
              <a:ea typeface="微軟正黑體" pitchFamily="34" charset="-120"/>
            </a:rPr>
            <a:t>5</a:t>
          </a:r>
          <a:r>
            <a:rPr lang="zh-TW" altLang="en-US" sz="2400" b="1" u="none" kern="1200" dirty="0" smtClean="0">
              <a:solidFill>
                <a:srgbClr val="A50021"/>
              </a:solidFill>
              <a:latin typeface="微軟正黑體" pitchFamily="34" charset="-120"/>
              <a:ea typeface="微軟正黑體" pitchFamily="34" charset="-120"/>
            </a:rPr>
            <a:t>學期平均成績達</a:t>
          </a:r>
          <a:r>
            <a:rPr lang="en-US" altLang="zh-TW" sz="2400" b="1" u="none" kern="1200" dirty="0" smtClean="0">
              <a:solidFill>
                <a:srgbClr val="A50021"/>
              </a:solidFill>
              <a:latin typeface="微軟正黑體" pitchFamily="34" charset="-120"/>
              <a:ea typeface="微軟正黑體" pitchFamily="34" charset="-120"/>
            </a:rPr>
            <a:t>60</a:t>
          </a:r>
          <a:r>
            <a:rPr lang="zh-TW" altLang="en-US" sz="2400" b="1" u="none" kern="1200" dirty="0" smtClean="0">
              <a:solidFill>
                <a:srgbClr val="A50021"/>
              </a:solidFill>
              <a:latin typeface="微軟正黑體" pitchFamily="34" charset="-120"/>
              <a:ea typeface="微軟正黑體" pitchFamily="34" charset="-120"/>
            </a:rPr>
            <a:t>分以上</a:t>
          </a:r>
          <a:endParaRPr lang="zh-TW" altLang="en-US" sz="2400" b="1" kern="1200" dirty="0">
            <a:solidFill>
              <a:srgbClr val="A50021"/>
            </a:solidFill>
            <a:latin typeface="微軟正黑體" pitchFamily="34" charset="-120"/>
            <a:ea typeface="微軟正黑體" pitchFamily="34" charset="-120"/>
          </a:endParaRPr>
        </a:p>
        <a:p>
          <a:pPr marL="228600" lvl="1" indent="-228600" algn="l" defTabSz="1066800">
            <a:lnSpc>
              <a:spcPct val="90000"/>
            </a:lnSpc>
            <a:spcBef>
              <a:spcPct val="0"/>
            </a:spcBef>
            <a:spcAft>
              <a:spcPct val="15000"/>
            </a:spcAft>
            <a:buChar char="••"/>
          </a:pPr>
          <a:r>
            <a:rPr lang="zh-TW" altLang="en-US" sz="2400" b="1" u="none" kern="1200" dirty="0" smtClean="0">
              <a:solidFill>
                <a:srgbClr val="A50021"/>
              </a:solidFill>
              <a:latin typeface="微軟正黑體" pitchFamily="34" charset="-120"/>
              <a:ea typeface="微軟正黑體" pitchFamily="34" charset="-120"/>
            </a:rPr>
            <a:t>單領域</a:t>
          </a:r>
          <a:r>
            <a:rPr lang="en-US" altLang="zh-TW" sz="2400" b="1" u="none" kern="1200" dirty="0" smtClean="0">
              <a:solidFill>
                <a:srgbClr val="A50021"/>
              </a:solidFill>
              <a:latin typeface="微軟正黑體" pitchFamily="34" charset="-120"/>
              <a:ea typeface="微軟正黑體" pitchFamily="34" charset="-120"/>
            </a:rPr>
            <a:t>3</a:t>
          </a:r>
          <a:r>
            <a:rPr lang="zh-TW" altLang="en-US" sz="2400" b="1" u="none" kern="1200" dirty="0" smtClean="0">
              <a:solidFill>
                <a:srgbClr val="A50021"/>
              </a:solidFill>
              <a:latin typeface="微軟正黑體" pitchFamily="34" charset="-120"/>
              <a:ea typeface="微軟正黑體" pitchFamily="34" charset="-120"/>
            </a:rPr>
            <a:t>分、</a:t>
          </a:r>
          <a:r>
            <a:rPr lang="en-US" altLang="zh-TW" sz="2400" b="1" u="none" kern="1200" dirty="0" smtClean="0">
              <a:solidFill>
                <a:srgbClr val="A50021"/>
              </a:solidFill>
              <a:latin typeface="微軟正黑體" pitchFamily="34" charset="-120"/>
              <a:ea typeface="微軟正黑體" pitchFamily="34" charset="-120"/>
            </a:rPr>
            <a:t>2</a:t>
          </a:r>
          <a:r>
            <a:rPr lang="zh-TW" altLang="en-US" sz="2400" b="1" u="none" kern="1200" dirty="0" smtClean="0">
              <a:solidFill>
                <a:srgbClr val="A50021"/>
              </a:solidFill>
              <a:latin typeface="微軟正黑體" pitchFamily="34" charset="-120"/>
              <a:ea typeface="微軟正黑體" pitchFamily="34" charset="-120"/>
            </a:rPr>
            <a:t>領域</a:t>
          </a:r>
          <a:r>
            <a:rPr lang="en-US" altLang="zh-TW" sz="2400" b="1" u="none" kern="1200" dirty="0" smtClean="0">
              <a:solidFill>
                <a:srgbClr val="A50021"/>
              </a:solidFill>
              <a:latin typeface="微軟正黑體" pitchFamily="34" charset="-120"/>
              <a:ea typeface="微軟正黑體" pitchFamily="34" charset="-120"/>
            </a:rPr>
            <a:t>6</a:t>
          </a:r>
          <a:r>
            <a:rPr lang="zh-TW" altLang="en-US" sz="2400" b="1" u="none" kern="1200" dirty="0" smtClean="0">
              <a:solidFill>
                <a:srgbClr val="A50021"/>
              </a:solidFill>
              <a:latin typeface="微軟正黑體" pitchFamily="34" charset="-120"/>
              <a:ea typeface="微軟正黑體" pitchFamily="34" charset="-120"/>
            </a:rPr>
            <a:t>分、</a:t>
          </a:r>
          <a:r>
            <a:rPr lang="en-US" altLang="zh-TW" sz="2400" b="1" u="none" kern="1200" dirty="0" smtClean="0">
              <a:solidFill>
                <a:srgbClr val="A50021"/>
              </a:solidFill>
              <a:latin typeface="微軟正黑體" pitchFamily="34" charset="-120"/>
              <a:ea typeface="微軟正黑體" pitchFamily="34" charset="-120"/>
            </a:rPr>
            <a:t>3</a:t>
          </a:r>
          <a:r>
            <a:rPr lang="zh-TW" altLang="en-US" sz="2400" b="1" u="none" kern="1200" dirty="0" smtClean="0">
              <a:solidFill>
                <a:srgbClr val="A50021"/>
              </a:solidFill>
              <a:latin typeface="微軟正黑體" pitchFamily="34" charset="-120"/>
              <a:ea typeface="微軟正黑體" pitchFamily="34" charset="-120"/>
            </a:rPr>
            <a:t>領域</a:t>
          </a:r>
          <a:r>
            <a:rPr lang="en-US" altLang="zh-TW" sz="2400" b="1" u="none" kern="1200" dirty="0" smtClean="0">
              <a:solidFill>
                <a:srgbClr val="A50021"/>
              </a:solidFill>
              <a:latin typeface="微軟正黑體" pitchFamily="34" charset="-120"/>
              <a:ea typeface="微軟正黑體" pitchFamily="34" charset="-120"/>
            </a:rPr>
            <a:t>10</a:t>
          </a:r>
          <a:r>
            <a:rPr lang="zh-TW" altLang="en-US" sz="2400" b="1" u="none" kern="1200" dirty="0" smtClean="0">
              <a:solidFill>
                <a:srgbClr val="A50021"/>
              </a:solidFill>
              <a:latin typeface="微軟正黑體" pitchFamily="34" charset="-120"/>
              <a:ea typeface="微軟正黑體" pitchFamily="34" charset="-120"/>
            </a:rPr>
            <a:t>分</a:t>
          </a:r>
          <a:endParaRPr lang="zh-TW" altLang="en-US" sz="2400" b="1" kern="1200" dirty="0">
            <a:solidFill>
              <a:srgbClr val="A50021"/>
            </a:solidFill>
            <a:latin typeface="微軟正黑體" pitchFamily="34" charset="-120"/>
            <a:ea typeface="微軟正黑體" pitchFamily="34" charset="-120"/>
          </a:endParaRPr>
        </a:p>
      </dsp:txBody>
      <dsp:txXfrm rot="-5400000">
        <a:off x="1954554" y="205094"/>
        <a:ext cx="6334101" cy="1626775"/>
      </dsp:txXfrm>
    </dsp:sp>
    <dsp:sp modelId="{325212F6-3176-4964-B4B0-3C6D23FCF7F2}">
      <dsp:nvSpPr>
        <dsp:cNvPr id="0" name=""/>
        <dsp:cNvSpPr/>
      </dsp:nvSpPr>
      <dsp:spPr>
        <a:xfrm>
          <a:off x="83" y="50"/>
          <a:ext cx="2010628" cy="2036861"/>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smtClean="0">
              <a:latin typeface="微軟正黑體" pitchFamily="34" charset="-120"/>
              <a:ea typeface="微軟正黑體" pitchFamily="34" charset="-120"/>
            </a:rPr>
            <a:t>均衡學習</a:t>
          </a:r>
          <a:endParaRPr lang="en-US" altLang="zh-TW" sz="2800" b="1" u="none" kern="1200" smtClean="0">
            <a:latin typeface="微軟正黑體" pitchFamily="34" charset="-120"/>
            <a:ea typeface="微軟正黑體" pitchFamily="34" charset="-120"/>
          </a:endParaRPr>
        </a:p>
        <a:p>
          <a:pPr lvl="0" algn="ctr" defTabSz="1244600">
            <a:lnSpc>
              <a:spcPct val="90000"/>
            </a:lnSpc>
            <a:spcBef>
              <a:spcPct val="0"/>
            </a:spcBef>
            <a:spcAft>
              <a:spcPct val="35000"/>
            </a:spcAft>
          </a:pPr>
          <a:r>
            <a:rPr lang="zh-TW" altLang="en-US" sz="2800" b="1" u="none" kern="1200" smtClean="0">
              <a:latin typeface="微軟正黑體" pitchFamily="34" charset="-120"/>
              <a:ea typeface="微軟正黑體" pitchFamily="34" charset="-120"/>
            </a:rPr>
            <a:t>上限</a:t>
          </a:r>
          <a:r>
            <a:rPr lang="en-US" altLang="zh-TW" sz="2800" b="1" u="none" kern="1200" smtClean="0">
              <a:latin typeface="微軟正黑體" pitchFamily="34" charset="-120"/>
              <a:ea typeface="微軟正黑體" pitchFamily="34" charset="-120"/>
            </a:rPr>
            <a:t>10</a:t>
          </a:r>
          <a:r>
            <a:rPr lang="zh-TW" altLang="en-US" sz="2800" b="1" u="none" kern="1200" smtClean="0">
              <a:latin typeface="微軟正黑體" pitchFamily="34" charset="-120"/>
              <a:ea typeface="微軟正黑體" pitchFamily="34" charset="-120"/>
            </a:rPr>
            <a:t>分</a:t>
          </a:r>
          <a:endParaRPr lang="zh-TW" altLang="en-US" sz="2800" b="1" kern="1200" dirty="0">
            <a:latin typeface="微軟正黑體" pitchFamily="34" charset="-120"/>
            <a:ea typeface="微軟正黑體" pitchFamily="34" charset="-120"/>
          </a:endParaRPr>
        </a:p>
      </dsp:txBody>
      <dsp:txXfrm>
        <a:off x="98234" y="98201"/>
        <a:ext cx="1814326" cy="1840559"/>
      </dsp:txXfrm>
    </dsp:sp>
    <dsp:sp modelId="{C0ACAB9B-5EED-4CB5-BECD-8EA6561A796F}">
      <dsp:nvSpPr>
        <dsp:cNvPr id="0" name=""/>
        <dsp:cNvSpPr/>
      </dsp:nvSpPr>
      <dsp:spPr>
        <a:xfrm rot="5400000">
          <a:off x="4350572" y="-53572"/>
          <a:ext cx="1629489" cy="6421520"/>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000066"/>
              </a:solidFill>
              <a:latin typeface="微軟正黑體" pitchFamily="34" charset="-120"/>
              <a:ea typeface="微軟正黑體" pitchFamily="34" charset="-120"/>
            </a:rPr>
            <a:t>校內或校外服務滿</a:t>
          </a:r>
          <a:r>
            <a:rPr lang="en-US" altLang="zh-TW" sz="2400" b="1" u="none" kern="1200" dirty="0" smtClean="0">
              <a:solidFill>
                <a:srgbClr val="000066"/>
              </a:solidFill>
              <a:latin typeface="微軟正黑體" pitchFamily="34" charset="-120"/>
              <a:ea typeface="微軟正黑體" pitchFamily="34" charset="-120"/>
            </a:rPr>
            <a:t>3</a:t>
          </a:r>
          <a:r>
            <a:rPr lang="zh-TW" altLang="en-US" sz="2400" b="1" u="none" kern="1200" dirty="0" smtClean="0">
              <a:solidFill>
                <a:srgbClr val="000066"/>
              </a:solidFill>
              <a:latin typeface="微軟正黑體" pitchFamily="34" charset="-120"/>
              <a:ea typeface="微軟正黑體" pitchFamily="34" charset="-120"/>
            </a:rPr>
            <a:t>小時以上得</a:t>
          </a:r>
          <a:r>
            <a:rPr lang="en-US" altLang="zh-TW" sz="2400" b="1" u="none" kern="1200" dirty="0" smtClean="0">
              <a:solidFill>
                <a:srgbClr val="000066"/>
              </a:solidFill>
              <a:latin typeface="微軟正黑體" pitchFamily="34" charset="-120"/>
              <a:ea typeface="微軟正黑體" pitchFamily="34" charset="-120"/>
            </a:rPr>
            <a:t>1</a:t>
          </a:r>
          <a:r>
            <a:rPr lang="zh-TW" altLang="en-US" sz="2400" b="1" u="none" kern="1200" dirty="0" smtClean="0">
              <a:solidFill>
                <a:srgbClr val="000066"/>
              </a:solidFill>
              <a:latin typeface="微軟正黑體" pitchFamily="34" charset="-120"/>
              <a:ea typeface="微軟正黑體" pitchFamily="34" charset="-120"/>
            </a:rPr>
            <a:t>分；每學年</a:t>
          </a:r>
          <a:r>
            <a:rPr lang="en-US" altLang="zh-TW" sz="2400" b="1" u="none" kern="1200" dirty="0" smtClean="0">
              <a:solidFill>
                <a:srgbClr val="000066"/>
              </a:solidFill>
              <a:latin typeface="微軟正黑體" pitchFamily="34" charset="-120"/>
              <a:ea typeface="微軟正黑體" pitchFamily="34" charset="-120"/>
            </a:rPr>
            <a:t>4</a:t>
          </a:r>
          <a:r>
            <a:rPr lang="zh-TW" altLang="en-US" sz="2400" b="1" u="none" kern="1200" dirty="0" smtClean="0">
              <a:solidFill>
                <a:srgbClr val="000066"/>
              </a:solidFill>
              <a:latin typeface="微軟正黑體" pitchFamily="34" charset="-120"/>
              <a:ea typeface="微軟正黑體" pitchFamily="34" charset="-120"/>
            </a:rPr>
            <a:t>分</a:t>
          </a:r>
          <a:endParaRPr lang="zh-TW" altLang="en-US" sz="2400" b="1" kern="1200" dirty="0">
            <a:solidFill>
              <a:srgbClr val="000066"/>
            </a:solidFill>
            <a:latin typeface="微軟正黑體" pitchFamily="34" charset="-120"/>
            <a:ea typeface="微軟正黑體" pitchFamily="34" charset="-120"/>
          </a:endParaRPr>
        </a:p>
      </dsp:txBody>
      <dsp:txXfrm rot="-5400000">
        <a:off x="1954557" y="2421988"/>
        <a:ext cx="6341975" cy="1470399"/>
      </dsp:txXfrm>
    </dsp:sp>
    <dsp:sp modelId="{86C6275C-E814-444B-B2D2-162DEBBE454D}">
      <dsp:nvSpPr>
        <dsp:cNvPr id="0" name=""/>
        <dsp:cNvSpPr/>
      </dsp:nvSpPr>
      <dsp:spPr>
        <a:xfrm>
          <a:off x="83" y="2138756"/>
          <a:ext cx="2013593" cy="2036861"/>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dirty="0" smtClean="0">
              <a:latin typeface="微軟正黑體" pitchFamily="34" charset="-120"/>
              <a:ea typeface="微軟正黑體" pitchFamily="34" charset="-120"/>
            </a:rPr>
            <a:t>服務學習</a:t>
          </a:r>
          <a:endParaRPr lang="en-US" altLang="zh-TW" sz="2800" b="1" u="none" kern="1200" dirty="0" smtClean="0">
            <a:latin typeface="微軟正黑體" pitchFamily="34" charset="-120"/>
            <a:ea typeface="微軟正黑體" pitchFamily="34" charset="-120"/>
          </a:endParaRPr>
        </a:p>
        <a:p>
          <a:pPr lvl="0" algn="ctr" defTabSz="1244600">
            <a:lnSpc>
              <a:spcPct val="90000"/>
            </a:lnSpc>
            <a:spcBef>
              <a:spcPct val="0"/>
            </a:spcBef>
            <a:spcAft>
              <a:spcPct val="35000"/>
            </a:spcAft>
          </a:pPr>
          <a:r>
            <a:rPr lang="zh-TW" altLang="en-US" sz="2800" b="1" u="none" kern="1200" dirty="0" smtClean="0">
              <a:latin typeface="微軟正黑體" pitchFamily="34" charset="-120"/>
              <a:ea typeface="微軟正黑體" pitchFamily="34" charset="-120"/>
            </a:rPr>
            <a:t>上限</a:t>
          </a:r>
          <a:r>
            <a:rPr lang="en-US" altLang="zh-TW" sz="2800" b="1" u="none" kern="1200" dirty="0" smtClean="0">
              <a:latin typeface="微軟正黑體" pitchFamily="34" charset="-120"/>
              <a:ea typeface="微軟正黑體" pitchFamily="34" charset="-120"/>
            </a:rPr>
            <a:t>10</a:t>
          </a:r>
          <a:r>
            <a:rPr lang="zh-TW" altLang="en-US" sz="2800" b="1" u="none" kern="1200" dirty="0" smtClean="0">
              <a:latin typeface="微軟正黑體" pitchFamily="34" charset="-120"/>
              <a:ea typeface="微軟正黑體" pitchFamily="34" charset="-120"/>
            </a:rPr>
            <a:t>分</a:t>
          </a:r>
          <a:endParaRPr lang="zh-TW" altLang="en-US" sz="2800" b="1" kern="1200" dirty="0">
            <a:latin typeface="微軟正黑體" pitchFamily="34" charset="-120"/>
            <a:ea typeface="微軟正黑體" pitchFamily="34" charset="-120"/>
          </a:endParaRPr>
        </a:p>
      </dsp:txBody>
      <dsp:txXfrm>
        <a:off x="98379" y="2237052"/>
        <a:ext cx="1817001" cy="18402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2DAF1-019A-4370-AE2A-A73C40FC660A}">
      <dsp:nvSpPr>
        <dsp:cNvPr id="0" name=""/>
        <dsp:cNvSpPr/>
      </dsp:nvSpPr>
      <dsp:spPr>
        <a:xfrm rot="5400000">
          <a:off x="4071035" y="-1979540"/>
          <a:ext cx="1663342" cy="6040292"/>
        </a:xfrm>
        <a:prstGeom prst="round2SameRect">
          <a:avLst/>
        </a:prstGeom>
        <a:solidFill>
          <a:schemeClr val="accent6">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70000"/>
            </a:lnSpc>
            <a:spcBef>
              <a:spcPct val="0"/>
            </a:spcBef>
            <a:spcAft>
              <a:spcPts val="0"/>
            </a:spcAft>
            <a:buChar char="••"/>
          </a:pPr>
          <a:r>
            <a:rPr lang="zh-TW" altLang="en-US" sz="2400" b="1" kern="1200" smtClean="0">
              <a:latin typeface="微軟正黑體" pitchFamily="34" charset="-120"/>
              <a:ea typeface="微軟正黑體" pitchFamily="34" charset="-120"/>
            </a:rPr>
            <a:t>含肌耐力、柔軟度、瞬發力、心肺耐力</a:t>
          </a:r>
          <a:endParaRPr lang="zh-TW" altLang="en-US" sz="2400" b="1" kern="1200" dirty="0">
            <a:latin typeface="微軟正黑體" pitchFamily="34" charset="-120"/>
            <a:ea typeface="微軟正黑體" pitchFamily="34" charset="-120"/>
          </a:endParaRPr>
        </a:p>
        <a:p>
          <a:pPr marL="228600" lvl="1" indent="-228600" algn="l" defTabSz="1066800">
            <a:lnSpc>
              <a:spcPct val="70000"/>
            </a:lnSpc>
            <a:spcBef>
              <a:spcPct val="0"/>
            </a:spcBef>
            <a:spcAft>
              <a:spcPts val="0"/>
            </a:spcAft>
            <a:buChar char="••"/>
          </a:pPr>
          <a:r>
            <a:rPr lang="zh-TW" altLang="en-US" sz="2400" b="1" kern="1200" smtClean="0">
              <a:latin typeface="微軟正黑體" pitchFamily="34" charset="-120"/>
              <a:ea typeface="微軟正黑體" pitchFamily="34" charset="-120"/>
            </a:rPr>
            <a:t>單項</a:t>
          </a:r>
          <a:r>
            <a:rPr lang="zh-TW" altLang="en-US" sz="2400" b="1" u="none" kern="1200" smtClean="0">
              <a:latin typeface="微軟正黑體" pitchFamily="34" charset="-120"/>
              <a:ea typeface="微軟正黑體" pitchFamily="34" charset="-120"/>
            </a:rPr>
            <a:t>中等以上：每學年</a:t>
          </a:r>
          <a:r>
            <a:rPr lang="en-US" altLang="zh-TW" sz="2400" b="1" u="none" kern="1200" smtClean="0">
              <a:latin typeface="微軟正黑體" pitchFamily="34" charset="-120"/>
              <a:ea typeface="微軟正黑體" pitchFamily="34" charset="-120"/>
            </a:rPr>
            <a:t>3</a:t>
          </a:r>
          <a:r>
            <a:rPr lang="zh-TW" altLang="en-US" sz="2400" b="1" u="none" kern="1200" smtClean="0">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a:p>
          <a:pPr marL="228600" lvl="1" indent="-228600" algn="l" defTabSz="1066800">
            <a:lnSpc>
              <a:spcPct val="70000"/>
            </a:lnSpc>
            <a:spcBef>
              <a:spcPct val="0"/>
            </a:spcBef>
            <a:spcAft>
              <a:spcPts val="0"/>
            </a:spcAft>
            <a:buChar char="••"/>
          </a:pPr>
          <a:r>
            <a:rPr lang="zh-TW" altLang="en-US" sz="2400" b="1" kern="1200" dirty="0" smtClean="0">
              <a:latin typeface="微軟正黑體" pitchFamily="34" charset="-120"/>
              <a:ea typeface="微軟正黑體" pitchFamily="34" charset="-120"/>
            </a:rPr>
            <a:t>教育部體適能常模參考網站</a:t>
          </a:r>
          <a:endParaRPr lang="en-US" altLang="zh-TW" sz="2400" b="1" kern="1200" dirty="0" smtClean="0">
            <a:latin typeface="微軟正黑體" pitchFamily="34" charset="-120"/>
            <a:ea typeface="微軟正黑體" pitchFamily="34" charset="-120"/>
          </a:endParaRPr>
        </a:p>
        <a:p>
          <a:pPr marL="228600" lvl="1" indent="-228600" algn="l" defTabSz="1066800">
            <a:lnSpc>
              <a:spcPct val="70000"/>
            </a:lnSpc>
            <a:spcBef>
              <a:spcPct val="0"/>
            </a:spcBef>
            <a:spcAft>
              <a:spcPts val="0"/>
            </a:spcAft>
            <a:buChar char="••"/>
          </a:pPr>
          <a:r>
            <a:rPr lang="en-US" altLang="zh-TW" sz="2000" b="1" kern="1200" dirty="0" smtClean="0">
              <a:latin typeface="微軟正黑體" pitchFamily="34" charset="-120"/>
              <a:ea typeface="微軟正黑體" pitchFamily="34" charset="-120"/>
              <a:hlinkClick xmlns:r="http://schemas.openxmlformats.org/officeDocument/2006/relationships" r:id="rId1"/>
            </a:rPr>
            <a:t>http://www.fitness.org.tw/model01.php</a:t>
          </a:r>
          <a:endParaRPr lang="zh-TW" altLang="en-US" sz="2000" b="1" kern="1200" dirty="0" smtClean="0">
            <a:latin typeface="微軟正黑體" pitchFamily="34" charset="-120"/>
            <a:ea typeface="微軟正黑體" pitchFamily="34" charset="-120"/>
          </a:endParaRPr>
        </a:p>
      </dsp:txBody>
      <dsp:txXfrm rot="-5400000">
        <a:off x="1882560" y="290133"/>
        <a:ext cx="5959094" cy="1500946"/>
      </dsp:txXfrm>
    </dsp:sp>
    <dsp:sp modelId="{2399A95D-0C20-42F1-A0E6-5C6C217F5327}">
      <dsp:nvSpPr>
        <dsp:cNvPr id="0" name=""/>
        <dsp:cNvSpPr/>
      </dsp:nvSpPr>
      <dsp:spPr>
        <a:xfrm>
          <a:off x="1194" y="2032"/>
          <a:ext cx="1960551" cy="207917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0"/>
            </a:spcAft>
          </a:pPr>
          <a:r>
            <a:rPr lang="zh-TW" altLang="en-US" sz="2800" b="1" u="none" kern="1200" smtClean="0">
              <a:latin typeface="微軟正黑體" pitchFamily="34" charset="-120"/>
              <a:ea typeface="微軟正黑體" pitchFamily="34" charset="-120"/>
            </a:rPr>
            <a:t>體適能</a:t>
          </a:r>
          <a:endParaRPr lang="en-US" altLang="zh-TW" sz="2800" b="1" u="none" kern="1200" smtClean="0">
            <a:latin typeface="微軟正黑體" pitchFamily="34" charset="-120"/>
            <a:ea typeface="微軟正黑體" pitchFamily="34" charset="-120"/>
          </a:endParaRPr>
        </a:p>
        <a:p>
          <a:pPr lvl="0" algn="ctr" defTabSz="1244600">
            <a:lnSpc>
              <a:spcPct val="100000"/>
            </a:lnSpc>
            <a:spcBef>
              <a:spcPct val="0"/>
            </a:spcBef>
            <a:spcAft>
              <a:spcPts val="0"/>
            </a:spcAft>
          </a:pPr>
          <a:r>
            <a:rPr lang="zh-TW" altLang="en-US" sz="2800" b="1" u="none" kern="1200" smtClean="0">
              <a:latin typeface="微軟正黑體" pitchFamily="34" charset="-120"/>
              <a:ea typeface="微軟正黑體" pitchFamily="34" charset="-120"/>
            </a:rPr>
            <a:t>上限</a:t>
          </a:r>
          <a:r>
            <a:rPr lang="en-US" altLang="zh-TW" sz="2800" b="1" u="none" kern="1200" smtClean="0">
              <a:latin typeface="微軟正黑體" pitchFamily="34" charset="-120"/>
              <a:ea typeface="微軟正黑體" pitchFamily="34" charset="-120"/>
            </a:rPr>
            <a:t>20</a:t>
          </a:r>
          <a:r>
            <a:rPr lang="zh-TW" altLang="en-US" sz="2800" b="1" u="none" kern="1200" smtClean="0">
              <a:latin typeface="微軟正黑體" pitchFamily="34" charset="-120"/>
              <a:ea typeface="微軟正黑體" pitchFamily="34" charset="-120"/>
            </a:rPr>
            <a:t>分</a:t>
          </a:r>
          <a:endParaRPr lang="zh-TW" altLang="en-US" sz="2800" b="1" kern="1200" dirty="0">
            <a:latin typeface="微軟正黑體" pitchFamily="34" charset="-120"/>
            <a:ea typeface="微軟正黑體" pitchFamily="34" charset="-120"/>
          </a:endParaRPr>
        </a:p>
      </dsp:txBody>
      <dsp:txXfrm>
        <a:off x="96900" y="97738"/>
        <a:ext cx="1769139" cy="18877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5520C-50BC-4337-9292-206C5CA9F170}">
      <dsp:nvSpPr>
        <dsp:cNvPr id="0" name=""/>
        <dsp:cNvSpPr/>
      </dsp:nvSpPr>
      <dsp:spPr>
        <a:xfrm>
          <a:off x="0" y="0"/>
          <a:ext cx="7704856" cy="1217262"/>
        </a:xfrm>
        <a:prstGeom prst="rect">
          <a:avLst/>
        </a:prstGeom>
        <a:solidFill>
          <a:srgbClr val="FFC000"/>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7584" tIns="130048" rIns="227584" bIns="130048"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200" b="1" kern="1200" dirty="0" smtClean="0">
              <a:solidFill>
                <a:srgbClr val="002060"/>
              </a:solidFill>
              <a:latin typeface="微軟正黑體" pitchFamily="34" charset="-120"/>
              <a:ea typeface="微軟正黑體" pitchFamily="34" charset="-120"/>
            </a:rPr>
            <a:t>檢測項目：</a:t>
          </a:r>
          <a:r>
            <a:rPr lang="en-US" altLang="zh-TW" sz="3200" b="1" kern="1200" dirty="0" smtClean="0">
              <a:solidFill>
                <a:srgbClr val="002060"/>
              </a:solidFill>
              <a:latin typeface="微軟正黑體" pitchFamily="34" charset="-120"/>
              <a:ea typeface="微軟正黑體" pitchFamily="34" charset="-120"/>
            </a:rPr>
            <a:t>(</a:t>
          </a:r>
          <a:r>
            <a:rPr lang="zh-TW" altLang="en-US" sz="3200" b="1" kern="1200" dirty="0" smtClean="0">
              <a:solidFill>
                <a:srgbClr val="002060"/>
              </a:solidFill>
              <a:latin typeface="微軟正黑體" pitchFamily="34" charset="-120"/>
              <a:ea typeface="微軟正黑體" pitchFamily="34" charset="-120"/>
            </a:rPr>
            <a:t>以</a:t>
          </a:r>
          <a:r>
            <a:rPr lang="en-US" altLang="zh-TW" sz="3200" b="1" kern="1200" dirty="0" smtClean="0">
              <a:solidFill>
                <a:srgbClr val="002060"/>
              </a:solidFill>
              <a:latin typeface="微軟正黑體" pitchFamily="34" charset="-120"/>
              <a:ea typeface="微軟正黑體" pitchFamily="34" charset="-120"/>
            </a:rPr>
            <a:t>14</a:t>
          </a:r>
          <a:r>
            <a:rPr lang="zh-TW" altLang="en-US" sz="3200" b="1" kern="1200" dirty="0" smtClean="0">
              <a:solidFill>
                <a:srgbClr val="002060"/>
              </a:solidFill>
              <a:latin typeface="微軟正黑體" pitchFamily="34" charset="-120"/>
              <a:ea typeface="微軟正黑體" pitchFamily="34" charset="-120"/>
            </a:rPr>
            <a:t>歲女生為例</a:t>
          </a:r>
          <a:r>
            <a:rPr lang="en-US" altLang="zh-TW" sz="3200" b="1" kern="1200" dirty="0" smtClean="0">
              <a:solidFill>
                <a:srgbClr val="002060"/>
              </a:solidFill>
              <a:latin typeface="微軟正黑體" pitchFamily="34" charset="-120"/>
              <a:ea typeface="微軟正黑體" pitchFamily="34" charset="-120"/>
            </a:rPr>
            <a:t>)</a:t>
          </a:r>
          <a:endParaRPr lang="zh-TW" altLang="en-US" sz="3200" b="1" kern="1200" dirty="0">
            <a:latin typeface="微軟正黑體" pitchFamily="34" charset="-120"/>
            <a:ea typeface="微軟正黑體" pitchFamily="34" charset="-120"/>
          </a:endParaRPr>
        </a:p>
      </dsp:txBody>
      <dsp:txXfrm>
        <a:off x="0" y="0"/>
        <a:ext cx="7704856" cy="1217262"/>
      </dsp:txXfrm>
    </dsp:sp>
    <dsp:sp modelId="{B6F4E633-BC5B-4332-A59C-96854875758B}">
      <dsp:nvSpPr>
        <dsp:cNvPr id="0" name=""/>
        <dsp:cNvSpPr/>
      </dsp:nvSpPr>
      <dsp:spPr>
        <a:xfrm>
          <a:off x="0" y="1080122"/>
          <a:ext cx="7704856" cy="303322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100000"/>
            </a:lnSpc>
            <a:spcBef>
              <a:spcPct val="0"/>
            </a:spcBef>
            <a:spcAft>
              <a:spcPts val="0"/>
            </a:spcAft>
            <a:buFont typeface="Arial" pitchFamily="34" charset="0"/>
            <a:buChar char="••"/>
            <a:defRPr/>
          </a:pPr>
          <a:r>
            <a:rPr lang="zh-TW" altLang="zh-TW" sz="2400" b="1" kern="1200" dirty="0" smtClean="0">
              <a:solidFill>
                <a:srgbClr val="0070C0"/>
              </a:solidFill>
              <a:latin typeface="微軟正黑體" pitchFamily="34" charset="-120"/>
              <a:ea typeface="微軟正黑體" pitchFamily="34" charset="-120"/>
            </a:rPr>
            <a:t>肌耐力：</a:t>
          </a:r>
          <a:r>
            <a:rPr lang="zh-TW" altLang="zh-TW" sz="2400" b="1" kern="1200" dirty="0" smtClean="0">
              <a:solidFill>
                <a:srgbClr val="C00000"/>
              </a:solidFill>
              <a:latin typeface="微軟正黑體" pitchFamily="34" charset="-120"/>
              <a:ea typeface="微軟正黑體" pitchFamily="34" charset="-120"/>
            </a:rPr>
            <a:t>一分鐘屈膝仰臥起坐</a:t>
          </a:r>
          <a:r>
            <a:rPr lang="zh-TW" altLang="en-US" sz="2400" b="1" kern="1200" dirty="0" smtClean="0">
              <a:solidFill>
                <a:srgbClr val="0070C0"/>
              </a:solidFill>
              <a:latin typeface="微軟正黑體" pitchFamily="34" charset="-120"/>
              <a:ea typeface="微軟正黑體" pitchFamily="34" charset="-120"/>
            </a:rPr>
            <a:t>達</a:t>
          </a:r>
          <a:r>
            <a:rPr lang="en-US" altLang="zh-TW" sz="2400" b="1" kern="1200" dirty="0" smtClean="0">
              <a:solidFill>
                <a:srgbClr val="0070C0"/>
              </a:solidFill>
              <a:latin typeface="微軟正黑體" pitchFamily="34" charset="-120"/>
              <a:ea typeface="微軟正黑體" pitchFamily="34" charset="-120"/>
            </a:rPr>
            <a:t>22</a:t>
          </a:r>
          <a:r>
            <a:rPr lang="zh-TW" altLang="zh-TW" sz="2400" b="1" kern="1200" dirty="0" smtClean="0">
              <a:solidFill>
                <a:srgbClr val="0070C0"/>
              </a:solidFill>
              <a:latin typeface="微軟正黑體" pitchFamily="34" charset="-120"/>
              <a:ea typeface="微軟正黑體" pitchFamily="34" charset="-120"/>
            </a:rPr>
            <a:t>次</a:t>
          </a:r>
          <a:endParaRPr lang="zh-TW" altLang="en-US" sz="2400" b="1" kern="1200" dirty="0">
            <a:latin typeface="微軟正黑體" pitchFamily="34" charset="-120"/>
            <a:ea typeface="微軟正黑體" pitchFamily="34" charset="-120"/>
          </a:endParaRPr>
        </a:p>
        <a:p>
          <a:pPr marL="228600" lvl="1" indent="-228600" algn="l" defTabSz="1066800">
            <a:lnSpc>
              <a:spcPct val="100000"/>
            </a:lnSpc>
            <a:spcBef>
              <a:spcPct val="0"/>
            </a:spcBef>
            <a:spcAft>
              <a:spcPts val="0"/>
            </a:spcAft>
            <a:buFont typeface="Arial" pitchFamily="34" charset="0"/>
            <a:buChar char="••"/>
            <a:defRPr/>
          </a:pPr>
          <a:r>
            <a:rPr lang="zh-TW" altLang="zh-TW" sz="2400" b="1" kern="1200" dirty="0" smtClean="0">
              <a:solidFill>
                <a:srgbClr val="0070C0"/>
              </a:solidFill>
              <a:latin typeface="微軟正黑體" pitchFamily="34" charset="-120"/>
              <a:ea typeface="微軟正黑體" pitchFamily="34" charset="-120"/>
            </a:rPr>
            <a:t>柔軟度：</a:t>
          </a:r>
          <a:r>
            <a:rPr lang="zh-TW" altLang="zh-TW" sz="2400" b="1" kern="1200" dirty="0" smtClean="0">
              <a:solidFill>
                <a:srgbClr val="C00000"/>
              </a:solidFill>
              <a:latin typeface="微軟正黑體" pitchFamily="34" charset="-120"/>
              <a:ea typeface="微軟正黑體" pitchFamily="34" charset="-120"/>
            </a:rPr>
            <a:t>坐姿體前彎</a:t>
          </a:r>
          <a:r>
            <a:rPr lang="zh-TW" altLang="en-US" sz="2400" b="1" kern="1200" dirty="0" smtClean="0">
              <a:solidFill>
                <a:srgbClr val="0070C0"/>
              </a:solidFill>
              <a:latin typeface="微軟正黑體" pitchFamily="34" charset="-120"/>
              <a:ea typeface="微軟正黑體" pitchFamily="34" charset="-120"/>
            </a:rPr>
            <a:t>達</a:t>
          </a:r>
          <a:r>
            <a:rPr lang="en-US" altLang="zh-TW" sz="2400" b="1" kern="1200" dirty="0" smtClean="0">
              <a:solidFill>
                <a:srgbClr val="0070C0"/>
              </a:solidFill>
              <a:latin typeface="微軟正黑體" pitchFamily="34" charset="-120"/>
              <a:ea typeface="微軟正黑體" pitchFamily="34" charset="-120"/>
            </a:rPr>
            <a:t>23</a:t>
          </a:r>
          <a:r>
            <a:rPr lang="zh-TW" altLang="zh-TW" sz="2400" b="1" kern="1200" dirty="0" smtClean="0">
              <a:solidFill>
                <a:srgbClr val="0070C0"/>
              </a:solidFill>
              <a:latin typeface="微軟正黑體" pitchFamily="34" charset="-120"/>
              <a:ea typeface="微軟正黑體" pitchFamily="34" charset="-120"/>
            </a:rPr>
            <a:t>公分</a:t>
          </a:r>
          <a:endParaRPr lang="zh-TW" altLang="en-US" sz="2400" b="1" kern="1200" dirty="0">
            <a:latin typeface="微軟正黑體" pitchFamily="34" charset="-120"/>
            <a:ea typeface="微軟正黑體" pitchFamily="34" charset="-120"/>
          </a:endParaRPr>
        </a:p>
        <a:p>
          <a:pPr marL="228600" lvl="1" indent="-228600" algn="l" defTabSz="1066800">
            <a:lnSpc>
              <a:spcPct val="100000"/>
            </a:lnSpc>
            <a:spcBef>
              <a:spcPct val="0"/>
            </a:spcBef>
            <a:spcAft>
              <a:spcPts val="0"/>
            </a:spcAft>
            <a:buFont typeface="Arial" pitchFamily="34" charset="0"/>
            <a:buChar char="••"/>
            <a:defRPr/>
          </a:pPr>
          <a:r>
            <a:rPr lang="zh-TW" altLang="zh-TW" sz="2400" b="1" kern="1200" dirty="0" smtClean="0">
              <a:solidFill>
                <a:srgbClr val="0070C0"/>
              </a:solidFill>
              <a:latin typeface="微軟正黑體" pitchFamily="34" charset="-120"/>
              <a:ea typeface="微軟正黑體" pitchFamily="34" charset="-120"/>
            </a:rPr>
            <a:t>瞬發力：</a:t>
          </a:r>
          <a:r>
            <a:rPr lang="zh-TW" altLang="zh-TW" sz="2400" b="1" kern="1200" dirty="0" smtClean="0">
              <a:solidFill>
                <a:srgbClr val="C00000"/>
              </a:solidFill>
              <a:latin typeface="微軟正黑體" pitchFamily="34" charset="-120"/>
              <a:ea typeface="微軟正黑體" pitchFamily="34" charset="-120"/>
            </a:rPr>
            <a:t>立定跳遠</a:t>
          </a:r>
          <a:r>
            <a:rPr lang="zh-TW" altLang="en-US" sz="2400" b="1" kern="1200" dirty="0" smtClean="0">
              <a:solidFill>
                <a:srgbClr val="0070C0"/>
              </a:solidFill>
              <a:latin typeface="微軟正黑體" pitchFamily="34" charset="-120"/>
              <a:ea typeface="微軟正黑體" pitchFamily="34" charset="-120"/>
            </a:rPr>
            <a:t>達</a:t>
          </a:r>
          <a:r>
            <a:rPr lang="en-US" altLang="zh-TW" sz="2400" b="1" kern="1200" dirty="0" smtClean="0">
              <a:solidFill>
                <a:srgbClr val="0070C0"/>
              </a:solidFill>
              <a:latin typeface="微軟正黑體" pitchFamily="34" charset="-120"/>
              <a:ea typeface="微軟正黑體" pitchFamily="34" charset="-120"/>
            </a:rPr>
            <a:t>122</a:t>
          </a:r>
          <a:r>
            <a:rPr lang="zh-TW" altLang="en-US" sz="2400" b="1" kern="1200" dirty="0" smtClean="0">
              <a:solidFill>
                <a:srgbClr val="0070C0"/>
              </a:solidFill>
              <a:latin typeface="微軟正黑體" pitchFamily="34" charset="-120"/>
              <a:ea typeface="微軟正黑體" pitchFamily="34" charset="-120"/>
            </a:rPr>
            <a:t>公</a:t>
          </a:r>
          <a:r>
            <a:rPr lang="zh-TW" altLang="zh-TW" sz="2400" b="1" kern="1200" dirty="0" smtClean="0">
              <a:solidFill>
                <a:srgbClr val="0070C0"/>
              </a:solidFill>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a:p>
          <a:pPr marL="228600" lvl="1" indent="-228600" algn="l" defTabSz="1066800">
            <a:lnSpc>
              <a:spcPct val="100000"/>
            </a:lnSpc>
            <a:spcBef>
              <a:spcPct val="0"/>
            </a:spcBef>
            <a:spcAft>
              <a:spcPts val="0"/>
            </a:spcAft>
            <a:buFont typeface="Arial" pitchFamily="34" charset="0"/>
            <a:buChar char="••"/>
            <a:defRPr/>
          </a:pPr>
          <a:r>
            <a:rPr lang="zh-TW" altLang="zh-TW" sz="2400" b="1" kern="1200" dirty="0" smtClean="0">
              <a:solidFill>
                <a:srgbClr val="0070C0"/>
              </a:solidFill>
              <a:latin typeface="微軟正黑體" pitchFamily="34" charset="-120"/>
              <a:ea typeface="微軟正黑體" pitchFamily="34" charset="-120"/>
            </a:rPr>
            <a:t>心肺耐力：</a:t>
          </a:r>
          <a:r>
            <a:rPr lang="en-US" altLang="zh-TW" sz="2400" b="1" kern="1200" dirty="0" smtClean="0">
              <a:solidFill>
                <a:srgbClr val="0070C0"/>
              </a:solidFill>
              <a:latin typeface="微軟正黑體" pitchFamily="34" charset="-120"/>
              <a:ea typeface="微軟正黑體" pitchFamily="34" charset="-120"/>
            </a:rPr>
            <a:t>800(</a:t>
          </a:r>
          <a:r>
            <a:rPr lang="zh-TW" altLang="zh-TW" sz="2400" b="1" kern="1200" dirty="0" smtClean="0">
              <a:solidFill>
                <a:srgbClr val="0070C0"/>
              </a:solidFill>
              <a:latin typeface="微軟正黑體" pitchFamily="34" charset="-120"/>
              <a:ea typeface="微軟正黑體" pitchFamily="34" charset="-120"/>
            </a:rPr>
            <a:t>女</a:t>
          </a:r>
          <a:r>
            <a:rPr lang="en-US" altLang="zh-TW" sz="2400" b="1" kern="1200" dirty="0" smtClean="0">
              <a:solidFill>
                <a:srgbClr val="0070C0"/>
              </a:solidFill>
              <a:latin typeface="微軟正黑體" pitchFamily="34" charset="-120"/>
              <a:ea typeface="微軟正黑體" pitchFamily="34" charset="-120"/>
            </a:rPr>
            <a:t>)/1600(</a:t>
          </a:r>
          <a:r>
            <a:rPr lang="zh-TW" altLang="zh-TW" sz="2400" b="1" kern="1200" dirty="0" smtClean="0">
              <a:solidFill>
                <a:srgbClr val="0070C0"/>
              </a:solidFill>
              <a:latin typeface="微軟正黑體" pitchFamily="34" charset="-120"/>
              <a:ea typeface="微軟正黑體" pitchFamily="34" charset="-120"/>
            </a:rPr>
            <a:t>男</a:t>
          </a:r>
          <a:r>
            <a:rPr lang="en-US" altLang="zh-TW" sz="2400" b="1" kern="1200" dirty="0" smtClean="0">
              <a:solidFill>
                <a:srgbClr val="0070C0"/>
              </a:solidFill>
              <a:latin typeface="微軟正黑體" pitchFamily="34" charset="-120"/>
              <a:ea typeface="微軟正黑體" pitchFamily="34" charset="-120"/>
            </a:rPr>
            <a:t>)</a:t>
          </a:r>
          <a:r>
            <a:rPr lang="zh-TW" altLang="zh-TW" sz="2400" b="1" kern="1200" dirty="0" smtClean="0">
              <a:solidFill>
                <a:srgbClr val="0070C0"/>
              </a:solidFill>
              <a:latin typeface="微軟正黑體" pitchFamily="34" charset="-120"/>
              <a:ea typeface="微軟正黑體" pitchFamily="34" charset="-120"/>
            </a:rPr>
            <a:t>公尺</a:t>
          </a:r>
          <a:r>
            <a:rPr lang="zh-TW" altLang="zh-TW" sz="2400" b="1" kern="1200" dirty="0" smtClean="0">
              <a:solidFill>
                <a:srgbClr val="C00000"/>
              </a:solidFill>
              <a:latin typeface="微軟正黑體" pitchFamily="34" charset="-120"/>
              <a:ea typeface="微軟正黑體" pitchFamily="34" charset="-120"/>
            </a:rPr>
            <a:t>跑走</a:t>
          </a:r>
          <a:r>
            <a:rPr lang="zh-TW" altLang="en-US" sz="2400" b="1" kern="1200" dirty="0" smtClean="0">
              <a:solidFill>
                <a:srgbClr val="0070C0"/>
              </a:solidFill>
              <a:latin typeface="微軟正黑體" pitchFamily="34" charset="-120"/>
              <a:ea typeface="微軟正黑體" pitchFamily="34" charset="-120"/>
            </a:rPr>
            <a:t>低於</a:t>
          </a:r>
          <a:r>
            <a:rPr lang="en-US" altLang="zh-TW" sz="2400" b="1" kern="1200" dirty="0" smtClean="0">
              <a:solidFill>
                <a:srgbClr val="0070C0"/>
              </a:solidFill>
              <a:latin typeface="微軟正黑體" pitchFamily="34" charset="-120"/>
              <a:ea typeface="微軟正黑體" pitchFamily="34" charset="-120"/>
            </a:rPr>
            <a:t>323/659</a:t>
          </a:r>
          <a:r>
            <a:rPr lang="zh-TW" altLang="zh-TW" sz="2400" b="1" kern="1200" dirty="0" smtClean="0">
              <a:solidFill>
                <a:srgbClr val="0070C0"/>
              </a:solidFill>
              <a:latin typeface="微軟正黑體" pitchFamily="34" charset="-120"/>
              <a:ea typeface="微軟正黑體" pitchFamily="34" charset="-120"/>
            </a:rPr>
            <a:t>秒</a:t>
          </a:r>
          <a:endParaRPr lang="zh-TW" altLang="en-US" sz="2400" b="1" kern="1200" dirty="0">
            <a:latin typeface="微軟正黑體" pitchFamily="34" charset="-120"/>
            <a:ea typeface="微軟正黑體" pitchFamily="34" charset="-120"/>
          </a:endParaRPr>
        </a:p>
      </dsp:txBody>
      <dsp:txXfrm>
        <a:off x="0" y="1080122"/>
        <a:ext cx="7704856" cy="30332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25CA07-542D-43A3-B31D-F7D44A53874C}">
      <dsp:nvSpPr>
        <dsp:cNvPr id="0" name=""/>
        <dsp:cNvSpPr/>
      </dsp:nvSpPr>
      <dsp:spPr>
        <a:xfrm rot="5400000">
          <a:off x="3790779" y="-1568347"/>
          <a:ext cx="2973630" cy="6254337"/>
        </a:xfrm>
        <a:prstGeom prst="round2SameRect">
          <a:avLst/>
        </a:prstGeom>
        <a:solidFill>
          <a:schemeClr val="accent5">
            <a:lumMod val="20000"/>
            <a:lumOff val="80000"/>
            <a:alpha val="9000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ts val="0"/>
            </a:spcAft>
            <a:buChar char="••"/>
          </a:pPr>
          <a:r>
            <a:rPr lang="zh-TW" altLang="en-US" sz="2400" b="1" kern="1200" dirty="0" smtClean="0">
              <a:solidFill>
                <a:srgbClr val="663300"/>
              </a:solidFill>
              <a:latin typeface="微軟正黑體" pitchFamily="34" charset="-120"/>
              <a:ea typeface="微軟正黑體" pitchFamily="34" charset="-120"/>
            </a:rPr>
            <a:t>國際性前</a:t>
          </a:r>
          <a:r>
            <a:rPr lang="en-US" altLang="zh-TW" sz="2400" b="1" kern="1200" dirty="0" smtClean="0">
              <a:solidFill>
                <a:srgbClr val="663300"/>
              </a:solidFill>
              <a:latin typeface="微軟正黑體" pitchFamily="34" charset="-120"/>
              <a:ea typeface="微軟正黑體" pitchFamily="34" charset="-120"/>
            </a:rPr>
            <a:t>8</a:t>
          </a:r>
          <a:r>
            <a:rPr lang="zh-TW" altLang="en-US" sz="2400" b="1" kern="1200" dirty="0" smtClean="0">
              <a:solidFill>
                <a:srgbClr val="663300"/>
              </a:solidFill>
              <a:latin typeface="微軟正黑體" pitchFamily="34" charset="-120"/>
              <a:ea typeface="微軟正黑體" pitchFamily="34" charset="-120"/>
            </a:rPr>
            <a:t>名或全國性前</a:t>
          </a:r>
          <a:r>
            <a:rPr lang="en-US" altLang="zh-TW" sz="2400" b="1" kern="1200" dirty="0" smtClean="0">
              <a:solidFill>
                <a:srgbClr val="663300"/>
              </a:solidFill>
              <a:latin typeface="微軟正黑體" pitchFamily="34" charset="-120"/>
              <a:ea typeface="微軟正黑體" pitchFamily="34" charset="-120"/>
            </a:rPr>
            <a:t>3</a:t>
          </a:r>
          <a:r>
            <a:rPr lang="zh-TW" altLang="en-US" sz="2400" b="1" kern="1200" dirty="0" smtClean="0">
              <a:solidFill>
                <a:srgbClr val="663300"/>
              </a:solidFill>
              <a:latin typeface="微軟正黑體" pitchFamily="34" charset="-120"/>
              <a:ea typeface="微軟正黑體" pitchFamily="34" charset="-120"/>
            </a:rPr>
            <a:t>名：</a:t>
          </a:r>
          <a:r>
            <a:rPr lang="en-US" altLang="zh-TW" sz="2400" b="1" kern="1200" dirty="0" smtClean="0">
              <a:solidFill>
                <a:srgbClr val="663300"/>
              </a:solidFill>
              <a:latin typeface="微軟正黑體" pitchFamily="34" charset="-120"/>
              <a:ea typeface="微軟正黑體" pitchFamily="34" charset="-120"/>
            </a:rPr>
            <a:t>9</a:t>
          </a:r>
          <a:r>
            <a:rPr lang="zh-TW" altLang="en-US" sz="2400" b="1" kern="1200" dirty="0" smtClean="0">
              <a:solidFill>
                <a:srgbClr val="663300"/>
              </a:solidFill>
              <a:latin typeface="微軟正黑體" pitchFamily="34" charset="-120"/>
              <a:ea typeface="微軟正黑體" pitchFamily="34" charset="-120"/>
            </a:rPr>
            <a:t>分</a:t>
          </a:r>
          <a:endParaRPr lang="zh-TW" altLang="en-US" sz="2400" b="1" kern="1200" dirty="0">
            <a:solidFill>
              <a:srgbClr val="663300"/>
            </a:solidFill>
            <a:latin typeface="微軟正黑體" pitchFamily="34" charset="-120"/>
            <a:ea typeface="微軟正黑體" pitchFamily="34" charset="-120"/>
          </a:endParaRPr>
        </a:p>
        <a:p>
          <a:pPr marL="228600" lvl="1" indent="-228600" algn="l" defTabSz="1066800">
            <a:lnSpc>
              <a:spcPct val="90000"/>
            </a:lnSpc>
            <a:spcBef>
              <a:spcPct val="0"/>
            </a:spcBef>
            <a:spcAft>
              <a:spcPts val="0"/>
            </a:spcAft>
            <a:buChar char="••"/>
          </a:pPr>
          <a:r>
            <a:rPr lang="zh-TW" altLang="en-US" sz="2400" b="1" kern="1200" smtClean="0">
              <a:solidFill>
                <a:srgbClr val="663300"/>
              </a:solidFill>
              <a:latin typeface="微軟正黑體" pitchFamily="34" charset="-120"/>
              <a:ea typeface="微軟正黑體" pitchFamily="34" charset="-120"/>
            </a:rPr>
            <a:t>全國性</a:t>
          </a:r>
          <a:r>
            <a:rPr lang="en-US" altLang="zh-TW" sz="2400" b="1" kern="1200" smtClean="0">
              <a:solidFill>
                <a:srgbClr val="663300"/>
              </a:solidFill>
              <a:latin typeface="微軟正黑體" pitchFamily="34" charset="-120"/>
              <a:ea typeface="微軟正黑體" pitchFamily="34" charset="-120"/>
            </a:rPr>
            <a:t>4-8</a:t>
          </a:r>
          <a:r>
            <a:rPr lang="zh-TW" altLang="en-US" sz="2400" b="1" kern="1200" smtClean="0">
              <a:solidFill>
                <a:srgbClr val="663300"/>
              </a:solidFill>
              <a:latin typeface="微軟正黑體" pitchFamily="34" charset="-120"/>
              <a:ea typeface="微軟正黑體" pitchFamily="34" charset="-120"/>
            </a:rPr>
            <a:t>名或區域性前</a:t>
          </a:r>
          <a:r>
            <a:rPr lang="en-US" altLang="zh-TW" sz="2400" b="1" kern="1200" smtClean="0">
              <a:solidFill>
                <a:srgbClr val="663300"/>
              </a:solidFill>
              <a:latin typeface="微軟正黑體" pitchFamily="34" charset="-120"/>
              <a:ea typeface="微軟正黑體" pitchFamily="34" charset="-120"/>
            </a:rPr>
            <a:t>3</a:t>
          </a:r>
          <a:r>
            <a:rPr lang="zh-TW" altLang="en-US" sz="2400" b="1" kern="1200" smtClean="0">
              <a:solidFill>
                <a:srgbClr val="663300"/>
              </a:solidFill>
              <a:latin typeface="微軟正黑體" pitchFamily="34" charset="-120"/>
              <a:ea typeface="微軟正黑體" pitchFamily="34" charset="-120"/>
            </a:rPr>
            <a:t>名：</a:t>
          </a:r>
          <a:r>
            <a:rPr lang="en-US" altLang="zh-TW" sz="2400" b="1" kern="1200" smtClean="0">
              <a:solidFill>
                <a:srgbClr val="663300"/>
              </a:solidFill>
              <a:latin typeface="微軟正黑體" pitchFamily="34" charset="-120"/>
              <a:ea typeface="微軟正黑體" pitchFamily="34" charset="-120"/>
            </a:rPr>
            <a:t>6</a:t>
          </a:r>
          <a:r>
            <a:rPr lang="zh-TW" altLang="en-US" sz="2400" b="1" kern="1200" smtClean="0">
              <a:solidFill>
                <a:srgbClr val="663300"/>
              </a:solidFill>
              <a:latin typeface="微軟正黑體" pitchFamily="34" charset="-120"/>
              <a:ea typeface="微軟正黑體" pitchFamily="34" charset="-120"/>
            </a:rPr>
            <a:t>分</a:t>
          </a:r>
          <a:endParaRPr lang="zh-TW" altLang="en-US" sz="2400" b="1" kern="1200" dirty="0">
            <a:solidFill>
              <a:srgbClr val="663300"/>
            </a:solidFill>
            <a:latin typeface="微軟正黑體" pitchFamily="34" charset="-120"/>
            <a:ea typeface="微軟正黑體" pitchFamily="34" charset="-120"/>
          </a:endParaRPr>
        </a:p>
        <a:p>
          <a:pPr marL="228600" lvl="1" indent="-228600" algn="l" defTabSz="1066800">
            <a:lnSpc>
              <a:spcPct val="90000"/>
            </a:lnSpc>
            <a:spcBef>
              <a:spcPct val="0"/>
            </a:spcBef>
            <a:spcAft>
              <a:spcPts val="0"/>
            </a:spcAft>
            <a:buChar char="••"/>
          </a:pPr>
          <a:r>
            <a:rPr lang="zh-TW" altLang="en-US" sz="2400" b="1" kern="1200" smtClean="0">
              <a:solidFill>
                <a:srgbClr val="663300"/>
              </a:solidFill>
              <a:latin typeface="微軟正黑體" pitchFamily="34" charset="-120"/>
              <a:ea typeface="微軟正黑體" pitchFamily="34" charset="-120"/>
            </a:rPr>
            <a:t>區域性</a:t>
          </a:r>
          <a:r>
            <a:rPr lang="en-US" altLang="zh-TW" sz="2400" b="1" kern="1200" smtClean="0">
              <a:solidFill>
                <a:srgbClr val="663300"/>
              </a:solidFill>
              <a:latin typeface="微軟正黑體" pitchFamily="34" charset="-120"/>
              <a:ea typeface="微軟正黑體" pitchFamily="34" charset="-120"/>
            </a:rPr>
            <a:t>4-8</a:t>
          </a:r>
          <a:r>
            <a:rPr lang="zh-TW" altLang="en-US" sz="2400" b="1" kern="1200" smtClean="0">
              <a:solidFill>
                <a:srgbClr val="663300"/>
              </a:solidFill>
              <a:latin typeface="微軟正黑體" pitchFamily="34" charset="-120"/>
              <a:ea typeface="微軟正黑體" pitchFamily="34" charset="-120"/>
            </a:rPr>
            <a:t>名：</a:t>
          </a:r>
          <a:r>
            <a:rPr lang="en-US" altLang="zh-TW" sz="2400" b="1" kern="1200" smtClean="0">
              <a:solidFill>
                <a:srgbClr val="663300"/>
              </a:solidFill>
              <a:latin typeface="微軟正黑體" pitchFamily="34" charset="-120"/>
              <a:ea typeface="微軟正黑體" pitchFamily="34" charset="-120"/>
            </a:rPr>
            <a:t>3</a:t>
          </a:r>
          <a:r>
            <a:rPr lang="zh-TW" altLang="en-US" sz="2400" b="1" kern="1200" smtClean="0">
              <a:solidFill>
                <a:srgbClr val="663300"/>
              </a:solidFill>
              <a:latin typeface="微軟正黑體" pitchFamily="34" charset="-120"/>
              <a:ea typeface="微軟正黑體" pitchFamily="34" charset="-120"/>
            </a:rPr>
            <a:t>分</a:t>
          </a:r>
          <a:endParaRPr lang="zh-TW" altLang="en-US" sz="2400" b="1" kern="1200" dirty="0">
            <a:solidFill>
              <a:srgbClr val="663300"/>
            </a:solidFill>
            <a:latin typeface="微軟正黑體" pitchFamily="34" charset="-120"/>
            <a:ea typeface="微軟正黑體" pitchFamily="34" charset="-120"/>
          </a:endParaRPr>
        </a:p>
        <a:p>
          <a:pPr marL="228600" lvl="1" indent="-228600" algn="l" defTabSz="1066800">
            <a:lnSpc>
              <a:spcPct val="90000"/>
            </a:lnSpc>
            <a:spcBef>
              <a:spcPct val="0"/>
            </a:spcBef>
            <a:spcAft>
              <a:spcPts val="0"/>
            </a:spcAft>
            <a:buChar char="••"/>
          </a:pPr>
          <a:r>
            <a:rPr lang="zh-TW" altLang="en-US" sz="2400" b="1" kern="1200" smtClean="0">
              <a:solidFill>
                <a:srgbClr val="663300"/>
              </a:solidFill>
              <a:latin typeface="微軟正黑體" pitchFamily="34" charset="-120"/>
              <a:ea typeface="微軟正黑體" pitchFamily="34" charset="-120"/>
            </a:rPr>
            <a:t>競賽項目含括國中學習七大領域</a:t>
          </a:r>
          <a:endParaRPr lang="zh-TW" altLang="en-US" sz="2400" b="1" kern="1200" dirty="0">
            <a:solidFill>
              <a:srgbClr val="663300"/>
            </a:solidFill>
            <a:latin typeface="微軟正黑體" pitchFamily="34" charset="-120"/>
            <a:ea typeface="微軟正黑體" pitchFamily="34" charset="-120"/>
          </a:endParaRPr>
        </a:p>
        <a:p>
          <a:pPr marL="228600" lvl="1" indent="-228600" algn="l" defTabSz="1066800">
            <a:lnSpc>
              <a:spcPct val="90000"/>
            </a:lnSpc>
            <a:spcBef>
              <a:spcPct val="0"/>
            </a:spcBef>
            <a:spcAft>
              <a:spcPts val="0"/>
            </a:spcAft>
            <a:buChar char="••"/>
          </a:pPr>
          <a:r>
            <a:rPr lang="zh-TW" altLang="en-US" sz="2400" b="1" kern="1200" smtClean="0">
              <a:solidFill>
                <a:srgbClr val="663300"/>
              </a:solidFill>
              <a:latin typeface="微軟正黑體" pitchFamily="34" charset="-120"/>
              <a:ea typeface="微軟正黑體" pitchFamily="34" charset="-120"/>
            </a:rPr>
            <a:t>活化學生多元學習及學校社團活動</a:t>
          </a:r>
          <a:endParaRPr lang="zh-TW" altLang="en-US" sz="2400" b="1" kern="1200" dirty="0">
            <a:solidFill>
              <a:srgbClr val="663300"/>
            </a:solidFill>
            <a:latin typeface="微軟正黑體" pitchFamily="34" charset="-120"/>
            <a:ea typeface="微軟正黑體" pitchFamily="34" charset="-120"/>
          </a:endParaRPr>
        </a:p>
      </dsp:txBody>
      <dsp:txXfrm rot="-5400000">
        <a:off x="2150426" y="217167"/>
        <a:ext cx="6109176" cy="2683308"/>
      </dsp:txXfrm>
    </dsp:sp>
    <dsp:sp modelId="{325212F6-3176-4964-B4B0-3C6D23FCF7F2}">
      <dsp:nvSpPr>
        <dsp:cNvPr id="0" name=""/>
        <dsp:cNvSpPr/>
      </dsp:nvSpPr>
      <dsp:spPr>
        <a:xfrm>
          <a:off x="1328" y="1569"/>
          <a:ext cx="2178285" cy="3211569"/>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TW" altLang="en-US" sz="3000" b="1" kern="1200" dirty="0" smtClean="0">
              <a:latin typeface="微軟正黑體" pitchFamily="34" charset="-120"/>
              <a:ea typeface="微軟正黑體" pitchFamily="34" charset="-120"/>
            </a:rPr>
            <a:t>競賽表現上限</a:t>
          </a:r>
          <a:r>
            <a:rPr lang="en-US" altLang="zh-TW" sz="3000" b="1" kern="1200" dirty="0" smtClean="0">
              <a:latin typeface="微軟正黑體" pitchFamily="34" charset="-120"/>
              <a:ea typeface="微軟正黑體" pitchFamily="34" charset="-120"/>
            </a:rPr>
            <a:t>20</a:t>
          </a:r>
          <a:r>
            <a:rPr lang="zh-TW" altLang="en-US" sz="3000" b="1" kern="1200" dirty="0" smtClean="0">
              <a:latin typeface="微軟正黑體" pitchFamily="34" charset="-120"/>
              <a:ea typeface="微軟正黑體" pitchFamily="34" charset="-120"/>
            </a:rPr>
            <a:t>分</a:t>
          </a:r>
          <a:endParaRPr lang="zh-TW" altLang="en-US" sz="3000" b="1" kern="1200" dirty="0">
            <a:latin typeface="微軟正黑體" pitchFamily="34" charset="-120"/>
            <a:ea typeface="微軟正黑體" pitchFamily="34" charset="-120"/>
          </a:endParaRPr>
        </a:p>
      </dsp:txBody>
      <dsp:txXfrm>
        <a:off x="107663" y="107904"/>
        <a:ext cx="1965615" cy="29988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6BDC5-F3E0-40F6-A0EB-6A999603E409}">
      <dsp:nvSpPr>
        <dsp:cNvPr id="0" name=""/>
        <dsp:cNvSpPr/>
      </dsp:nvSpPr>
      <dsp:spPr>
        <a:xfrm rot="5400000">
          <a:off x="4012943" y="-1684985"/>
          <a:ext cx="2034467" cy="5655987"/>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Char char="••"/>
            <a:defRPr/>
          </a:pPr>
          <a:r>
            <a:rPr lang="zh-TW" altLang="en-US" sz="2400" b="1" kern="1200" dirty="0" smtClean="0">
              <a:solidFill>
                <a:srgbClr val="660066"/>
              </a:solidFill>
              <a:latin typeface="微軟正黑體" pitchFamily="34" charset="-120"/>
              <a:ea typeface="微軟正黑體" pitchFamily="34" charset="-120"/>
            </a:rPr>
            <a:t>閩南語檢定</a:t>
          </a:r>
        </a:p>
        <a:p>
          <a:pPr marL="228600" lvl="1" indent="-228600" algn="l" defTabSz="1066800">
            <a:lnSpc>
              <a:spcPct val="90000"/>
            </a:lnSpc>
            <a:spcBef>
              <a:spcPct val="0"/>
            </a:spcBef>
            <a:spcAft>
              <a:spcPct val="15000"/>
            </a:spcAft>
            <a:buFontTx/>
            <a:buChar char="••"/>
            <a:defRPr/>
          </a:pPr>
          <a:r>
            <a:rPr lang="zh-TW" altLang="en-US" sz="2400" b="1" kern="1200" dirty="0" smtClean="0">
              <a:solidFill>
                <a:srgbClr val="660066"/>
              </a:solidFill>
              <a:latin typeface="微軟正黑體" pitchFamily="34" charset="-120"/>
              <a:ea typeface="微軟正黑體" pitchFamily="34" charset="-120"/>
            </a:rPr>
            <a:t>客家語檢定</a:t>
          </a:r>
        </a:p>
        <a:p>
          <a:pPr marL="228600" lvl="1" indent="-228600" algn="l" defTabSz="1066800">
            <a:lnSpc>
              <a:spcPct val="90000"/>
            </a:lnSpc>
            <a:spcBef>
              <a:spcPct val="0"/>
            </a:spcBef>
            <a:spcAft>
              <a:spcPct val="15000"/>
            </a:spcAft>
            <a:buFontTx/>
            <a:buChar char="••"/>
            <a:defRPr/>
          </a:pPr>
          <a:r>
            <a:rPr lang="zh-TW" altLang="en-US" sz="2400" b="1" kern="1200" dirty="0" smtClean="0">
              <a:solidFill>
                <a:srgbClr val="660066"/>
              </a:solidFill>
              <a:latin typeface="微軟正黑體" pitchFamily="34" charset="-120"/>
              <a:ea typeface="微軟正黑體" pitchFamily="34" charset="-120"/>
            </a:rPr>
            <a:t>英語文檢定</a:t>
          </a:r>
        </a:p>
        <a:p>
          <a:pPr marL="228600" lvl="1" indent="-228600" algn="l" defTabSz="1066800">
            <a:lnSpc>
              <a:spcPct val="90000"/>
            </a:lnSpc>
            <a:spcBef>
              <a:spcPct val="0"/>
            </a:spcBef>
            <a:spcAft>
              <a:spcPct val="15000"/>
            </a:spcAft>
            <a:buFontTx/>
            <a:buChar char="••"/>
            <a:defRPr/>
          </a:pPr>
          <a:r>
            <a:rPr lang="zh-TW" altLang="en-US" sz="2400" b="1" kern="1200" dirty="0" smtClean="0">
              <a:solidFill>
                <a:srgbClr val="660066"/>
              </a:solidFill>
              <a:latin typeface="微軟正黑體" pitchFamily="34" charset="-120"/>
              <a:ea typeface="微軟正黑體" pitchFamily="34" charset="-120"/>
            </a:rPr>
            <a:t>技能檢定：丙級</a:t>
          </a:r>
          <a:r>
            <a:rPr lang="en-US" altLang="zh-TW" sz="2400" b="1" kern="1200" dirty="0" smtClean="0">
              <a:solidFill>
                <a:srgbClr val="660066"/>
              </a:solidFill>
              <a:latin typeface="微軟正黑體" pitchFamily="34" charset="-120"/>
              <a:ea typeface="微軟正黑體" pitchFamily="34" charset="-120"/>
            </a:rPr>
            <a:t>20</a:t>
          </a:r>
          <a:r>
            <a:rPr lang="zh-TW" altLang="en-US" sz="2400" b="1" kern="1200" dirty="0" smtClean="0">
              <a:solidFill>
                <a:srgbClr val="660066"/>
              </a:solidFill>
              <a:latin typeface="微軟正黑體" pitchFamily="34" charset="-120"/>
              <a:ea typeface="微軟正黑體" pitchFamily="34" charset="-120"/>
            </a:rPr>
            <a:t>分</a:t>
          </a:r>
          <a:r>
            <a:rPr lang="en-US" altLang="zh-TW" sz="2400" b="1" kern="1200" dirty="0" smtClean="0">
              <a:solidFill>
                <a:srgbClr val="660066"/>
              </a:solidFill>
              <a:latin typeface="微軟正黑體" pitchFamily="34" charset="-120"/>
              <a:ea typeface="微軟正黑體" pitchFamily="34" charset="-120"/>
            </a:rPr>
            <a:t>(</a:t>
          </a:r>
          <a:r>
            <a:rPr lang="zh-TW" altLang="en-US" sz="2400" b="1" kern="1200" dirty="0" smtClean="0">
              <a:solidFill>
                <a:srgbClr val="660066"/>
              </a:solidFill>
              <a:latin typeface="微軟正黑體" pitchFamily="34" charset="-120"/>
              <a:ea typeface="微軟正黑體" pitchFamily="34" charset="-120"/>
            </a:rPr>
            <a:t>限高職採計</a:t>
          </a:r>
          <a:r>
            <a:rPr lang="en-US" altLang="zh-TW" sz="2400" b="1" kern="1200" dirty="0" smtClean="0">
              <a:solidFill>
                <a:srgbClr val="660066"/>
              </a:solidFill>
              <a:latin typeface="微軟正黑體" pitchFamily="34" charset="-120"/>
              <a:ea typeface="微軟正黑體" pitchFamily="34" charset="-120"/>
            </a:rPr>
            <a:t>)</a:t>
          </a:r>
          <a:endParaRPr lang="zh-TW" altLang="en-US" sz="2400" b="1" kern="1200" dirty="0" smtClean="0">
            <a:solidFill>
              <a:srgbClr val="660066"/>
            </a:solidFill>
            <a:latin typeface="微軟正黑體" pitchFamily="34" charset="-120"/>
            <a:ea typeface="微軟正黑體" pitchFamily="34" charset="-120"/>
          </a:endParaRPr>
        </a:p>
      </dsp:txBody>
      <dsp:txXfrm rot="-5400000">
        <a:off x="2202183" y="225089"/>
        <a:ext cx="5556673" cy="1835839"/>
      </dsp:txXfrm>
    </dsp:sp>
    <dsp:sp modelId="{B76773FE-3B21-4E54-9A82-7960D47D2001}">
      <dsp:nvSpPr>
        <dsp:cNvPr id="0" name=""/>
        <dsp:cNvSpPr/>
      </dsp:nvSpPr>
      <dsp:spPr>
        <a:xfrm>
          <a:off x="47613" y="1116"/>
          <a:ext cx="2154569" cy="2283783"/>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333500">
            <a:lnSpc>
              <a:spcPct val="90000"/>
            </a:lnSpc>
            <a:spcBef>
              <a:spcPct val="0"/>
            </a:spcBef>
            <a:spcAft>
              <a:spcPct val="35000"/>
            </a:spcAft>
            <a:defRPr/>
          </a:pPr>
          <a:r>
            <a:rPr lang="zh-TW" altLang="en-US" sz="2800" b="1" kern="1200" dirty="0" smtClean="0">
              <a:latin typeface="微軟正黑體" pitchFamily="34" charset="-120"/>
              <a:ea typeface="微軟正黑體" pitchFamily="34" charset="-120"/>
            </a:rPr>
            <a:t>檢定證照</a:t>
          </a:r>
          <a:endParaRPr lang="en-US" altLang="zh-TW" sz="2800" b="1" kern="1200" dirty="0" smtClean="0">
            <a:latin typeface="微軟正黑體" pitchFamily="34" charset="-120"/>
            <a:ea typeface="微軟正黑體" pitchFamily="34" charset="-120"/>
          </a:endParaRPr>
        </a:p>
        <a:p>
          <a:pPr lvl="0" algn="ctr" defTabSz="1333500">
            <a:lnSpc>
              <a:spcPct val="90000"/>
            </a:lnSpc>
            <a:spcBef>
              <a:spcPct val="0"/>
            </a:spcBef>
            <a:spcAft>
              <a:spcPct val="35000"/>
            </a:spcAft>
            <a:defRPr/>
          </a:pPr>
          <a:r>
            <a:rPr lang="zh-TW" altLang="en-US" sz="2800" b="1" kern="1200" dirty="0" smtClean="0">
              <a:latin typeface="微軟正黑體" pitchFamily="34" charset="-120"/>
              <a:ea typeface="微軟正黑體" pitchFamily="34" charset="-120"/>
            </a:rPr>
            <a:t>上限</a:t>
          </a:r>
          <a:r>
            <a:rPr lang="en-US" altLang="zh-TW" sz="2800" b="1" kern="1200" dirty="0" smtClean="0">
              <a:latin typeface="微軟正黑體" pitchFamily="34" charset="-120"/>
              <a:ea typeface="微軟正黑體" pitchFamily="34" charset="-120"/>
            </a:rPr>
            <a:t>20</a:t>
          </a:r>
          <a:r>
            <a:rPr lang="zh-TW" altLang="en-US" sz="2800" b="1" kern="1200" dirty="0" smtClean="0">
              <a:latin typeface="微軟正黑體" pitchFamily="34" charset="-120"/>
              <a:ea typeface="微軟正黑體" pitchFamily="34" charset="-120"/>
            </a:rPr>
            <a:t>分</a:t>
          </a:r>
          <a:endParaRPr lang="zh-TW" altLang="en-US" sz="2800" kern="1200" dirty="0"/>
        </a:p>
      </dsp:txBody>
      <dsp:txXfrm>
        <a:off x="152790" y="106293"/>
        <a:ext cx="1944215" cy="20734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30869-9808-4330-BE7A-6533AF9C74F5}">
      <dsp:nvSpPr>
        <dsp:cNvPr id="0" name=""/>
        <dsp:cNvSpPr/>
      </dsp:nvSpPr>
      <dsp:spPr>
        <a:xfrm>
          <a:off x="3278" y="0"/>
          <a:ext cx="6708614" cy="1214446"/>
        </a:xfrm>
        <a:prstGeom prst="roundRect">
          <a:avLst>
            <a:gd name="adj" fmla="val 10000"/>
          </a:avLst>
        </a:prstGeom>
        <a:solidFill>
          <a:srgbClr val="ABFFE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marR="0" lvl="1" indent="0" algn="l" defTabSz="914400" eaLnBrk="1" fontAlgn="auto" latinLnBrk="0" hangingPunct="1">
            <a:lnSpc>
              <a:spcPct val="80000"/>
            </a:lnSpc>
            <a:spcBef>
              <a:spcPct val="0"/>
            </a:spcBef>
            <a:spcAft>
              <a:spcPts val="0"/>
            </a:spcAft>
            <a:buClrTx/>
            <a:buSzTx/>
            <a:buFontTx/>
            <a:buNone/>
            <a:tabLst/>
            <a:defRPr/>
          </a:pPr>
          <a:r>
            <a:rPr lang="zh-TW" altLang="en-US" sz="2200" b="1" kern="1200" dirty="0" smtClean="0">
              <a:solidFill>
                <a:srgbClr val="C00000"/>
              </a:solidFill>
              <a:latin typeface="微軟正黑體" pitchFamily="34" charset="-120"/>
              <a:ea typeface="微軟正黑體" pitchFamily="34" charset="-120"/>
            </a:rPr>
            <a:t>語言檢定說明：</a:t>
          </a:r>
          <a:r>
            <a:rPr lang="zh-TW" altLang="en-US" sz="2200" b="1" kern="1200" dirty="0" smtClean="0">
              <a:solidFill>
                <a:srgbClr val="660066"/>
              </a:solidFill>
              <a:latin typeface="微軟正黑體" pitchFamily="34" charset="-120"/>
              <a:ea typeface="微軟正黑體" pitchFamily="34" charset="-120"/>
            </a:rPr>
            <a:t>同一檢定工具計分方式為</a:t>
          </a:r>
          <a:endParaRPr lang="en-US" altLang="zh-TW" sz="2200" b="1" kern="1200" dirty="0" smtClean="0">
            <a:solidFill>
              <a:srgbClr val="660066"/>
            </a:solidFill>
            <a:latin typeface="微軟正黑體" pitchFamily="34" charset="-120"/>
            <a:ea typeface="微軟正黑體" pitchFamily="34" charset="-120"/>
          </a:endParaRPr>
        </a:p>
        <a:p>
          <a:pPr marL="0" marR="0" lvl="1" indent="0" algn="l" defTabSz="914400" eaLnBrk="1" fontAlgn="auto" latinLnBrk="0" hangingPunct="1">
            <a:lnSpc>
              <a:spcPct val="80000"/>
            </a:lnSpc>
            <a:spcBef>
              <a:spcPct val="0"/>
            </a:spcBef>
            <a:spcAft>
              <a:spcPts val="0"/>
            </a:spcAft>
            <a:buClrTx/>
            <a:buSzTx/>
            <a:buFontTx/>
            <a:buNone/>
            <a:tabLst/>
            <a:defRPr/>
          </a:pPr>
          <a:r>
            <a:rPr lang="zh-TW" altLang="en-US" sz="2200" b="1" kern="1200" dirty="0" smtClean="0">
              <a:solidFill>
                <a:srgbClr val="660066"/>
              </a:solidFill>
              <a:latin typeface="微軟正黑體" pitchFamily="34" charset="-120"/>
              <a:ea typeface="微軟正黑體" pitchFamily="34" charset="-120"/>
            </a:rPr>
            <a:t>        通過聽、讀能力者或通過說、寫能力者給</a:t>
          </a:r>
          <a:r>
            <a:rPr lang="en-US" altLang="zh-TW" sz="2200" b="1" kern="1200" dirty="0" smtClean="0">
              <a:solidFill>
                <a:srgbClr val="660066"/>
              </a:solidFill>
              <a:latin typeface="微軟正黑體" pitchFamily="34" charset="-120"/>
              <a:ea typeface="微軟正黑體" pitchFamily="34" charset="-120"/>
            </a:rPr>
            <a:t>10</a:t>
          </a:r>
          <a:r>
            <a:rPr lang="zh-TW" altLang="en-US" sz="2200" b="1" kern="1200" dirty="0" smtClean="0">
              <a:solidFill>
                <a:srgbClr val="660066"/>
              </a:solidFill>
              <a:latin typeface="微軟正黑體" pitchFamily="34" charset="-120"/>
              <a:ea typeface="微軟正黑體" pitchFamily="34" charset="-120"/>
            </a:rPr>
            <a:t>分</a:t>
          </a:r>
          <a:endParaRPr lang="en-US" altLang="zh-TW" sz="2200" b="1" kern="1200" dirty="0" smtClean="0">
            <a:solidFill>
              <a:srgbClr val="660066"/>
            </a:solidFill>
            <a:latin typeface="微軟正黑體" pitchFamily="34" charset="-120"/>
            <a:ea typeface="微軟正黑體" pitchFamily="34" charset="-120"/>
          </a:endParaRPr>
        </a:p>
        <a:p>
          <a:pPr marL="0" marR="0" lvl="1" indent="0" algn="l" defTabSz="914400" eaLnBrk="1" fontAlgn="auto" latinLnBrk="0" hangingPunct="1">
            <a:lnSpc>
              <a:spcPct val="80000"/>
            </a:lnSpc>
            <a:spcBef>
              <a:spcPct val="0"/>
            </a:spcBef>
            <a:spcAft>
              <a:spcPts val="0"/>
            </a:spcAft>
            <a:buClrTx/>
            <a:buSzTx/>
            <a:buFontTx/>
            <a:buNone/>
            <a:tabLst/>
            <a:defRPr/>
          </a:pPr>
          <a:r>
            <a:rPr lang="zh-TW" altLang="en-US" sz="2200" b="1" kern="1200" dirty="0" smtClean="0">
              <a:solidFill>
                <a:srgbClr val="660066"/>
              </a:solidFill>
              <a:latin typeface="微軟正黑體" pitchFamily="34" charset="-120"/>
              <a:ea typeface="微軟正黑體" pitchFamily="34" charset="-120"/>
            </a:rPr>
            <a:t>        聽、讀、說、寫四項能力皆通過者給</a:t>
          </a:r>
          <a:r>
            <a:rPr lang="en-US" altLang="zh-TW" sz="2200" b="1" kern="1200" dirty="0" smtClean="0">
              <a:solidFill>
                <a:srgbClr val="660066"/>
              </a:solidFill>
              <a:latin typeface="微軟正黑體" pitchFamily="34" charset="-120"/>
              <a:ea typeface="微軟正黑體" pitchFamily="34" charset="-120"/>
            </a:rPr>
            <a:t>20</a:t>
          </a:r>
          <a:r>
            <a:rPr lang="zh-TW" altLang="en-US" sz="2200" b="1" kern="1200" dirty="0" smtClean="0">
              <a:solidFill>
                <a:srgbClr val="660066"/>
              </a:solidFill>
              <a:latin typeface="微軟正黑體" pitchFamily="34" charset="-120"/>
              <a:ea typeface="微軟正黑體" pitchFamily="34" charset="-120"/>
            </a:rPr>
            <a:t>分</a:t>
          </a:r>
          <a:endParaRPr lang="zh-TW" altLang="en-US" sz="2400" kern="1200" dirty="0">
            <a:solidFill>
              <a:srgbClr val="660066"/>
            </a:solidFill>
          </a:endParaRPr>
        </a:p>
      </dsp:txBody>
      <dsp:txXfrm>
        <a:off x="38848" y="35570"/>
        <a:ext cx="6637474" cy="114330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D0C4F-E368-4377-923C-CF5EE41AECE6}">
      <dsp:nvSpPr>
        <dsp:cNvPr id="0" name=""/>
        <dsp:cNvSpPr/>
      </dsp:nvSpPr>
      <dsp:spPr>
        <a:xfrm rot="5400000">
          <a:off x="4151758" y="-2027591"/>
          <a:ext cx="1791722" cy="6186119"/>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smtClean="0">
              <a:solidFill>
                <a:srgbClr val="003366"/>
              </a:solidFill>
              <a:latin typeface="微軟正黑體" pitchFamily="34" charset="-120"/>
              <a:ea typeface="微軟正黑體" pitchFamily="34" charset="-120"/>
            </a:rPr>
            <a:t>大功</a:t>
          </a:r>
          <a:r>
            <a:rPr lang="en-US" altLang="zh-TW" sz="2400" b="1" kern="1200" dirty="0" smtClean="0">
              <a:solidFill>
                <a:srgbClr val="FF0000"/>
              </a:solidFill>
              <a:latin typeface="微軟正黑體" pitchFamily="34" charset="-120"/>
              <a:ea typeface="微軟正黑體" pitchFamily="34" charset="-120"/>
            </a:rPr>
            <a:t>4.5</a:t>
          </a:r>
          <a:r>
            <a:rPr lang="zh-TW" altLang="en-US" sz="2400" b="1" kern="1200" dirty="0" smtClean="0">
              <a:solidFill>
                <a:srgbClr val="003366"/>
              </a:solidFill>
              <a:latin typeface="微軟正黑體" pitchFamily="34" charset="-120"/>
              <a:ea typeface="微軟正黑體" pitchFamily="34" charset="-120"/>
            </a:rPr>
            <a:t>分、小功</a:t>
          </a:r>
          <a:r>
            <a:rPr lang="en-US" altLang="zh-TW" sz="2400" b="1" strike="noStrike" kern="1200" dirty="0" smtClean="0">
              <a:solidFill>
                <a:srgbClr val="FF0000"/>
              </a:solidFill>
              <a:latin typeface="微軟正黑體" pitchFamily="34" charset="-120"/>
              <a:ea typeface="微軟正黑體" pitchFamily="34" charset="-120"/>
            </a:rPr>
            <a:t>1.5</a:t>
          </a:r>
          <a:r>
            <a:rPr lang="zh-TW" altLang="en-US" sz="2400" b="1" kern="1200" dirty="0" smtClean="0">
              <a:solidFill>
                <a:srgbClr val="003366"/>
              </a:solidFill>
              <a:latin typeface="微軟正黑體" pitchFamily="34" charset="-120"/>
              <a:ea typeface="微軟正黑體" pitchFamily="34" charset="-120"/>
            </a:rPr>
            <a:t>分、嘉獎</a:t>
          </a:r>
          <a:r>
            <a:rPr lang="en-US" altLang="zh-TW" sz="2400" b="1" strike="noStrike" kern="1200" dirty="0" smtClean="0">
              <a:solidFill>
                <a:srgbClr val="FF0000"/>
              </a:solidFill>
              <a:latin typeface="微軟正黑體" pitchFamily="34" charset="-120"/>
              <a:ea typeface="微軟正黑體" pitchFamily="34" charset="-120"/>
            </a:rPr>
            <a:t>0.5</a:t>
          </a:r>
          <a:r>
            <a:rPr lang="zh-TW" altLang="en-US" sz="2400" b="1" kern="1200" dirty="0" smtClean="0">
              <a:solidFill>
                <a:srgbClr val="003366"/>
              </a:solidFill>
              <a:latin typeface="微軟正黑體" pitchFamily="34" charset="-120"/>
              <a:ea typeface="微軟正黑體" pitchFamily="34" charset="-120"/>
            </a:rPr>
            <a:t>分</a:t>
          </a:r>
          <a:endParaRPr lang="zh-TW" altLang="en-US" sz="2400" b="1" kern="1200" dirty="0">
            <a:solidFill>
              <a:srgbClr val="003366"/>
            </a:solidFill>
            <a:latin typeface="微軟正黑體" pitchFamily="34" charset="-120"/>
            <a:ea typeface="微軟正黑體" pitchFamily="34" charset="-120"/>
          </a:endParaRPr>
        </a:p>
        <a:p>
          <a:pPr marL="228600" lvl="1" indent="-228600" algn="l" defTabSz="1066800">
            <a:lnSpc>
              <a:spcPct val="90000"/>
            </a:lnSpc>
            <a:spcBef>
              <a:spcPct val="0"/>
            </a:spcBef>
            <a:spcAft>
              <a:spcPct val="15000"/>
            </a:spcAft>
            <a:buChar char="••"/>
          </a:pPr>
          <a:r>
            <a:rPr lang="zh-TW" altLang="en-US" sz="2400" b="1" kern="1200" dirty="0" smtClean="0">
              <a:solidFill>
                <a:srgbClr val="003366"/>
              </a:solidFill>
              <a:latin typeface="微軟正黑體" pitchFamily="34" charset="-120"/>
              <a:ea typeface="微軟正黑體" pitchFamily="34" charset="-120"/>
            </a:rPr>
            <a:t>各項優良事蹟僅能擇一多元發展項目採計，不得重複計分</a:t>
          </a:r>
          <a:endParaRPr lang="zh-TW" altLang="en-US" sz="2400" b="1" kern="1200" dirty="0">
            <a:solidFill>
              <a:srgbClr val="003366"/>
            </a:solidFill>
            <a:latin typeface="微軟正黑體" pitchFamily="34" charset="-120"/>
            <a:ea typeface="微軟正黑體" pitchFamily="34" charset="-120"/>
          </a:endParaRPr>
        </a:p>
      </dsp:txBody>
      <dsp:txXfrm rot="-5400000">
        <a:off x="1954560" y="257072"/>
        <a:ext cx="6098654" cy="1616792"/>
      </dsp:txXfrm>
    </dsp:sp>
    <dsp:sp modelId="{1C481A69-2BDD-41F1-AEC5-CD8E5921A2C8}">
      <dsp:nvSpPr>
        <dsp:cNvPr id="0" name=""/>
        <dsp:cNvSpPr/>
      </dsp:nvSpPr>
      <dsp:spPr>
        <a:xfrm>
          <a:off x="433" y="205"/>
          <a:ext cx="2042612" cy="2130525"/>
        </a:xfrm>
        <a:prstGeom prst="roundRect">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smtClean="0">
              <a:solidFill>
                <a:srgbClr val="FFFFFF"/>
              </a:solidFill>
              <a:latin typeface="微軟正黑體" pitchFamily="34" charset="-120"/>
              <a:ea typeface="微軟正黑體" pitchFamily="34" charset="-120"/>
            </a:rPr>
            <a:t>獎勵紀錄</a:t>
          </a:r>
          <a:endParaRPr lang="en-US" altLang="zh-TW" sz="2800" b="1" kern="1200" smtClean="0">
            <a:solidFill>
              <a:srgbClr val="FFFFFF"/>
            </a:solidFill>
            <a:latin typeface="微軟正黑體" pitchFamily="34" charset="-120"/>
            <a:ea typeface="微軟正黑體" pitchFamily="34" charset="-120"/>
          </a:endParaRPr>
        </a:p>
        <a:p>
          <a:pPr lvl="0" algn="ctr" defTabSz="1244600">
            <a:lnSpc>
              <a:spcPct val="90000"/>
            </a:lnSpc>
            <a:spcBef>
              <a:spcPct val="0"/>
            </a:spcBef>
            <a:spcAft>
              <a:spcPct val="35000"/>
            </a:spcAft>
          </a:pPr>
          <a:r>
            <a:rPr lang="zh-TW" altLang="en-US" sz="2800" b="1" kern="1200" smtClean="0">
              <a:solidFill>
                <a:srgbClr val="FFFFFF"/>
              </a:solidFill>
              <a:latin typeface="微軟正黑體" pitchFamily="34" charset="-120"/>
              <a:ea typeface="微軟正黑體" pitchFamily="34" charset="-120"/>
            </a:rPr>
            <a:t>上限</a:t>
          </a:r>
          <a:r>
            <a:rPr lang="en-US" altLang="zh-TW" sz="2800" b="1" kern="1200" smtClean="0">
              <a:solidFill>
                <a:srgbClr val="FFFFFF"/>
              </a:solidFill>
              <a:latin typeface="微軟正黑體" pitchFamily="34" charset="-120"/>
              <a:ea typeface="微軟正黑體" pitchFamily="34" charset="-120"/>
            </a:rPr>
            <a:t>10</a:t>
          </a:r>
          <a:r>
            <a:rPr lang="zh-TW" altLang="en-US" sz="2800" b="1" kern="1200" smtClean="0">
              <a:solidFill>
                <a:srgbClr val="FFFFFF"/>
              </a:solidFill>
              <a:latin typeface="微軟正黑體" pitchFamily="34" charset="-120"/>
              <a:ea typeface="微軟正黑體" pitchFamily="34" charset="-120"/>
            </a:rPr>
            <a:t>分</a:t>
          </a:r>
          <a:endParaRPr lang="zh-TW" altLang="en-US" sz="2800" b="1" kern="1200" dirty="0">
            <a:solidFill>
              <a:srgbClr val="FFFFFF"/>
            </a:solidFill>
            <a:latin typeface="微軟正黑體" pitchFamily="34" charset="-120"/>
            <a:ea typeface="微軟正黑體" pitchFamily="34" charset="-120"/>
          </a:endParaRPr>
        </a:p>
      </dsp:txBody>
      <dsp:txXfrm>
        <a:off x="100145" y="99917"/>
        <a:ext cx="1843188" cy="1931101"/>
      </dsp:txXfrm>
    </dsp:sp>
    <dsp:sp modelId="{C725CA07-542D-43A3-B31D-F7D44A53874C}">
      <dsp:nvSpPr>
        <dsp:cNvPr id="0" name=""/>
        <dsp:cNvSpPr/>
      </dsp:nvSpPr>
      <dsp:spPr>
        <a:xfrm rot="5400000">
          <a:off x="3854692" y="450532"/>
          <a:ext cx="2405583" cy="6179536"/>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ts val="0"/>
            </a:spcAft>
            <a:buChar char="••"/>
          </a:pPr>
          <a:r>
            <a:rPr lang="zh-TW" altLang="en-US" sz="2400" b="1" kern="1200" dirty="0" smtClean="0">
              <a:solidFill>
                <a:srgbClr val="660066"/>
              </a:solidFill>
              <a:latin typeface="微軟正黑體" pitchFamily="34" charset="-120"/>
              <a:ea typeface="微軟正黑體" pitchFamily="34" charset="-120"/>
            </a:rPr>
            <a:t>班級幹部：須經由班級民主程序產生</a:t>
          </a:r>
          <a:endParaRPr lang="zh-TW" altLang="en-US" sz="2400" b="1" kern="1200" dirty="0">
            <a:solidFill>
              <a:srgbClr val="660066"/>
            </a:solidFill>
            <a:latin typeface="微軟正黑體" pitchFamily="34" charset="-120"/>
            <a:ea typeface="微軟正黑體" pitchFamily="34" charset="-120"/>
          </a:endParaRPr>
        </a:p>
        <a:p>
          <a:pPr marL="228600" lvl="1" indent="-228600" algn="l" defTabSz="1066800">
            <a:lnSpc>
              <a:spcPct val="90000"/>
            </a:lnSpc>
            <a:spcBef>
              <a:spcPct val="0"/>
            </a:spcBef>
            <a:spcAft>
              <a:spcPct val="15000"/>
            </a:spcAft>
            <a:buChar char="••"/>
          </a:pPr>
          <a:r>
            <a:rPr lang="zh-TW" altLang="en-US" sz="2400" b="1" kern="1200" smtClean="0">
              <a:solidFill>
                <a:srgbClr val="660066"/>
              </a:solidFill>
              <a:latin typeface="微軟正黑體" pitchFamily="34" charset="-120"/>
              <a:ea typeface="微軟正黑體" pitchFamily="34" charset="-120"/>
            </a:rPr>
            <a:t>學校幹部：學校委員會代表及社團社長</a:t>
          </a:r>
          <a:endParaRPr lang="zh-TW" altLang="en-US" sz="2400" b="1" kern="1200" dirty="0">
            <a:solidFill>
              <a:srgbClr val="660066"/>
            </a:solidFill>
            <a:latin typeface="微軟正黑體" pitchFamily="34" charset="-120"/>
            <a:ea typeface="微軟正黑體" pitchFamily="34" charset="-120"/>
          </a:endParaRPr>
        </a:p>
        <a:p>
          <a:pPr marL="228600" lvl="1" indent="-228600" algn="l" defTabSz="1066800">
            <a:lnSpc>
              <a:spcPct val="90000"/>
            </a:lnSpc>
            <a:spcBef>
              <a:spcPct val="0"/>
            </a:spcBef>
            <a:spcAft>
              <a:spcPct val="15000"/>
            </a:spcAft>
            <a:buChar char="••"/>
          </a:pPr>
          <a:r>
            <a:rPr lang="zh-TW" altLang="en-US" sz="2400" b="1" kern="1200" smtClean="0">
              <a:solidFill>
                <a:srgbClr val="660066"/>
              </a:solidFill>
              <a:latin typeface="微軟正黑體" pitchFamily="34" charset="-120"/>
              <a:ea typeface="微軟正黑體" pitchFamily="34" charset="-120"/>
            </a:rPr>
            <a:t>擔</a:t>
          </a:r>
          <a:r>
            <a:rPr lang="zh-TW" altLang="en-US" sz="2400" b="1" u="none" kern="1200" smtClean="0">
              <a:solidFill>
                <a:srgbClr val="660066"/>
              </a:solidFill>
              <a:latin typeface="微軟正黑體" pitchFamily="34" charset="-120"/>
              <a:ea typeface="微軟正黑體" pitchFamily="34" charset="-120"/>
            </a:rPr>
            <a:t>任學校或班級幹部：每滿</a:t>
          </a:r>
          <a:r>
            <a:rPr lang="en-US" altLang="zh-TW" sz="2400" b="1" u="none" kern="1200" smtClean="0">
              <a:solidFill>
                <a:srgbClr val="660066"/>
              </a:solidFill>
              <a:latin typeface="微軟正黑體" pitchFamily="34" charset="-120"/>
              <a:ea typeface="微軟正黑體" pitchFamily="34" charset="-120"/>
            </a:rPr>
            <a:t>1</a:t>
          </a:r>
          <a:r>
            <a:rPr lang="zh-TW" altLang="en-US" sz="2400" b="1" u="none" kern="1200" smtClean="0">
              <a:solidFill>
                <a:srgbClr val="660066"/>
              </a:solidFill>
              <a:latin typeface="微軟正黑體" pitchFamily="34" charset="-120"/>
              <a:ea typeface="微軟正黑體" pitchFamily="34" charset="-120"/>
            </a:rPr>
            <a:t>學期</a:t>
          </a:r>
          <a:r>
            <a:rPr lang="en-US" altLang="zh-TW" sz="2400" b="1" u="none" kern="1200" smtClean="0">
              <a:solidFill>
                <a:srgbClr val="660066"/>
              </a:solidFill>
              <a:latin typeface="微軟正黑體" pitchFamily="34" charset="-120"/>
              <a:ea typeface="微軟正黑體" pitchFamily="34" charset="-120"/>
            </a:rPr>
            <a:t>2</a:t>
          </a:r>
          <a:r>
            <a:rPr lang="zh-TW" altLang="en-US" sz="2400" b="1" u="none" kern="1200" smtClean="0">
              <a:solidFill>
                <a:srgbClr val="660066"/>
              </a:solidFill>
              <a:latin typeface="微軟正黑體" pitchFamily="34" charset="-120"/>
              <a:ea typeface="微軟正黑體" pitchFamily="34" charset="-120"/>
            </a:rPr>
            <a:t>分</a:t>
          </a:r>
          <a:endParaRPr lang="zh-TW" altLang="en-US" sz="2400" b="1" kern="1200" dirty="0">
            <a:solidFill>
              <a:srgbClr val="660066"/>
            </a:solidFill>
            <a:latin typeface="微軟正黑體" pitchFamily="34" charset="-120"/>
            <a:ea typeface="微軟正黑體" pitchFamily="34" charset="-120"/>
          </a:endParaRPr>
        </a:p>
      </dsp:txBody>
      <dsp:txXfrm rot="-5400000">
        <a:off x="1967716" y="2454940"/>
        <a:ext cx="6062105" cy="2170721"/>
      </dsp:txXfrm>
    </dsp:sp>
    <dsp:sp modelId="{325212F6-3176-4964-B4B0-3C6D23FCF7F2}">
      <dsp:nvSpPr>
        <dsp:cNvPr id="0" name=""/>
        <dsp:cNvSpPr/>
      </dsp:nvSpPr>
      <dsp:spPr>
        <a:xfrm>
          <a:off x="433" y="2237542"/>
          <a:ext cx="2048398" cy="2642755"/>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u="none" kern="1200" smtClean="0">
              <a:latin typeface="微軟正黑體" pitchFamily="34" charset="-120"/>
              <a:ea typeface="微軟正黑體" pitchFamily="34" charset="-120"/>
            </a:rPr>
            <a:t>幹部任期</a:t>
          </a:r>
          <a:endParaRPr lang="en-US" altLang="zh-TW" sz="2800" b="1" u="none" kern="1200" smtClean="0">
            <a:latin typeface="微軟正黑體" pitchFamily="34" charset="-120"/>
            <a:ea typeface="微軟正黑體" pitchFamily="34" charset="-120"/>
          </a:endParaRPr>
        </a:p>
        <a:p>
          <a:pPr lvl="0" algn="ctr" defTabSz="1244600">
            <a:lnSpc>
              <a:spcPct val="90000"/>
            </a:lnSpc>
            <a:spcBef>
              <a:spcPct val="0"/>
            </a:spcBef>
            <a:spcAft>
              <a:spcPct val="35000"/>
            </a:spcAft>
          </a:pPr>
          <a:r>
            <a:rPr lang="zh-TW" altLang="en-US" sz="2800" b="1" u="none" kern="1200" smtClean="0">
              <a:latin typeface="微軟正黑體" pitchFamily="34" charset="-120"/>
              <a:ea typeface="微軟正黑體" pitchFamily="34" charset="-120"/>
            </a:rPr>
            <a:t>上限</a:t>
          </a:r>
          <a:r>
            <a:rPr lang="en-US" altLang="zh-TW" sz="2800" b="1" u="none" kern="1200" smtClean="0">
              <a:latin typeface="微軟正黑體" pitchFamily="34" charset="-120"/>
              <a:ea typeface="微軟正黑體" pitchFamily="34" charset="-120"/>
            </a:rPr>
            <a:t>10</a:t>
          </a:r>
          <a:r>
            <a:rPr lang="zh-TW" altLang="en-US" sz="2800" b="1" u="none" kern="1200" smtClean="0">
              <a:latin typeface="微軟正黑體" pitchFamily="34" charset="-120"/>
              <a:ea typeface="微軟正黑體" pitchFamily="34" charset="-120"/>
            </a:rPr>
            <a:t>分</a:t>
          </a:r>
          <a:endParaRPr lang="zh-TW" altLang="en-US" sz="2800" b="1" kern="1200" dirty="0">
            <a:latin typeface="微軟正黑體" pitchFamily="34" charset="-120"/>
            <a:ea typeface="微軟正黑體" pitchFamily="34" charset="-120"/>
          </a:endParaRPr>
        </a:p>
      </dsp:txBody>
      <dsp:txXfrm>
        <a:off x="100428" y="2337537"/>
        <a:ext cx="1848408" cy="2442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E5B84-D4BC-4343-9425-D7AEFAE678A1}">
      <dsp:nvSpPr>
        <dsp:cNvPr id="0" name=""/>
        <dsp:cNvSpPr/>
      </dsp:nvSpPr>
      <dsp:spPr>
        <a:xfrm rot="5400000">
          <a:off x="3765114" y="-1613888"/>
          <a:ext cx="2669123" cy="5896899"/>
        </a:xfrm>
        <a:prstGeom prst="round2SameRect">
          <a:avLst/>
        </a:prstGeom>
        <a:solidFill>
          <a:srgbClr val="A5FDA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smtClean="0">
              <a:solidFill>
                <a:srgbClr val="663300"/>
              </a:solidFill>
              <a:latin typeface="微軟正黑體" pitchFamily="34" charset="-120"/>
              <a:ea typeface="微軟正黑體" pitchFamily="34" charset="-120"/>
            </a:rPr>
            <a:t>國中應屆畢業生，由就讀學校辦理集體報名</a:t>
          </a:r>
          <a:endParaRPr lang="zh-TW" altLang="en-US" sz="2400" kern="1200" dirty="0">
            <a:solidFill>
              <a:srgbClr val="663300"/>
            </a:solidFill>
          </a:endParaRPr>
        </a:p>
        <a:p>
          <a:pPr marL="228600" lvl="1" indent="-228600" algn="l" defTabSz="1066800">
            <a:lnSpc>
              <a:spcPct val="90000"/>
            </a:lnSpc>
            <a:spcBef>
              <a:spcPct val="0"/>
            </a:spcBef>
            <a:spcAft>
              <a:spcPct val="15000"/>
            </a:spcAft>
            <a:buChar char="••"/>
          </a:pPr>
          <a:r>
            <a:rPr lang="zh-TW" altLang="en-US" sz="2400" b="1" kern="1200" dirty="0" smtClean="0">
              <a:solidFill>
                <a:srgbClr val="663300"/>
              </a:solidFill>
              <a:latin typeface="微軟正黑體" pitchFamily="34" charset="-120"/>
              <a:ea typeface="微軟正黑體" pitchFamily="34" charset="-120"/>
            </a:rPr>
            <a:t>其他考生請至承辦學校三民高中辦理個別報名</a:t>
          </a:r>
          <a:endParaRPr lang="zh-TW" altLang="en-US" sz="2400" kern="1200" dirty="0">
            <a:solidFill>
              <a:srgbClr val="663300"/>
            </a:solidFill>
          </a:endParaRPr>
        </a:p>
        <a:p>
          <a:pPr marL="228600" lvl="1" indent="-228600" algn="l" defTabSz="1066800">
            <a:lnSpc>
              <a:spcPct val="90000"/>
            </a:lnSpc>
            <a:spcBef>
              <a:spcPct val="0"/>
            </a:spcBef>
            <a:spcAft>
              <a:spcPct val="15000"/>
            </a:spcAft>
            <a:buChar char="••"/>
          </a:pPr>
          <a:r>
            <a:rPr lang="zh-TW" altLang="en-US" sz="2400" b="1" kern="1200" dirty="0" smtClean="0">
              <a:solidFill>
                <a:srgbClr val="663300"/>
              </a:solidFill>
              <a:latin typeface="微軟正黑體" pitchFamily="34" charset="-120"/>
              <a:ea typeface="微軟正黑體" pitchFamily="34" charset="-120"/>
            </a:rPr>
            <a:t>報名日期：</a:t>
          </a:r>
          <a:r>
            <a:rPr lang="en-US" altLang="zh-TW" sz="2400" b="1" kern="1200" dirty="0" smtClean="0">
              <a:solidFill>
                <a:srgbClr val="663300"/>
              </a:solidFill>
              <a:latin typeface="微軟正黑體" pitchFamily="34" charset="-120"/>
              <a:ea typeface="微軟正黑體" pitchFamily="34" charset="-120"/>
            </a:rPr>
            <a:t>3</a:t>
          </a:r>
          <a:r>
            <a:rPr lang="zh-TW" altLang="en-US" sz="2400" b="1" kern="1200" dirty="0" smtClean="0">
              <a:solidFill>
                <a:srgbClr val="663300"/>
              </a:solidFill>
              <a:latin typeface="微軟正黑體" pitchFamily="34" charset="-120"/>
              <a:ea typeface="微軟正黑體" pitchFamily="34" charset="-120"/>
            </a:rPr>
            <a:t>月</a:t>
          </a:r>
          <a:r>
            <a:rPr lang="en-US" altLang="zh-TW" sz="2400" b="1" kern="1200" dirty="0" smtClean="0">
              <a:solidFill>
                <a:srgbClr val="663300"/>
              </a:solidFill>
              <a:latin typeface="微軟正黑體" pitchFamily="34" charset="-120"/>
              <a:ea typeface="微軟正黑體" pitchFamily="34" charset="-120"/>
            </a:rPr>
            <a:t>15-17</a:t>
          </a:r>
          <a:r>
            <a:rPr lang="zh-TW" altLang="en-US" sz="2400" b="1" kern="1200" dirty="0" smtClean="0">
              <a:solidFill>
                <a:srgbClr val="663300"/>
              </a:solidFill>
              <a:latin typeface="微軟正黑體" pitchFamily="34" charset="-120"/>
              <a:ea typeface="微軟正黑體" pitchFamily="34" charset="-120"/>
            </a:rPr>
            <a:t>日</a:t>
          </a:r>
          <a:endParaRPr lang="zh-TW" altLang="en-US" sz="2400" b="1" kern="1200" dirty="0">
            <a:solidFill>
              <a:srgbClr val="663300"/>
            </a:solidFill>
            <a:latin typeface="微軟正黑體" pitchFamily="34" charset="-120"/>
            <a:ea typeface="微軟正黑體" pitchFamily="34" charset="-120"/>
          </a:endParaRPr>
        </a:p>
      </dsp:txBody>
      <dsp:txXfrm rot="-5400000">
        <a:off x="2151226" y="130296"/>
        <a:ext cx="5766603" cy="2408531"/>
      </dsp:txXfrm>
    </dsp:sp>
    <dsp:sp modelId="{F9F94A4C-83FA-4287-A495-FF6DCA178E91}">
      <dsp:nvSpPr>
        <dsp:cNvPr id="0" name=""/>
        <dsp:cNvSpPr/>
      </dsp:nvSpPr>
      <dsp:spPr>
        <a:xfrm>
          <a:off x="187926" y="371"/>
          <a:ext cx="1956847" cy="2770331"/>
        </a:xfrm>
        <a:prstGeom prst="roundRect">
          <a:avLst/>
        </a:prstGeom>
        <a:solidFill>
          <a:srgbClr val="92D050"/>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zh-TW" altLang="en-US" sz="4900" b="1" kern="1200" dirty="0" smtClean="0">
              <a:latin typeface="微軟正黑體" pitchFamily="34" charset="-120"/>
              <a:ea typeface="微軟正黑體" pitchFamily="34" charset="-120"/>
            </a:rPr>
            <a:t>報名方式</a:t>
          </a:r>
          <a:endParaRPr lang="zh-TW" altLang="en-US" sz="4900" kern="1200" dirty="0"/>
        </a:p>
      </dsp:txBody>
      <dsp:txXfrm>
        <a:off x="283451" y="95896"/>
        <a:ext cx="1765797" cy="2579281"/>
      </dsp:txXfrm>
    </dsp:sp>
    <dsp:sp modelId="{263F81E9-2367-45CE-A5B6-B33693D59DB1}">
      <dsp:nvSpPr>
        <dsp:cNvPr id="0" name=""/>
        <dsp:cNvSpPr/>
      </dsp:nvSpPr>
      <dsp:spPr>
        <a:xfrm rot="5400000">
          <a:off x="4239403" y="1100876"/>
          <a:ext cx="1895199" cy="5063376"/>
        </a:xfrm>
        <a:prstGeom prst="round2SameRect">
          <a:avLst/>
        </a:prstGeom>
        <a:solidFill>
          <a:schemeClr val="accent5">
            <a:lumMod val="20000"/>
            <a:lumOff val="8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smtClean="0">
              <a:solidFill>
                <a:srgbClr val="000066"/>
              </a:solidFill>
              <a:latin typeface="微軟正黑體" pitchFamily="34" charset="-120"/>
              <a:ea typeface="微軟正黑體" pitchFamily="34" charset="-120"/>
            </a:rPr>
            <a:t>國中應屆畢業生：免收報名費</a:t>
          </a:r>
          <a:endParaRPr lang="zh-TW" altLang="en-US" sz="2400" kern="1200" dirty="0">
            <a:solidFill>
              <a:srgbClr val="000066"/>
            </a:solidFill>
          </a:endParaRPr>
        </a:p>
        <a:p>
          <a:pPr marL="228600" lvl="1" indent="-228600" algn="l" defTabSz="1066800">
            <a:lnSpc>
              <a:spcPct val="90000"/>
            </a:lnSpc>
            <a:spcBef>
              <a:spcPct val="0"/>
            </a:spcBef>
            <a:spcAft>
              <a:spcPct val="15000"/>
            </a:spcAft>
            <a:buChar char="••"/>
          </a:pPr>
          <a:r>
            <a:rPr lang="zh-TW" altLang="en-US" sz="2400" b="1" kern="1200" dirty="0" smtClean="0">
              <a:solidFill>
                <a:srgbClr val="000066"/>
              </a:solidFill>
              <a:latin typeface="微軟正黑體" pitchFamily="34" charset="-120"/>
              <a:ea typeface="微軟正黑體" pitchFamily="34" charset="-120"/>
            </a:rPr>
            <a:t>其他考生：</a:t>
          </a:r>
          <a:r>
            <a:rPr lang="en-US" altLang="zh-TW" sz="2400" b="1" kern="1200" dirty="0" smtClean="0">
              <a:solidFill>
                <a:srgbClr val="000066"/>
              </a:solidFill>
              <a:latin typeface="微軟正黑體" pitchFamily="34" charset="-120"/>
              <a:ea typeface="微軟正黑體" pitchFamily="34" charset="-120"/>
            </a:rPr>
            <a:t>500</a:t>
          </a:r>
          <a:r>
            <a:rPr lang="zh-TW" altLang="en-US" sz="2400" b="1" kern="1200" dirty="0" smtClean="0">
              <a:solidFill>
                <a:srgbClr val="000066"/>
              </a:solidFill>
              <a:latin typeface="微軟正黑體" pitchFamily="34" charset="-120"/>
              <a:ea typeface="微軟正黑體" pitchFamily="34" charset="-120"/>
            </a:rPr>
            <a:t>元</a:t>
          </a:r>
          <a:endParaRPr lang="zh-TW" altLang="en-US" sz="2400" b="1" kern="1200" dirty="0">
            <a:solidFill>
              <a:srgbClr val="000066"/>
            </a:solidFill>
            <a:latin typeface="微軟正黑體" pitchFamily="34" charset="-120"/>
            <a:ea typeface="微軟正黑體" pitchFamily="34" charset="-120"/>
          </a:endParaRPr>
        </a:p>
      </dsp:txBody>
      <dsp:txXfrm rot="-5400000">
        <a:off x="2655315" y="2777480"/>
        <a:ext cx="4970860" cy="1710167"/>
      </dsp:txXfrm>
    </dsp:sp>
    <dsp:sp modelId="{C1B55AA5-3153-4B35-951B-FF166AF067D7}">
      <dsp:nvSpPr>
        <dsp:cNvPr id="0" name=""/>
        <dsp:cNvSpPr/>
      </dsp:nvSpPr>
      <dsp:spPr>
        <a:xfrm>
          <a:off x="109554" y="2605584"/>
          <a:ext cx="2451212" cy="1823418"/>
        </a:xfrm>
        <a:prstGeom prst="roundRect">
          <a:avLst/>
        </a:prstGeom>
        <a:solidFill>
          <a:schemeClr val="accent5">
            <a:lumMod val="40000"/>
            <a:lumOff val="60000"/>
          </a:schemeClr>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86690" tIns="93345" rIns="186690" bIns="93345" numCol="1" spcCol="1270" anchor="ctr" anchorCtr="0">
          <a:noAutofit/>
        </a:bodyPr>
        <a:lstStyle/>
        <a:p>
          <a:pPr lvl="0" algn="ctr" defTabSz="2178050">
            <a:lnSpc>
              <a:spcPct val="90000"/>
            </a:lnSpc>
            <a:spcBef>
              <a:spcPct val="0"/>
            </a:spcBef>
            <a:spcAft>
              <a:spcPct val="35000"/>
            </a:spcAft>
          </a:pPr>
          <a:r>
            <a:rPr lang="zh-TW" altLang="en-US" sz="4900" b="1" kern="1200" dirty="0" smtClean="0">
              <a:latin typeface="微軟正黑體" pitchFamily="34" charset="-120"/>
              <a:ea typeface="微軟正黑體" pitchFamily="34" charset="-120"/>
            </a:rPr>
            <a:t>報名費</a:t>
          </a:r>
          <a:endParaRPr lang="zh-TW" altLang="en-US" sz="4900" kern="1200" dirty="0"/>
        </a:p>
      </dsp:txBody>
      <dsp:txXfrm>
        <a:off x="198566" y="2694596"/>
        <a:ext cx="2273188" cy="164539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626EF-9B7C-4019-8493-2042B1745766}">
      <dsp:nvSpPr>
        <dsp:cNvPr id="0" name=""/>
        <dsp:cNvSpPr/>
      </dsp:nvSpPr>
      <dsp:spPr>
        <a:xfrm rot="5400000">
          <a:off x="4515750" y="-2015047"/>
          <a:ext cx="1815523" cy="6146838"/>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2000" tIns="123825" rIns="72000" bIns="123825" numCol="1" spcCol="1270" anchor="ctr" anchorCtr="0">
          <a:noAutofit/>
        </a:bodyPr>
        <a:lstStyle/>
        <a:p>
          <a:pPr marL="71438" lvl="1" indent="-71438" algn="l" defTabSz="1066800">
            <a:lnSpc>
              <a:spcPct val="80000"/>
            </a:lnSpc>
            <a:spcBef>
              <a:spcPct val="0"/>
            </a:spcBef>
            <a:spcAft>
              <a:spcPts val="0"/>
            </a:spcAft>
            <a:buChar char="••"/>
          </a:pPr>
          <a:r>
            <a:rPr lang="zh-TW" altLang="en-US" sz="2400" b="1" kern="1200" dirty="0" smtClean="0">
              <a:solidFill>
                <a:srgbClr val="003300"/>
              </a:solidFill>
              <a:latin typeface="微軟正黑體" pitchFamily="34" charset="-120"/>
              <a:ea typeface="微軟正黑體" pitchFamily="34" charset="-120"/>
            </a:rPr>
            <a:t>採計國中就學期間之多元發展項目表現</a:t>
          </a:r>
          <a:endParaRPr lang="zh-TW" altLang="en-US" sz="2400" b="1" kern="1200" dirty="0">
            <a:solidFill>
              <a:srgbClr val="003300"/>
            </a:solidFill>
          </a:endParaRPr>
        </a:p>
        <a:p>
          <a:pPr marL="71438" lvl="1" indent="-71438" algn="l" defTabSz="1066800">
            <a:lnSpc>
              <a:spcPct val="80000"/>
            </a:lnSpc>
            <a:spcBef>
              <a:spcPct val="0"/>
            </a:spcBef>
            <a:spcAft>
              <a:spcPts val="0"/>
            </a:spcAft>
            <a:buChar char="••"/>
          </a:pPr>
          <a:r>
            <a:rPr lang="zh-TW" altLang="en-US" sz="2400" b="1" kern="1200" dirty="0" smtClean="0">
              <a:solidFill>
                <a:srgbClr val="003300"/>
              </a:solidFill>
              <a:latin typeface="微軟正黑體" pitchFamily="34" charset="-120"/>
              <a:ea typeface="微軟正黑體" pitchFamily="34" charset="-120"/>
            </a:rPr>
            <a:t>採計分數由免試入學招生委員會審查小組審查認定</a:t>
          </a:r>
          <a:endParaRPr lang="zh-TW" altLang="en-US" sz="2400" b="1" kern="1200" dirty="0">
            <a:solidFill>
              <a:srgbClr val="003300"/>
            </a:solidFill>
          </a:endParaRPr>
        </a:p>
      </dsp:txBody>
      <dsp:txXfrm rot="-5400000">
        <a:off x="2350093" y="239237"/>
        <a:ext cx="6058211" cy="1638269"/>
      </dsp:txXfrm>
    </dsp:sp>
    <dsp:sp modelId="{F30A417D-AD6B-4518-8D3E-2E22F57DFCFF}">
      <dsp:nvSpPr>
        <dsp:cNvPr id="0" name=""/>
        <dsp:cNvSpPr/>
      </dsp:nvSpPr>
      <dsp:spPr>
        <a:xfrm>
          <a:off x="0" y="282"/>
          <a:ext cx="2350081" cy="2116179"/>
        </a:xfrm>
        <a:prstGeom prst="roundRect">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marR="0" lvl="0" indent="0" algn="ctr" defTabSz="914400" eaLnBrk="1" fontAlgn="auto" latinLnBrk="0" hangingPunct="1">
            <a:lnSpc>
              <a:spcPct val="80000"/>
            </a:lnSpc>
            <a:spcBef>
              <a:spcPct val="0"/>
            </a:spcBef>
            <a:spcAft>
              <a:spcPts val="0"/>
            </a:spcAft>
            <a:buClrTx/>
            <a:buSzTx/>
            <a:buFontTx/>
            <a:buNone/>
            <a:tabLst/>
            <a:defRPr/>
          </a:pPr>
          <a:r>
            <a:rPr lang="zh-TW" altLang="zh-TW" sz="2400" b="1" kern="1200" dirty="0" smtClean="0">
              <a:latin typeface="微軟正黑體" pitchFamily="34" charset="-120"/>
              <a:ea typeface="微軟正黑體" pitchFamily="34" charset="-120"/>
            </a:rPr>
            <a:t>轉學生</a:t>
          </a:r>
          <a:r>
            <a:rPr lang="zh-TW" altLang="en-US" sz="2400" b="1" kern="1200" dirty="0" smtClean="0">
              <a:latin typeface="微軟正黑體" pitchFamily="34" charset="-120"/>
              <a:ea typeface="微軟正黑體" pitchFamily="34" charset="-120"/>
            </a:rPr>
            <a:t>、</a:t>
          </a:r>
          <a:r>
            <a:rPr lang="zh-TW" altLang="zh-TW" sz="2400" b="1" kern="1200" dirty="0" smtClean="0">
              <a:latin typeface="微軟正黑體" pitchFamily="34" charset="-120"/>
              <a:ea typeface="微軟正黑體" pitchFamily="34" charset="-120"/>
            </a:rPr>
            <a:t>非學校型態實驗教育學生</a:t>
          </a:r>
          <a:r>
            <a:rPr lang="zh-TW" altLang="en-US" sz="2400" b="1" kern="1200" dirty="0" smtClean="0">
              <a:latin typeface="微軟正黑體" pitchFamily="34" charset="-120"/>
              <a:ea typeface="微軟正黑體" pitchFamily="34" charset="-120"/>
            </a:rPr>
            <a:t>、</a:t>
          </a:r>
          <a:r>
            <a:rPr lang="zh-TW" altLang="zh-TW" sz="2400" b="1" kern="1200" dirty="0" smtClean="0">
              <a:latin typeface="微軟正黑體" pitchFamily="34" charset="-120"/>
              <a:ea typeface="微軟正黑體" pitchFamily="34" charset="-120"/>
            </a:rPr>
            <a:t>非應屆國中畢業生</a:t>
          </a:r>
          <a:endParaRPr lang="zh-TW" altLang="en-US" sz="2400" b="1" kern="1200" dirty="0"/>
        </a:p>
      </dsp:txBody>
      <dsp:txXfrm>
        <a:off x="103303" y="103585"/>
        <a:ext cx="2143475" cy="1909573"/>
      </dsp:txXfrm>
    </dsp:sp>
    <dsp:sp modelId="{08729BA7-D4CD-4FE0-A206-6DFDD08EF3A1}">
      <dsp:nvSpPr>
        <dsp:cNvPr id="0" name=""/>
        <dsp:cNvSpPr/>
      </dsp:nvSpPr>
      <dsp:spPr>
        <a:xfrm rot="5400000">
          <a:off x="4269050" y="342679"/>
          <a:ext cx="2054905" cy="6148514"/>
        </a:xfrm>
        <a:prstGeom prst="round2SameRect">
          <a:avLst/>
        </a:prstGeom>
        <a:solidFill>
          <a:schemeClr val="accent4">
            <a:tint val="40000"/>
            <a:alpha val="90000"/>
            <a:hueOff val="-3945706"/>
            <a:satOff val="22157"/>
            <a:lumOff val="1408"/>
            <a:alphaOff val="0"/>
          </a:schemeClr>
        </a:solidFill>
        <a:ln w="9525" cap="flat" cmpd="sng" algn="ctr">
          <a:solidFill>
            <a:schemeClr val="accent4">
              <a:tint val="40000"/>
              <a:alpha val="90000"/>
              <a:hueOff val="-3945706"/>
              <a:satOff val="22157"/>
              <a:lumOff val="140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zh-TW" sz="2400" b="1" kern="1200" dirty="0" smtClean="0">
              <a:solidFill>
                <a:srgbClr val="A50021"/>
              </a:solidFill>
              <a:latin typeface="微軟正黑體" pitchFamily="34" charset="-120"/>
              <a:ea typeface="微軟正黑體" pitchFamily="34" charset="-120"/>
            </a:rPr>
            <a:t>多元發展項目</a:t>
          </a:r>
          <a:r>
            <a:rPr lang="zh-TW" altLang="en-US" sz="2400" b="1" kern="1200" dirty="0" smtClean="0">
              <a:solidFill>
                <a:srgbClr val="A50021"/>
              </a:solidFill>
              <a:latin typeface="微軟正黑體" pitchFamily="34" charset="-120"/>
              <a:ea typeface="微軟正黑體" pitchFamily="34" charset="-120"/>
            </a:rPr>
            <a:t>之</a:t>
          </a:r>
          <a:r>
            <a:rPr lang="zh-TW" altLang="zh-TW" sz="2400" b="1" kern="1200" dirty="0" smtClean="0">
              <a:solidFill>
                <a:srgbClr val="A50021"/>
              </a:solidFill>
              <a:latin typeface="微軟正黑體" pitchFamily="34" charset="-120"/>
              <a:ea typeface="微軟正黑體" pitchFamily="34" charset="-120"/>
            </a:rPr>
            <a:t>競賽表現及檢定證照依實際取得分數採計</a:t>
          </a:r>
          <a:endParaRPr lang="zh-TW" altLang="en-US" sz="2400" b="1" kern="1200" dirty="0">
            <a:solidFill>
              <a:srgbClr val="A50021"/>
            </a:solidFill>
            <a:latin typeface="微軟正黑體" pitchFamily="34" charset="-120"/>
            <a:ea typeface="微軟正黑體" pitchFamily="34" charset="-120"/>
          </a:endParaRPr>
        </a:p>
        <a:p>
          <a:pPr marL="228600" lvl="1" indent="-228600" algn="l" defTabSz="1066800">
            <a:lnSpc>
              <a:spcPct val="90000"/>
            </a:lnSpc>
            <a:spcBef>
              <a:spcPct val="0"/>
            </a:spcBef>
            <a:spcAft>
              <a:spcPct val="15000"/>
            </a:spcAft>
            <a:buChar char="••"/>
          </a:pPr>
          <a:r>
            <a:rPr lang="zh-TW" altLang="zh-TW" sz="2400" b="1" kern="1200" dirty="0" smtClean="0">
              <a:solidFill>
                <a:srgbClr val="A50021"/>
              </a:solidFill>
              <a:latin typeface="微軟正黑體" pitchFamily="34" charset="-120"/>
              <a:ea typeface="微軟正黑體" pitchFamily="34" charset="-120"/>
            </a:rPr>
            <a:t>均衡學習、服務學習、體適能、獎勵紀錄及幹部，依就讀學期採比例</a:t>
          </a:r>
          <a:r>
            <a:rPr lang="zh-TW" altLang="en-US" sz="2400" b="1" kern="1200" dirty="0" smtClean="0">
              <a:solidFill>
                <a:srgbClr val="A50021"/>
              </a:solidFill>
              <a:latin typeface="微軟正黑體" pitchFamily="34" charset="-120"/>
              <a:ea typeface="微軟正黑體" pitchFamily="34" charset="-120"/>
            </a:rPr>
            <a:t>加權</a:t>
          </a:r>
          <a:r>
            <a:rPr lang="zh-TW" altLang="zh-TW" sz="2400" b="1" kern="1200" dirty="0" smtClean="0">
              <a:solidFill>
                <a:srgbClr val="A50021"/>
              </a:solidFill>
              <a:latin typeface="微軟正黑體" pitchFamily="34" charset="-120"/>
              <a:ea typeface="微軟正黑體" pitchFamily="34" charset="-120"/>
            </a:rPr>
            <a:t>計算</a:t>
          </a:r>
          <a:endParaRPr lang="zh-TW" altLang="en-US" sz="2400" b="1" kern="1200" dirty="0">
            <a:solidFill>
              <a:srgbClr val="A50021"/>
            </a:solidFill>
            <a:latin typeface="微軟正黑體" pitchFamily="34" charset="-120"/>
            <a:ea typeface="微軟正黑體" pitchFamily="34" charset="-120"/>
          </a:endParaRPr>
        </a:p>
      </dsp:txBody>
      <dsp:txXfrm rot="-5400000">
        <a:off x="2222246" y="2489795"/>
        <a:ext cx="6048202" cy="1854281"/>
      </dsp:txXfrm>
    </dsp:sp>
    <dsp:sp modelId="{A7426ECE-CD8E-42DF-940F-0ACF9CB48AFE}">
      <dsp:nvSpPr>
        <dsp:cNvPr id="0" name=""/>
        <dsp:cNvSpPr/>
      </dsp:nvSpPr>
      <dsp:spPr>
        <a:xfrm>
          <a:off x="11" y="2251699"/>
          <a:ext cx="2342849" cy="2318441"/>
        </a:xfrm>
        <a:prstGeom prst="roundRect">
          <a:avLst/>
        </a:prstGeom>
        <a:solidFill>
          <a:srgbClr val="0033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72000" marR="0" lvl="1" indent="-72000" algn="ctr" defTabSz="1066800" eaLnBrk="1" fontAlgn="auto" latinLnBrk="0" hangingPunct="1">
            <a:lnSpc>
              <a:spcPct val="80000"/>
            </a:lnSpc>
            <a:spcBef>
              <a:spcPct val="0"/>
            </a:spcBef>
            <a:spcAft>
              <a:spcPts val="0"/>
            </a:spcAft>
            <a:buClrTx/>
            <a:buSzTx/>
            <a:buFontTx/>
            <a:tabLst/>
            <a:defRPr/>
          </a:pPr>
          <a:r>
            <a:rPr lang="zh-TW" altLang="zh-TW" sz="2400" b="1" kern="1200" dirty="0" smtClean="0">
              <a:latin typeface="微軟正黑體" pitchFamily="34" charset="-120"/>
              <a:ea typeface="微軟正黑體" pitchFamily="34" charset="-120"/>
            </a:rPr>
            <a:t>資賦優異縮短修業年限學生</a:t>
          </a:r>
          <a:endParaRPr lang="zh-TW" altLang="en-US" sz="2400" b="1" kern="1200" dirty="0">
            <a:solidFill>
              <a:srgbClr val="660066"/>
            </a:solidFill>
          </a:endParaRPr>
        </a:p>
      </dsp:txBody>
      <dsp:txXfrm>
        <a:off x="113188" y="2364876"/>
        <a:ext cx="2116495" cy="209208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0751-2F77-4F7C-9BBC-65742AF08721}">
      <dsp:nvSpPr>
        <dsp:cNvPr id="0" name=""/>
        <dsp:cNvSpPr/>
      </dsp:nvSpPr>
      <dsp:spPr>
        <a:xfrm>
          <a:off x="3097" y="918206"/>
          <a:ext cx="1447179" cy="1078089"/>
        </a:xfrm>
        <a:prstGeom prst="roundRect">
          <a:avLst>
            <a:gd name="adj" fmla="val 10000"/>
          </a:avLst>
        </a:prstGeom>
        <a:solidFill>
          <a:srgbClr val="CCFFFF"/>
        </a:solidFill>
        <a:ln w="254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rgbClr val="A50021"/>
              </a:solidFill>
              <a:latin typeface="微軟正黑體" pitchFamily="34" charset="-120"/>
              <a:ea typeface="微軟正黑體" pitchFamily="34" charset="-120"/>
            </a:rPr>
            <a:t>總積分</a:t>
          </a:r>
          <a:r>
            <a:rPr lang="en-US" altLang="zh-TW" sz="2400" b="1" kern="1200" dirty="0" smtClean="0">
              <a:solidFill>
                <a:srgbClr val="A50021"/>
              </a:solidFill>
              <a:latin typeface="微軟正黑體" pitchFamily="34" charset="-120"/>
              <a:ea typeface="微軟正黑體" pitchFamily="34" charset="-120"/>
            </a:rPr>
            <a:t>100</a:t>
          </a:r>
          <a:r>
            <a:rPr lang="zh-TW" altLang="en-US" sz="2400" b="1" kern="1200" dirty="0" smtClean="0">
              <a:solidFill>
                <a:srgbClr val="A50021"/>
              </a:solidFill>
              <a:latin typeface="微軟正黑體" pitchFamily="34" charset="-120"/>
              <a:ea typeface="微軟正黑體" pitchFamily="34" charset="-120"/>
            </a:rPr>
            <a:t>分</a:t>
          </a:r>
          <a:endParaRPr lang="zh-TW" altLang="en-US" sz="2400" b="1" kern="1200" dirty="0">
            <a:solidFill>
              <a:srgbClr val="A50021"/>
            </a:solidFill>
            <a:latin typeface="微軟正黑體" pitchFamily="34" charset="-120"/>
            <a:ea typeface="微軟正黑體" pitchFamily="34" charset="-120"/>
          </a:endParaRPr>
        </a:p>
      </dsp:txBody>
      <dsp:txXfrm>
        <a:off x="34673" y="949782"/>
        <a:ext cx="1384027" cy="1014937"/>
      </dsp:txXfrm>
    </dsp:sp>
    <dsp:sp modelId="{4F783F26-B092-4B74-9314-D48043979B1B}">
      <dsp:nvSpPr>
        <dsp:cNvPr id="0" name=""/>
        <dsp:cNvSpPr/>
      </dsp:nvSpPr>
      <dsp:spPr>
        <a:xfrm rot="21563468">
          <a:off x="1450261" y="1435048"/>
          <a:ext cx="543118" cy="38634"/>
        </a:xfrm>
        <a:custGeom>
          <a:avLst/>
          <a:gdLst/>
          <a:ahLst/>
          <a:cxnLst/>
          <a:rect l="0" t="0" r="0" b="0"/>
          <a:pathLst>
            <a:path>
              <a:moveTo>
                <a:pt x="0" y="19317"/>
              </a:moveTo>
              <a:lnTo>
                <a:pt x="543118" y="19317"/>
              </a:lnTo>
            </a:path>
          </a:pathLst>
        </a:custGeom>
        <a:noFill/>
        <a:ln w="38100" cap="flat" cmpd="sng" algn="ctr">
          <a:solidFill>
            <a:schemeClr val="accent5">
              <a:lumMod val="75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b="1" kern="1200">
            <a:latin typeface="微軟正黑體" pitchFamily="34" charset="-120"/>
            <a:ea typeface="微軟正黑體" pitchFamily="34" charset="-120"/>
          </a:endParaRPr>
        </a:p>
      </dsp:txBody>
      <dsp:txXfrm>
        <a:off x="1708242" y="1440787"/>
        <a:ext cx="27155" cy="27155"/>
      </dsp:txXfrm>
    </dsp:sp>
    <dsp:sp modelId="{8687AD84-380B-4640-9D34-724E0B43051A}">
      <dsp:nvSpPr>
        <dsp:cNvPr id="0" name=""/>
        <dsp:cNvSpPr/>
      </dsp:nvSpPr>
      <dsp:spPr>
        <a:xfrm>
          <a:off x="1993364" y="835219"/>
          <a:ext cx="2364333" cy="1232520"/>
        </a:xfrm>
        <a:prstGeom prst="roundRect">
          <a:avLst>
            <a:gd name="adj" fmla="val 10000"/>
          </a:avLst>
        </a:prstGeom>
        <a:solidFill>
          <a:srgbClr val="FFFFCC"/>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lumMod val="65000"/>
                </a:schemeClr>
              </a:solidFill>
              <a:latin typeface="微軟正黑體" pitchFamily="34" charset="-120"/>
              <a:ea typeface="微軟正黑體" pitchFamily="34" charset="-120"/>
            </a:rPr>
            <a:t>多元發展項目上限</a:t>
          </a:r>
          <a:r>
            <a:rPr lang="en-US" altLang="zh-TW" sz="2400" b="1" kern="1200" dirty="0" smtClean="0">
              <a:solidFill>
                <a:schemeClr val="bg1">
                  <a:lumMod val="65000"/>
                </a:schemeClr>
              </a:solidFill>
              <a:latin typeface="微軟正黑體" pitchFamily="34" charset="-120"/>
              <a:ea typeface="微軟正黑體" pitchFamily="34" charset="-120"/>
            </a:rPr>
            <a:t>40</a:t>
          </a:r>
          <a:r>
            <a:rPr lang="zh-TW" altLang="en-US" sz="2400" b="1" kern="1200" dirty="0" smtClean="0">
              <a:solidFill>
                <a:schemeClr val="bg1">
                  <a:lumMod val="65000"/>
                </a:schemeClr>
              </a:solidFill>
              <a:latin typeface="微軟正黑體" pitchFamily="34" charset="-120"/>
              <a:ea typeface="微軟正黑體" pitchFamily="34" charset="-120"/>
            </a:rPr>
            <a:t>分</a:t>
          </a:r>
          <a:endParaRPr lang="zh-TW" altLang="en-US" sz="2400" b="1" kern="1200" dirty="0">
            <a:solidFill>
              <a:schemeClr val="bg1">
                <a:lumMod val="65000"/>
              </a:schemeClr>
            </a:solidFill>
            <a:latin typeface="微軟正黑體" pitchFamily="34" charset="-120"/>
            <a:ea typeface="微軟正黑體" pitchFamily="34" charset="-120"/>
          </a:endParaRPr>
        </a:p>
      </dsp:txBody>
      <dsp:txXfrm>
        <a:off x="2029463" y="871318"/>
        <a:ext cx="2292135" cy="1160322"/>
      </dsp:txXfrm>
    </dsp:sp>
    <dsp:sp modelId="{8A81567E-0942-4B96-9ED5-35B53ACFE826}">
      <dsp:nvSpPr>
        <dsp:cNvPr id="0" name=""/>
        <dsp:cNvSpPr/>
      </dsp:nvSpPr>
      <dsp:spPr>
        <a:xfrm rot="18078746">
          <a:off x="1162359" y="925788"/>
          <a:ext cx="1198918" cy="38634"/>
        </a:xfrm>
        <a:custGeom>
          <a:avLst/>
          <a:gdLst/>
          <a:ahLst/>
          <a:cxnLst/>
          <a:rect l="0" t="0" r="0" b="0"/>
          <a:pathLst>
            <a:path>
              <a:moveTo>
                <a:pt x="0" y="19317"/>
              </a:moveTo>
              <a:lnTo>
                <a:pt x="1198918" y="193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b="1" kern="1200">
            <a:latin typeface="微軟正黑體" pitchFamily="34" charset="-120"/>
            <a:ea typeface="微軟正黑體" pitchFamily="34" charset="-120"/>
          </a:endParaRPr>
        </a:p>
      </dsp:txBody>
      <dsp:txXfrm>
        <a:off x="1731845" y="915132"/>
        <a:ext cx="59945" cy="59945"/>
      </dsp:txXfrm>
    </dsp:sp>
    <dsp:sp modelId="{89E66A01-90B6-4C50-9F92-CBFEC40CF37D}">
      <dsp:nvSpPr>
        <dsp:cNvPr id="0" name=""/>
        <dsp:cNvSpPr/>
      </dsp:nvSpPr>
      <dsp:spPr>
        <a:xfrm>
          <a:off x="2073360" y="155504"/>
          <a:ext cx="2281089" cy="554909"/>
        </a:xfrm>
        <a:prstGeom prst="roundRect">
          <a:avLst>
            <a:gd name="adj" fmla="val 10000"/>
          </a:avLst>
        </a:prstGeom>
        <a:solidFill>
          <a:srgbClr val="FFFFCC"/>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chemeClr val="bg1">
                  <a:lumMod val="65000"/>
                </a:schemeClr>
              </a:solidFill>
              <a:latin typeface="微軟正黑體" pitchFamily="34" charset="-120"/>
              <a:ea typeface="微軟正黑體" pitchFamily="34" charset="-120"/>
            </a:rPr>
            <a:t>志願序</a:t>
          </a:r>
          <a:r>
            <a:rPr lang="en-US" altLang="zh-TW" sz="2400" b="1" kern="1200" dirty="0" smtClean="0">
              <a:solidFill>
                <a:schemeClr val="bg1">
                  <a:lumMod val="65000"/>
                </a:schemeClr>
              </a:solidFill>
              <a:latin typeface="微軟正黑體" pitchFamily="34" charset="-120"/>
              <a:ea typeface="微軟正黑體" pitchFamily="34" charset="-120"/>
            </a:rPr>
            <a:t>30</a:t>
          </a:r>
          <a:r>
            <a:rPr lang="zh-TW" altLang="en-US" sz="2400" b="1" kern="1200" dirty="0" smtClean="0">
              <a:solidFill>
                <a:schemeClr val="bg1">
                  <a:lumMod val="65000"/>
                </a:schemeClr>
              </a:solidFill>
              <a:latin typeface="微軟正黑體" pitchFamily="34" charset="-120"/>
              <a:ea typeface="微軟正黑體" pitchFamily="34" charset="-120"/>
            </a:rPr>
            <a:t>分</a:t>
          </a:r>
          <a:endParaRPr lang="zh-TW" altLang="en-US" sz="2400" b="1" kern="1200" dirty="0">
            <a:solidFill>
              <a:schemeClr val="bg1">
                <a:lumMod val="65000"/>
              </a:schemeClr>
            </a:solidFill>
            <a:latin typeface="微軟正黑體" pitchFamily="34" charset="-120"/>
            <a:ea typeface="微軟正黑體" pitchFamily="34" charset="-120"/>
          </a:endParaRPr>
        </a:p>
      </dsp:txBody>
      <dsp:txXfrm>
        <a:off x="2089613" y="171757"/>
        <a:ext cx="2248583" cy="522403"/>
      </dsp:txXfrm>
    </dsp:sp>
    <dsp:sp modelId="{612946E0-0E57-4640-9AAC-5AC7496AA260}">
      <dsp:nvSpPr>
        <dsp:cNvPr id="0" name=""/>
        <dsp:cNvSpPr/>
      </dsp:nvSpPr>
      <dsp:spPr>
        <a:xfrm rot="3481020">
          <a:off x="1173634" y="1936834"/>
          <a:ext cx="1176367" cy="38634"/>
        </a:xfrm>
        <a:custGeom>
          <a:avLst/>
          <a:gdLst/>
          <a:ahLst/>
          <a:cxnLst/>
          <a:rect l="0" t="0" r="0" b="0"/>
          <a:pathLst>
            <a:path>
              <a:moveTo>
                <a:pt x="0" y="19317"/>
              </a:moveTo>
              <a:lnTo>
                <a:pt x="1176367" y="19317"/>
              </a:lnTo>
            </a:path>
          </a:pathLst>
        </a:custGeom>
        <a:noFill/>
        <a:ln w="38100" cap="flat" cmpd="sng" algn="ctr">
          <a:solidFill>
            <a:schemeClr val="tx2">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b="1" kern="1200">
            <a:latin typeface="微軟正黑體" pitchFamily="34" charset="-120"/>
            <a:ea typeface="微軟正黑體" pitchFamily="34" charset="-120"/>
          </a:endParaRPr>
        </a:p>
      </dsp:txBody>
      <dsp:txXfrm>
        <a:off x="1732409" y="1926742"/>
        <a:ext cx="58818" cy="58818"/>
      </dsp:txXfrm>
    </dsp:sp>
    <dsp:sp modelId="{36218C98-49C0-4510-B650-BF5040DA289D}">
      <dsp:nvSpPr>
        <dsp:cNvPr id="0" name=""/>
        <dsp:cNvSpPr/>
      </dsp:nvSpPr>
      <dsp:spPr>
        <a:xfrm>
          <a:off x="2073360" y="2199425"/>
          <a:ext cx="2281089" cy="511253"/>
        </a:xfrm>
        <a:prstGeom prst="roundRect">
          <a:avLst>
            <a:gd name="adj" fmla="val 10000"/>
          </a:avLst>
        </a:prstGeom>
        <a:solidFill>
          <a:srgbClr val="FFCCCC"/>
        </a:solidFill>
        <a:ln w="25400" cap="flat" cmpd="sng" algn="ctr">
          <a:solidFill>
            <a:schemeClr val="tx2">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rgbClr val="002060"/>
              </a:solidFill>
              <a:latin typeface="微軟正黑體" pitchFamily="34" charset="-120"/>
              <a:ea typeface="微軟正黑體" pitchFamily="34" charset="-120"/>
            </a:rPr>
            <a:t>國中會考</a:t>
          </a:r>
          <a:r>
            <a:rPr lang="en-US" altLang="zh-TW" sz="2400" b="1" kern="1200" dirty="0" smtClean="0">
              <a:solidFill>
                <a:srgbClr val="002060"/>
              </a:solidFill>
              <a:latin typeface="微軟正黑體" pitchFamily="34" charset="-120"/>
              <a:ea typeface="微軟正黑體" pitchFamily="34" charset="-120"/>
            </a:rPr>
            <a:t>30</a:t>
          </a:r>
          <a:r>
            <a:rPr lang="zh-TW" altLang="en-US" sz="2400" b="1" kern="1200" dirty="0" smtClean="0">
              <a:solidFill>
                <a:srgbClr val="002060"/>
              </a:solidFill>
              <a:latin typeface="微軟正黑體" pitchFamily="34" charset="-120"/>
              <a:ea typeface="微軟正黑體" pitchFamily="34" charset="-120"/>
            </a:rPr>
            <a:t>分</a:t>
          </a:r>
          <a:endParaRPr lang="zh-TW" altLang="en-US" sz="2400" b="1" kern="1200" dirty="0">
            <a:solidFill>
              <a:srgbClr val="002060"/>
            </a:solidFill>
            <a:latin typeface="微軟正黑體" pitchFamily="34" charset="-120"/>
            <a:ea typeface="微軟正黑體" pitchFamily="34" charset="-120"/>
          </a:endParaRPr>
        </a:p>
      </dsp:txBody>
      <dsp:txXfrm>
        <a:off x="2088334" y="2214399"/>
        <a:ext cx="2251141" cy="481305"/>
      </dsp:txXfrm>
    </dsp:sp>
    <dsp:sp modelId="{5D2B1A61-3346-4A1F-AD81-E2906CC3BA92}">
      <dsp:nvSpPr>
        <dsp:cNvPr id="0" name=""/>
        <dsp:cNvSpPr/>
      </dsp:nvSpPr>
      <dsp:spPr>
        <a:xfrm rot="18567002">
          <a:off x="4211879" y="2133784"/>
          <a:ext cx="782073" cy="38634"/>
        </a:xfrm>
        <a:custGeom>
          <a:avLst/>
          <a:gdLst/>
          <a:ahLst/>
          <a:cxnLst/>
          <a:rect l="0" t="0" r="0" b="0"/>
          <a:pathLst>
            <a:path>
              <a:moveTo>
                <a:pt x="0" y="19317"/>
              </a:moveTo>
              <a:lnTo>
                <a:pt x="782073" y="19317"/>
              </a:lnTo>
            </a:path>
          </a:pathLst>
        </a:custGeom>
        <a:noFill/>
        <a:ln w="38100" cap="flat" cmpd="sng" algn="ctr">
          <a:solidFill>
            <a:schemeClr val="tx2">
              <a:lumMod val="40000"/>
              <a:lumOff val="6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zh-TW" altLang="en-US" sz="2400" kern="1200"/>
        </a:p>
      </dsp:txBody>
      <dsp:txXfrm>
        <a:off x="4583364" y="2133549"/>
        <a:ext cx="39103" cy="39103"/>
      </dsp:txXfrm>
    </dsp:sp>
    <dsp:sp modelId="{95F8C62F-96C5-4303-9C4F-60FDD2DC033F}">
      <dsp:nvSpPr>
        <dsp:cNvPr id="0" name=""/>
        <dsp:cNvSpPr/>
      </dsp:nvSpPr>
      <dsp:spPr>
        <a:xfrm>
          <a:off x="4851383" y="991627"/>
          <a:ext cx="3140459" cy="1719046"/>
        </a:xfrm>
        <a:prstGeom prst="roundRect">
          <a:avLst>
            <a:gd name="adj" fmla="val 10000"/>
          </a:avLst>
        </a:prstGeom>
        <a:solidFill>
          <a:srgbClr val="FFCCFF"/>
        </a:solidFill>
        <a:ln w="38100" cap="flat" cmpd="sng" algn="ctr">
          <a:solidFill>
            <a:schemeClr val="tx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smtClean="0">
              <a:solidFill>
                <a:srgbClr val="000066"/>
              </a:solidFill>
              <a:latin typeface="微軟正黑體" pitchFamily="34" charset="-120"/>
              <a:ea typeface="微軟正黑體" pitchFamily="34" charset="-120"/>
            </a:rPr>
            <a:t>精    熟：每科</a:t>
          </a:r>
          <a:r>
            <a:rPr lang="en-US" altLang="zh-TW" sz="2400" b="1" kern="1200" dirty="0" smtClean="0">
              <a:solidFill>
                <a:srgbClr val="000066"/>
              </a:solidFill>
              <a:latin typeface="微軟正黑體" pitchFamily="34" charset="-120"/>
              <a:ea typeface="微軟正黑體" pitchFamily="34" charset="-120"/>
            </a:rPr>
            <a:t>6</a:t>
          </a:r>
          <a:r>
            <a:rPr lang="zh-TW" altLang="en-US" sz="2400" b="1" kern="1200" dirty="0" smtClean="0">
              <a:solidFill>
                <a:srgbClr val="000066"/>
              </a:solidFill>
              <a:latin typeface="微軟正黑體" pitchFamily="34" charset="-120"/>
              <a:ea typeface="微軟正黑體" pitchFamily="34" charset="-120"/>
            </a:rPr>
            <a:t>分</a:t>
          </a:r>
        </a:p>
        <a:p>
          <a:pPr lvl="0" algn="ctr" defTabSz="1066800">
            <a:lnSpc>
              <a:spcPct val="100000"/>
            </a:lnSpc>
            <a:spcBef>
              <a:spcPct val="0"/>
            </a:spcBef>
            <a:spcAft>
              <a:spcPts val="0"/>
            </a:spcAft>
          </a:pPr>
          <a:r>
            <a:rPr lang="zh-TW" altLang="en-US" sz="2400" b="1" kern="1200" dirty="0" smtClean="0">
              <a:solidFill>
                <a:srgbClr val="000066"/>
              </a:solidFill>
              <a:latin typeface="微軟正黑體" pitchFamily="34" charset="-120"/>
              <a:ea typeface="微軟正黑體" pitchFamily="34" charset="-120"/>
            </a:rPr>
            <a:t>基    礎：每科</a:t>
          </a:r>
          <a:r>
            <a:rPr lang="en-US" altLang="zh-TW" sz="2400" b="1" kern="1200" dirty="0" smtClean="0">
              <a:solidFill>
                <a:srgbClr val="000066"/>
              </a:solidFill>
              <a:latin typeface="微軟正黑體" pitchFamily="34" charset="-120"/>
              <a:ea typeface="微軟正黑體" pitchFamily="34" charset="-120"/>
            </a:rPr>
            <a:t>4</a:t>
          </a:r>
          <a:r>
            <a:rPr lang="zh-TW" altLang="en-US" sz="2400" b="1" kern="1200" dirty="0" smtClean="0">
              <a:solidFill>
                <a:srgbClr val="000066"/>
              </a:solidFill>
              <a:latin typeface="微軟正黑體" pitchFamily="34" charset="-120"/>
              <a:ea typeface="微軟正黑體" pitchFamily="34" charset="-120"/>
            </a:rPr>
            <a:t>分</a:t>
          </a:r>
        </a:p>
        <a:p>
          <a:pPr lvl="0" algn="ctr" defTabSz="1066800">
            <a:lnSpc>
              <a:spcPct val="100000"/>
            </a:lnSpc>
            <a:spcBef>
              <a:spcPct val="0"/>
            </a:spcBef>
            <a:spcAft>
              <a:spcPts val="0"/>
            </a:spcAft>
          </a:pPr>
          <a:r>
            <a:rPr lang="zh-TW" altLang="en-US" sz="2400" b="1" kern="1200" dirty="0" smtClean="0">
              <a:solidFill>
                <a:srgbClr val="000066"/>
              </a:solidFill>
              <a:latin typeface="微軟正黑體" pitchFamily="34" charset="-120"/>
              <a:ea typeface="微軟正黑體" pitchFamily="34" charset="-120"/>
            </a:rPr>
            <a:t>待加強：每科</a:t>
          </a:r>
          <a:r>
            <a:rPr lang="en-US" altLang="zh-TW" sz="2400" b="1" kern="1200" dirty="0" smtClean="0">
              <a:solidFill>
                <a:srgbClr val="000066"/>
              </a:solidFill>
              <a:latin typeface="微軟正黑體" pitchFamily="34" charset="-120"/>
              <a:ea typeface="微軟正黑體" pitchFamily="34" charset="-120"/>
            </a:rPr>
            <a:t>2</a:t>
          </a:r>
          <a:r>
            <a:rPr lang="zh-TW" altLang="en-US" sz="2400" b="1" kern="1200" dirty="0" smtClean="0">
              <a:solidFill>
                <a:srgbClr val="000066"/>
              </a:solidFill>
              <a:latin typeface="微軟正黑體" pitchFamily="34" charset="-120"/>
              <a:ea typeface="微軟正黑體" pitchFamily="34" charset="-120"/>
            </a:rPr>
            <a:t>分</a:t>
          </a:r>
          <a:endParaRPr lang="zh-TW" altLang="en-US" sz="2400" b="1" kern="1200" dirty="0">
            <a:solidFill>
              <a:srgbClr val="002060"/>
            </a:solidFill>
            <a:latin typeface="微軟正黑體" pitchFamily="34" charset="-120"/>
            <a:ea typeface="微軟正黑體" pitchFamily="34" charset="-120"/>
          </a:endParaRPr>
        </a:p>
      </dsp:txBody>
      <dsp:txXfrm>
        <a:off x="4901732" y="1041976"/>
        <a:ext cx="3039761" cy="16183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A31DB-3D0B-4C04-A0B7-659251EBEB7D}">
      <dsp:nvSpPr>
        <dsp:cNvPr id="0" name=""/>
        <dsp:cNvSpPr/>
      </dsp:nvSpPr>
      <dsp:spPr>
        <a:xfrm>
          <a:off x="2433" y="130095"/>
          <a:ext cx="2372522" cy="949009"/>
        </a:xfrm>
        <a:prstGeom prst="rect">
          <a:avLst/>
        </a:prstGeom>
        <a:solidFill>
          <a:srgbClr val="7030A0"/>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精熟</a:t>
          </a:r>
          <a:endParaRPr lang="zh-TW" altLang="en-US" sz="2400" b="1" kern="1200" dirty="0">
            <a:latin typeface="微軟正黑體" pitchFamily="34" charset="-120"/>
            <a:ea typeface="微軟正黑體" pitchFamily="34" charset="-120"/>
          </a:endParaRPr>
        </a:p>
      </dsp:txBody>
      <dsp:txXfrm>
        <a:off x="2433" y="130095"/>
        <a:ext cx="2372522" cy="949009"/>
      </dsp:txXfrm>
    </dsp:sp>
    <dsp:sp modelId="{5CA1713B-E74B-4193-9DD0-385580B5A95F}">
      <dsp:nvSpPr>
        <dsp:cNvPr id="0" name=""/>
        <dsp:cNvSpPr/>
      </dsp:nvSpPr>
      <dsp:spPr>
        <a:xfrm>
          <a:off x="2433" y="1079104"/>
          <a:ext cx="2372522" cy="285480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0" lvl="1" indent="0" algn="ctr" defTabSz="1377950">
            <a:lnSpc>
              <a:spcPct val="90000"/>
            </a:lnSpc>
            <a:spcBef>
              <a:spcPct val="0"/>
            </a:spcBef>
            <a:spcAft>
              <a:spcPct val="15000"/>
            </a:spcAft>
            <a:buChar char="••"/>
          </a:pPr>
          <a:r>
            <a:rPr lang="en-US" altLang="zh-TW" sz="2400" b="1" kern="1200" dirty="0" smtClean="0">
              <a:solidFill>
                <a:srgbClr val="660066"/>
              </a:solidFill>
              <a:latin typeface="微軟正黑體" pitchFamily="34" charset="-120"/>
              <a:ea typeface="微軟正黑體" pitchFamily="34" charset="-120"/>
            </a:rPr>
            <a:t>A++ </a:t>
          </a:r>
          <a:r>
            <a:rPr lang="en-US" altLang="zh-TW" sz="2400" b="1" kern="1200" dirty="0" smtClean="0">
              <a:solidFill>
                <a:srgbClr val="C00000"/>
              </a:solidFill>
              <a:latin typeface="微軟正黑體" pitchFamily="34" charset="-120"/>
              <a:ea typeface="微軟正黑體" pitchFamily="34" charset="-120"/>
            </a:rPr>
            <a:t>7</a:t>
          </a:r>
          <a:r>
            <a:rPr lang="zh-TW" altLang="zh-TW" sz="2400" b="1" kern="1200" dirty="0" smtClean="0">
              <a:solidFill>
                <a:srgbClr val="C00000"/>
              </a:solidFill>
              <a:latin typeface="微軟正黑體" pitchFamily="34" charset="-120"/>
              <a:ea typeface="微軟正黑體" pitchFamily="34" charset="-120"/>
            </a:rPr>
            <a:t>點</a:t>
          </a:r>
          <a:endParaRPr lang="zh-TW" altLang="en-US" sz="2400" b="1" kern="1200" dirty="0">
            <a:solidFill>
              <a:srgbClr val="C00000"/>
            </a:solidFill>
            <a:latin typeface="微軟正黑體" pitchFamily="34" charset="-120"/>
            <a:ea typeface="微軟正黑體" pitchFamily="34" charset="-120"/>
          </a:endParaRPr>
        </a:p>
        <a:p>
          <a:pPr marL="0" marR="0" lvl="1" indent="0" algn="ctr" defTabSz="914400" eaLnBrk="1" fontAlgn="auto" latinLnBrk="0" hangingPunct="1">
            <a:lnSpc>
              <a:spcPct val="100000"/>
            </a:lnSpc>
            <a:spcBef>
              <a:spcPct val="0"/>
            </a:spcBef>
            <a:spcAft>
              <a:spcPts val="0"/>
            </a:spcAft>
            <a:buClrTx/>
            <a:buSzTx/>
            <a:buFontTx/>
            <a:buChar char="••"/>
            <a:tabLst/>
            <a:defRPr/>
          </a:pPr>
          <a:r>
            <a:rPr lang="en-US" altLang="zh-TW" sz="2400" b="1" kern="1200" dirty="0" smtClean="0">
              <a:solidFill>
                <a:srgbClr val="660066"/>
              </a:solidFill>
              <a:latin typeface="微軟正黑體" pitchFamily="34" charset="-120"/>
              <a:ea typeface="微軟正黑體" pitchFamily="34" charset="-120"/>
            </a:rPr>
            <a:t>A+ </a:t>
          </a:r>
          <a:r>
            <a:rPr lang="zh-TW" altLang="en-US" sz="2400" b="1" kern="1200" dirty="0" smtClean="0">
              <a:solidFill>
                <a:srgbClr val="660066"/>
              </a:solidFill>
              <a:latin typeface="微軟正黑體" pitchFamily="34" charset="-120"/>
              <a:ea typeface="微軟正黑體" pitchFamily="34" charset="-120"/>
            </a:rPr>
            <a:t>   </a:t>
          </a:r>
          <a:r>
            <a:rPr lang="en-US" altLang="zh-TW" sz="2400" b="1" kern="1200" dirty="0" smtClean="0">
              <a:solidFill>
                <a:srgbClr val="C00000"/>
              </a:solidFill>
              <a:latin typeface="微軟正黑體" pitchFamily="34" charset="-120"/>
              <a:ea typeface="微軟正黑體" pitchFamily="34" charset="-120"/>
            </a:rPr>
            <a:t>6</a:t>
          </a:r>
          <a:r>
            <a:rPr lang="zh-TW" altLang="zh-TW" sz="2400" b="1" kern="1200" dirty="0" smtClean="0">
              <a:solidFill>
                <a:srgbClr val="C00000"/>
              </a:solidFill>
              <a:latin typeface="微軟正黑體" pitchFamily="34" charset="-120"/>
              <a:ea typeface="微軟正黑體" pitchFamily="34" charset="-120"/>
            </a:rPr>
            <a:t>點</a:t>
          </a:r>
          <a:endParaRPr lang="zh-TW" altLang="en-US" sz="2400" b="1" kern="1200" dirty="0">
            <a:solidFill>
              <a:srgbClr val="C00000"/>
            </a:solidFill>
            <a:latin typeface="微軟正黑體" pitchFamily="34" charset="-120"/>
            <a:ea typeface="微軟正黑體" pitchFamily="34" charset="-120"/>
          </a:endParaRPr>
        </a:p>
        <a:p>
          <a:pPr marL="0" marR="0" lvl="1" indent="0" algn="ctr" defTabSz="914400" eaLnBrk="1" fontAlgn="auto" latinLnBrk="0" hangingPunct="1">
            <a:lnSpc>
              <a:spcPct val="100000"/>
            </a:lnSpc>
            <a:spcBef>
              <a:spcPct val="0"/>
            </a:spcBef>
            <a:spcAft>
              <a:spcPts val="0"/>
            </a:spcAft>
            <a:buClrTx/>
            <a:buSzTx/>
            <a:buFontTx/>
            <a:buChar char="••"/>
            <a:tabLst/>
            <a:defRPr/>
          </a:pPr>
          <a:r>
            <a:rPr lang="en-US" altLang="zh-TW" sz="2400" b="1" kern="1200" dirty="0" smtClean="0">
              <a:solidFill>
                <a:srgbClr val="660066"/>
              </a:solidFill>
              <a:latin typeface="微軟正黑體" pitchFamily="34" charset="-120"/>
              <a:ea typeface="微軟正黑體" pitchFamily="34" charset="-120"/>
            </a:rPr>
            <a:t>A </a:t>
          </a:r>
          <a:r>
            <a:rPr lang="zh-TW" altLang="en-US" sz="2400" b="1" kern="1200" dirty="0" smtClean="0">
              <a:solidFill>
                <a:srgbClr val="660066"/>
              </a:solidFill>
              <a:latin typeface="微軟正黑體" pitchFamily="34" charset="-120"/>
              <a:ea typeface="微軟正黑體" pitchFamily="34" charset="-120"/>
            </a:rPr>
            <a:t>      </a:t>
          </a:r>
          <a:r>
            <a:rPr lang="en-US" altLang="zh-TW" sz="2400" b="1" kern="1200" dirty="0" smtClean="0">
              <a:solidFill>
                <a:srgbClr val="C00000"/>
              </a:solidFill>
              <a:latin typeface="微軟正黑體" pitchFamily="34" charset="-120"/>
              <a:ea typeface="微軟正黑體" pitchFamily="34" charset="-120"/>
            </a:rPr>
            <a:t>5</a:t>
          </a:r>
          <a:r>
            <a:rPr lang="zh-TW" altLang="zh-TW" sz="2400" b="1" kern="1200" dirty="0" smtClean="0">
              <a:solidFill>
                <a:srgbClr val="C00000"/>
              </a:solidFill>
              <a:latin typeface="微軟正黑體" pitchFamily="34" charset="-120"/>
              <a:ea typeface="微軟正黑體" pitchFamily="34" charset="-120"/>
            </a:rPr>
            <a:t>點</a:t>
          </a:r>
          <a:endParaRPr lang="en-US" altLang="zh-TW" sz="2400" b="1" kern="1200" dirty="0" smtClean="0">
            <a:solidFill>
              <a:srgbClr val="C00000"/>
            </a:solidFill>
            <a:latin typeface="微軟正黑體" pitchFamily="34" charset="-120"/>
            <a:ea typeface="微軟正黑體" pitchFamily="34" charset="-120"/>
          </a:endParaRPr>
        </a:p>
        <a:p>
          <a:pPr marL="285750" indent="0" algn="l" defTabSz="1377950">
            <a:lnSpc>
              <a:spcPct val="90000"/>
            </a:lnSpc>
            <a:spcBef>
              <a:spcPct val="0"/>
            </a:spcBef>
            <a:spcAft>
              <a:spcPct val="15000"/>
            </a:spcAft>
            <a:buChar char="••"/>
          </a:pPr>
          <a:endParaRPr lang="zh-TW" altLang="en-US" sz="2400" b="1" kern="1200" dirty="0">
            <a:solidFill>
              <a:srgbClr val="660066"/>
            </a:solidFill>
            <a:latin typeface="微軟正黑體" pitchFamily="34" charset="-120"/>
            <a:ea typeface="微軟正黑體" pitchFamily="34" charset="-120"/>
          </a:endParaRPr>
        </a:p>
      </dsp:txBody>
      <dsp:txXfrm>
        <a:off x="2433" y="1079104"/>
        <a:ext cx="2372522" cy="2854800"/>
      </dsp:txXfrm>
    </dsp:sp>
    <dsp:sp modelId="{7DEC4183-2CFD-43C1-9F9D-870571795919}">
      <dsp:nvSpPr>
        <dsp:cNvPr id="0" name=""/>
        <dsp:cNvSpPr/>
      </dsp:nvSpPr>
      <dsp:spPr>
        <a:xfrm>
          <a:off x="2707109" y="130095"/>
          <a:ext cx="2372522" cy="949009"/>
        </a:xfrm>
        <a:prstGeom prst="rect">
          <a:avLst/>
        </a:prstGeom>
        <a:solidFill>
          <a:srgbClr val="C00000"/>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基礎</a:t>
          </a:r>
          <a:endParaRPr lang="zh-TW" altLang="en-US" sz="2400" b="1" kern="1200" dirty="0">
            <a:latin typeface="微軟正黑體" pitchFamily="34" charset="-120"/>
            <a:ea typeface="微軟正黑體" pitchFamily="34" charset="-120"/>
          </a:endParaRPr>
        </a:p>
      </dsp:txBody>
      <dsp:txXfrm>
        <a:off x="2707109" y="130095"/>
        <a:ext cx="2372522" cy="949009"/>
      </dsp:txXfrm>
    </dsp:sp>
    <dsp:sp modelId="{2EB1C8C3-2A62-4794-8518-ED039A54F167}">
      <dsp:nvSpPr>
        <dsp:cNvPr id="0" name=""/>
        <dsp:cNvSpPr/>
      </dsp:nvSpPr>
      <dsp:spPr>
        <a:xfrm>
          <a:off x="2707109" y="1079104"/>
          <a:ext cx="2372522" cy="2854800"/>
        </a:xfrm>
        <a:prstGeom prst="rect">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0" lvl="1" indent="0" algn="ctr" defTabSz="1377950">
            <a:lnSpc>
              <a:spcPct val="90000"/>
            </a:lnSpc>
            <a:spcBef>
              <a:spcPct val="0"/>
            </a:spcBef>
            <a:spcAft>
              <a:spcPct val="15000"/>
            </a:spcAft>
            <a:buChar char="••"/>
          </a:pPr>
          <a:r>
            <a:rPr lang="en-US" altLang="zh-TW" sz="2400" b="1" kern="1200" dirty="0" smtClean="0">
              <a:solidFill>
                <a:srgbClr val="660066"/>
              </a:solidFill>
              <a:latin typeface="微軟正黑體" pitchFamily="34" charset="-120"/>
              <a:ea typeface="微軟正黑體" pitchFamily="34" charset="-120"/>
            </a:rPr>
            <a:t>B++ </a:t>
          </a:r>
          <a:r>
            <a:rPr lang="en-US" altLang="zh-TW" sz="2400" b="1" kern="1200" dirty="0" smtClean="0">
              <a:solidFill>
                <a:srgbClr val="C00000"/>
              </a:solidFill>
              <a:latin typeface="微軟正黑體" pitchFamily="34" charset="-120"/>
              <a:ea typeface="微軟正黑體" pitchFamily="34" charset="-120"/>
            </a:rPr>
            <a:t>4</a:t>
          </a:r>
          <a:r>
            <a:rPr lang="zh-TW" altLang="zh-TW" sz="2400" b="1" kern="1200" dirty="0" smtClean="0">
              <a:solidFill>
                <a:srgbClr val="C00000"/>
              </a:solidFill>
              <a:latin typeface="微軟正黑體" pitchFamily="34" charset="-120"/>
              <a:ea typeface="微軟正黑體" pitchFamily="34" charset="-120"/>
            </a:rPr>
            <a:t>點</a:t>
          </a:r>
          <a:endParaRPr lang="zh-TW" altLang="en-US" sz="2400" b="1" kern="1200" dirty="0">
            <a:solidFill>
              <a:srgbClr val="C00000"/>
            </a:solidFill>
            <a:latin typeface="微軟正黑體" pitchFamily="34" charset="-120"/>
            <a:ea typeface="微軟正黑體" pitchFamily="34" charset="-120"/>
          </a:endParaRPr>
        </a:p>
        <a:p>
          <a:pPr marL="0" marR="0" lvl="1" indent="0" algn="ctr" defTabSz="914400" eaLnBrk="1" fontAlgn="auto" latinLnBrk="0" hangingPunct="1">
            <a:lnSpc>
              <a:spcPct val="100000"/>
            </a:lnSpc>
            <a:spcBef>
              <a:spcPct val="0"/>
            </a:spcBef>
            <a:spcAft>
              <a:spcPts val="0"/>
            </a:spcAft>
            <a:buClrTx/>
            <a:buSzTx/>
            <a:buFontTx/>
            <a:buChar char="••"/>
            <a:tabLst/>
            <a:defRPr/>
          </a:pPr>
          <a:r>
            <a:rPr lang="en-US" altLang="zh-TW" sz="2400" b="1" kern="1200" dirty="0" smtClean="0">
              <a:solidFill>
                <a:srgbClr val="660066"/>
              </a:solidFill>
              <a:latin typeface="微軟正黑體" pitchFamily="34" charset="-120"/>
              <a:ea typeface="微軟正黑體" pitchFamily="34" charset="-120"/>
            </a:rPr>
            <a:t>B+</a:t>
          </a:r>
          <a:r>
            <a:rPr lang="zh-TW" altLang="en-US" sz="2400" b="1" kern="1200" dirty="0" smtClean="0">
              <a:solidFill>
                <a:srgbClr val="660066"/>
              </a:solidFill>
              <a:latin typeface="微軟正黑體" pitchFamily="34" charset="-120"/>
              <a:ea typeface="微軟正黑體" pitchFamily="34" charset="-120"/>
            </a:rPr>
            <a:t>   </a:t>
          </a:r>
          <a:r>
            <a:rPr lang="en-US" altLang="zh-TW" sz="2400" b="1" kern="1200" dirty="0" smtClean="0">
              <a:solidFill>
                <a:srgbClr val="660066"/>
              </a:solidFill>
              <a:latin typeface="微軟正黑體" pitchFamily="34" charset="-120"/>
              <a:ea typeface="微軟正黑體" pitchFamily="34" charset="-120"/>
            </a:rPr>
            <a:t> </a:t>
          </a:r>
          <a:r>
            <a:rPr lang="en-US" altLang="zh-TW" sz="2400" b="1" kern="1200" dirty="0" smtClean="0">
              <a:solidFill>
                <a:srgbClr val="C00000"/>
              </a:solidFill>
              <a:latin typeface="微軟正黑體" pitchFamily="34" charset="-120"/>
              <a:ea typeface="微軟正黑體" pitchFamily="34" charset="-120"/>
            </a:rPr>
            <a:t>3</a:t>
          </a:r>
          <a:r>
            <a:rPr lang="zh-TW" altLang="zh-TW" sz="2400" b="1" kern="1200" dirty="0" smtClean="0">
              <a:solidFill>
                <a:srgbClr val="C00000"/>
              </a:solidFill>
              <a:latin typeface="微軟正黑體" pitchFamily="34" charset="-120"/>
              <a:ea typeface="微軟正黑體" pitchFamily="34" charset="-120"/>
            </a:rPr>
            <a:t>點</a:t>
          </a:r>
          <a:endParaRPr lang="zh-TW" altLang="en-US" sz="2400" b="1" kern="1200" dirty="0">
            <a:solidFill>
              <a:srgbClr val="C00000"/>
            </a:solidFill>
            <a:latin typeface="微軟正黑體" pitchFamily="34" charset="-120"/>
            <a:ea typeface="微軟正黑體" pitchFamily="34" charset="-120"/>
          </a:endParaRPr>
        </a:p>
        <a:p>
          <a:pPr marL="0" marR="0" lvl="1" indent="0" algn="ctr" defTabSz="914400" eaLnBrk="1" fontAlgn="auto" latinLnBrk="0" hangingPunct="1">
            <a:lnSpc>
              <a:spcPct val="100000"/>
            </a:lnSpc>
            <a:spcBef>
              <a:spcPct val="0"/>
            </a:spcBef>
            <a:spcAft>
              <a:spcPts val="0"/>
            </a:spcAft>
            <a:buClrTx/>
            <a:buSzTx/>
            <a:buFontTx/>
            <a:buChar char="••"/>
            <a:tabLst/>
            <a:defRPr/>
          </a:pPr>
          <a:r>
            <a:rPr lang="en-US" altLang="zh-TW" sz="2400" b="1" kern="1200" dirty="0" smtClean="0">
              <a:solidFill>
                <a:srgbClr val="660066"/>
              </a:solidFill>
              <a:latin typeface="微軟正黑體" pitchFamily="34" charset="-120"/>
              <a:ea typeface="微軟正黑體" pitchFamily="34" charset="-120"/>
            </a:rPr>
            <a:t>B </a:t>
          </a:r>
          <a:r>
            <a:rPr lang="zh-TW" altLang="en-US" sz="2400" b="1" kern="1200" dirty="0" smtClean="0">
              <a:solidFill>
                <a:srgbClr val="660066"/>
              </a:solidFill>
              <a:latin typeface="微軟正黑體" pitchFamily="34" charset="-120"/>
              <a:ea typeface="微軟正黑體" pitchFamily="34" charset="-120"/>
            </a:rPr>
            <a:t>      </a:t>
          </a:r>
          <a:r>
            <a:rPr lang="en-US" altLang="zh-TW" sz="2400" b="1" kern="1200" dirty="0" smtClean="0">
              <a:solidFill>
                <a:srgbClr val="C00000"/>
              </a:solidFill>
              <a:latin typeface="微軟正黑體" pitchFamily="34" charset="-120"/>
              <a:ea typeface="微軟正黑體" pitchFamily="34" charset="-120"/>
            </a:rPr>
            <a:t>2</a:t>
          </a:r>
          <a:r>
            <a:rPr lang="zh-TW" altLang="zh-TW" sz="2400" b="1" kern="1200" dirty="0" smtClean="0">
              <a:solidFill>
                <a:srgbClr val="C00000"/>
              </a:solidFill>
              <a:latin typeface="微軟正黑體" pitchFamily="34" charset="-120"/>
              <a:ea typeface="微軟正黑體" pitchFamily="34" charset="-120"/>
            </a:rPr>
            <a:t>點</a:t>
          </a:r>
          <a:endParaRPr lang="en-US" altLang="zh-TW" sz="2400" b="1" kern="1200" dirty="0" smtClean="0">
            <a:solidFill>
              <a:srgbClr val="C00000"/>
            </a:solidFill>
            <a:latin typeface="微軟正黑體" pitchFamily="34" charset="-120"/>
            <a:ea typeface="微軟正黑體" pitchFamily="34" charset="-120"/>
          </a:endParaRPr>
        </a:p>
        <a:p>
          <a:pPr marL="285750" indent="0" algn="l" defTabSz="1377950">
            <a:lnSpc>
              <a:spcPct val="90000"/>
            </a:lnSpc>
            <a:spcBef>
              <a:spcPct val="0"/>
            </a:spcBef>
            <a:spcAft>
              <a:spcPct val="15000"/>
            </a:spcAft>
            <a:buChar char="••"/>
          </a:pPr>
          <a:endParaRPr lang="zh-TW" altLang="en-US" sz="2400" b="1" kern="1200" dirty="0">
            <a:solidFill>
              <a:srgbClr val="660066"/>
            </a:solidFill>
            <a:latin typeface="微軟正黑體" pitchFamily="34" charset="-120"/>
            <a:ea typeface="微軟正黑體" pitchFamily="34" charset="-120"/>
          </a:endParaRPr>
        </a:p>
      </dsp:txBody>
      <dsp:txXfrm>
        <a:off x="2707109" y="1079104"/>
        <a:ext cx="2372522" cy="2854800"/>
      </dsp:txXfrm>
    </dsp:sp>
    <dsp:sp modelId="{9854FFC7-00D5-4DDC-9221-167AD41502CE}">
      <dsp:nvSpPr>
        <dsp:cNvPr id="0" name=""/>
        <dsp:cNvSpPr/>
      </dsp:nvSpPr>
      <dsp:spPr>
        <a:xfrm>
          <a:off x="5411785" y="130095"/>
          <a:ext cx="2372522" cy="949009"/>
        </a:xfrm>
        <a:prstGeom prst="rect">
          <a:avLst/>
        </a:prstGeom>
        <a:solidFill>
          <a:srgbClr val="036905"/>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TW" altLang="zh-TW" sz="2400" b="1" kern="1200" dirty="0" smtClean="0">
              <a:latin typeface="微軟正黑體" pitchFamily="34" charset="-120"/>
              <a:ea typeface="微軟正黑體" pitchFamily="34" charset="-120"/>
            </a:rPr>
            <a:t>待加強</a:t>
          </a:r>
          <a:r>
            <a:rPr lang="en-US" altLang="zh-TW" sz="2400" b="1" kern="1200" dirty="0" smtClean="0">
              <a:latin typeface="微軟正黑體" pitchFamily="34" charset="-120"/>
              <a:ea typeface="微軟正黑體" pitchFamily="34" charset="-120"/>
            </a:rPr>
            <a:t> </a:t>
          </a:r>
          <a:endParaRPr lang="zh-TW" altLang="en-US" sz="2400" b="1" kern="1200" dirty="0">
            <a:latin typeface="微軟正黑體" pitchFamily="34" charset="-120"/>
            <a:ea typeface="微軟正黑體" pitchFamily="34" charset="-120"/>
          </a:endParaRPr>
        </a:p>
      </dsp:txBody>
      <dsp:txXfrm>
        <a:off x="5411785" y="130095"/>
        <a:ext cx="2372522" cy="949009"/>
      </dsp:txXfrm>
    </dsp:sp>
    <dsp:sp modelId="{C8E8D9B6-7351-462C-B1DA-BE7E2FDF0226}">
      <dsp:nvSpPr>
        <dsp:cNvPr id="0" name=""/>
        <dsp:cNvSpPr/>
      </dsp:nvSpPr>
      <dsp:spPr>
        <a:xfrm>
          <a:off x="5411785" y="1079104"/>
          <a:ext cx="2372522" cy="2854800"/>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28016" rIns="170688" bIns="192024" numCol="1" spcCol="1270" anchor="t" anchorCtr="0">
          <a:noAutofit/>
        </a:bodyPr>
        <a:lstStyle/>
        <a:p>
          <a:pPr marL="0" marR="0" lvl="1" indent="0" algn="ctr" defTabSz="914400" eaLnBrk="1" fontAlgn="auto" latinLnBrk="0" hangingPunct="1">
            <a:lnSpc>
              <a:spcPct val="100000"/>
            </a:lnSpc>
            <a:spcBef>
              <a:spcPct val="0"/>
            </a:spcBef>
            <a:spcAft>
              <a:spcPts val="0"/>
            </a:spcAft>
            <a:buClrTx/>
            <a:buSzTx/>
            <a:buFontTx/>
            <a:buChar char="••"/>
            <a:tabLst/>
            <a:defRPr/>
          </a:pPr>
          <a:r>
            <a:rPr lang="en-US" altLang="zh-TW" sz="2400" b="1" kern="1200" dirty="0" smtClean="0">
              <a:solidFill>
                <a:srgbClr val="660066"/>
              </a:solidFill>
              <a:latin typeface="微軟正黑體" pitchFamily="34" charset="-120"/>
              <a:ea typeface="微軟正黑體" pitchFamily="34" charset="-120"/>
            </a:rPr>
            <a:t>C</a:t>
          </a:r>
          <a:r>
            <a:rPr lang="zh-TW" altLang="en-US" sz="2400" b="1" kern="1200" dirty="0" smtClean="0">
              <a:solidFill>
                <a:srgbClr val="C00000"/>
              </a:solidFill>
              <a:latin typeface="微軟正黑體" pitchFamily="34" charset="-120"/>
              <a:ea typeface="微軟正黑體" pitchFamily="34" charset="-120"/>
            </a:rPr>
            <a:t>       </a:t>
          </a:r>
          <a:r>
            <a:rPr lang="en-US" altLang="zh-TW" sz="2400" b="1" kern="1200" dirty="0" smtClean="0">
              <a:solidFill>
                <a:srgbClr val="C00000"/>
              </a:solidFill>
              <a:latin typeface="微軟正黑體" pitchFamily="34" charset="-120"/>
              <a:ea typeface="微軟正黑體" pitchFamily="34" charset="-120"/>
            </a:rPr>
            <a:t>1</a:t>
          </a:r>
          <a:r>
            <a:rPr lang="zh-TW" altLang="zh-TW" sz="2400" b="1" kern="1200" dirty="0" smtClean="0">
              <a:solidFill>
                <a:srgbClr val="C00000"/>
              </a:solidFill>
              <a:latin typeface="微軟正黑體" pitchFamily="34" charset="-120"/>
              <a:ea typeface="微軟正黑體" pitchFamily="34" charset="-120"/>
            </a:rPr>
            <a:t>點</a:t>
          </a:r>
          <a:endParaRPr lang="zh-TW" altLang="en-US" sz="2400" b="1" kern="1200" dirty="0">
            <a:solidFill>
              <a:srgbClr val="C00000"/>
            </a:solidFill>
            <a:latin typeface="微軟正黑體" pitchFamily="34" charset="-120"/>
            <a:ea typeface="微軟正黑體" pitchFamily="34" charset="-120"/>
          </a:endParaRPr>
        </a:p>
      </dsp:txBody>
      <dsp:txXfrm>
        <a:off x="5411785" y="1079104"/>
        <a:ext cx="2372522" cy="28548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08634-06ED-4597-A103-9D0C018CD380}">
      <dsp:nvSpPr>
        <dsp:cNvPr id="0" name=""/>
        <dsp:cNvSpPr/>
      </dsp:nvSpPr>
      <dsp:spPr>
        <a:xfrm>
          <a:off x="1313967" y="829126"/>
          <a:ext cx="373462" cy="1150060"/>
        </a:xfrm>
        <a:prstGeom prst="rightArrow">
          <a:avLst>
            <a:gd name="adj1" fmla="val 70000"/>
            <a:gd name="adj2" fmla="val 50000"/>
          </a:avLst>
        </a:prstGeom>
        <a:solidFill>
          <a:schemeClr val="tx2">
            <a:lumMod val="40000"/>
            <a:lumOff val="6000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BE21DD7-8852-4648-BA7E-F4D212A0E1B5}">
      <dsp:nvSpPr>
        <dsp:cNvPr id="0" name=""/>
        <dsp:cNvSpPr/>
      </dsp:nvSpPr>
      <dsp:spPr>
        <a:xfrm>
          <a:off x="4978" y="455665"/>
          <a:ext cx="1327085" cy="1896982"/>
        </a:xfrm>
        <a:prstGeom prst="flowChartAlternateProcess">
          <a:avLst/>
        </a:prstGeom>
        <a:solidFill>
          <a:srgbClr val="A50021"/>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smtClean="0">
              <a:solidFill>
                <a:srgbClr val="CCFFFF"/>
              </a:solidFill>
              <a:latin typeface="微軟正黑體" pitchFamily="34" charset="-120"/>
              <a:ea typeface="微軟正黑體" pitchFamily="34" charset="-120"/>
            </a:rPr>
            <a:t>總積分</a:t>
          </a:r>
          <a:endParaRPr lang="zh-TW" altLang="en-US" sz="2400" b="1" kern="1200" dirty="0">
            <a:solidFill>
              <a:srgbClr val="CCFFFF"/>
            </a:solidFill>
            <a:latin typeface="微軟正黑體" pitchFamily="34" charset="-120"/>
            <a:ea typeface="微軟正黑體" pitchFamily="34" charset="-120"/>
          </a:endParaRPr>
        </a:p>
      </dsp:txBody>
      <dsp:txXfrm>
        <a:off x="69760" y="520447"/>
        <a:ext cx="1197521" cy="1767418"/>
      </dsp:txXfrm>
    </dsp:sp>
    <dsp:sp modelId="{E6E0E1D6-1432-434B-B145-2FB0CAAA0175}">
      <dsp:nvSpPr>
        <dsp:cNvPr id="0" name=""/>
        <dsp:cNvSpPr/>
      </dsp:nvSpPr>
      <dsp:spPr>
        <a:xfrm>
          <a:off x="3066660" y="829126"/>
          <a:ext cx="373462" cy="1150060"/>
        </a:xfrm>
        <a:prstGeom prst="rightArrow">
          <a:avLst>
            <a:gd name="adj1" fmla="val 70000"/>
            <a:gd name="adj2" fmla="val 50000"/>
          </a:avLst>
        </a:prstGeom>
        <a:solidFill>
          <a:schemeClr val="tx2">
            <a:lumMod val="40000"/>
            <a:lumOff val="60000"/>
          </a:schemeClr>
        </a:solidFill>
        <a:ln w="9525" cap="flat" cmpd="sng" algn="ctr">
          <a:solidFill>
            <a:schemeClr val="accent5">
              <a:tint val="40000"/>
              <a:alpha val="90000"/>
              <a:hueOff val="-2685120"/>
              <a:satOff val="12063"/>
              <a:lumOff val="829"/>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7819AF0-5541-412A-ABB5-F1FB207327CD}">
      <dsp:nvSpPr>
        <dsp:cNvPr id="0" name=""/>
        <dsp:cNvSpPr/>
      </dsp:nvSpPr>
      <dsp:spPr>
        <a:xfrm>
          <a:off x="1737747" y="455665"/>
          <a:ext cx="1328915" cy="1896982"/>
        </a:xfrm>
        <a:prstGeom prst="flowChartAlternateProcess">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smtClean="0">
              <a:solidFill>
                <a:srgbClr val="CCECFF"/>
              </a:solidFill>
              <a:latin typeface="微軟正黑體" pitchFamily="34" charset="-120"/>
              <a:ea typeface="微軟正黑體" pitchFamily="34" charset="-120"/>
            </a:rPr>
            <a:t>多元</a:t>
          </a:r>
          <a:endParaRPr lang="en-US" altLang="zh-TW" sz="2400" b="1" kern="1200" dirty="0" smtClean="0">
            <a:solidFill>
              <a:srgbClr val="CCECFF"/>
            </a:solidFill>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dirty="0" smtClean="0">
              <a:solidFill>
                <a:srgbClr val="CCECFF"/>
              </a:solidFill>
              <a:latin typeface="微軟正黑體" pitchFamily="34" charset="-120"/>
              <a:ea typeface="微軟正黑體" pitchFamily="34" charset="-120"/>
            </a:rPr>
            <a:t>發展</a:t>
          </a:r>
          <a:endParaRPr lang="en-US" altLang="zh-TW" sz="2400" b="1" kern="1200" dirty="0" smtClean="0">
            <a:solidFill>
              <a:srgbClr val="CCECFF"/>
            </a:solidFill>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dirty="0" smtClean="0">
              <a:solidFill>
                <a:srgbClr val="CCECFF"/>
              </a:solidFill>
              <a:latin typeface="微軟正黑體" pitchFamily="34" charset="-120"/>
              <a:ea typeface="微軟正黑體" pitchFamily="34" charset="-120"/>
            </a:rPr>
            <a:t>總積分</a:t>
          </a:r>
          <a:endParaRPr lang="zh-TW" altLang="en-US" sz="2400" b="1" kern="1200" dirty="0">
            <a:solidFill>
              <a:srgbClr val="CCECFF"/>
            </a:solidFill>
            <a:latin typeface="微軟正黑體" pitchFamily="34" charset="-120"/>
            <a:ea typeface="微軟正黑體" pitchFamily="34" charset="-120"/>
          </a:endParaRPr>
        </a:p>
      </dsp:txBody>
      <dsp:txXfrm>
        <a:off x="1802618" y="520536"/>
        <a:ext cx="1199173" cy="1767240"/>
      </dsp:txXfrm>
    </dsp:sp>
    <dsp:sp modelId="{12B20780-4A77-42AC-A1A4-C88A3F0F48DA}">
      <dsp:nvSpPr>
        <dsp:cNvPr id="0" name=""/>
        <dsp:cNvSpPr/>
      </dsp:nvSpPr>
      <dsp:spPr>
        <a:xfrm>
          <a:off x="4790704" y="829126"/>
          <a:ext cx="373462" cy="1150060"/>
        </a:xfrm>
        <a:prstGeom prst="rightArrow">
          <a:avLst>
            <a:gd name="adj1" fmla="val 70000"/>
            <a:gd name="adj2" fmla="val 50000"/>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EB5E962-D3EF-418A-9782-ABAF9847757F}">
      <dsp:nvSpPr>
        <dsp:cNvPr id="0" name=""/>
        <dsp:cNvSpPr/>
      </dsp:nvSpPr>
      <dsp:spPr>
        <a:xfrm>
          <a:off x="3468937" y="450403"/>
          <a:ext cx="1334448" cy="1907506"/>
        </a:xfrm>
        <a:prstGeom prst="flowChartAlternateProcess">
          <a:avLst/>
        </a:prstGeom>
        <a:solidFill>
          <a:srgbClr val="3333FF"/>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ts val="0"/>
            </a:spcAft>
          </a:pPr>
          <a:r>
            <a:rPr lang="zh-TW" altLang="en-US" sz="2400" b="1" kern="1200" dirty="0" smtClean="0">
              <a:solidFill>
                <a:srgbClr val="FFCCFF"/>
              </a:solidFill>
              <a:latin typeface="微軟正黑體" pitchFamily="34" charset="-120"/>
              <a:ea typeface="微軟正黑體" pitchFamily="34" charset="-120"/>
            </a:rPr>
            <a:t>志願序</a:t>
          </a:r>
          <a:endParaRPr lang="en-US" altLang="zh-TW" sz="2400" b="1" kern="1200" dirty="0" smtClean="0">
            <a:solidFill>
              <a:srgbClr val="FFCCFF"/>
            </a:solidFill>
            <a:latin typeface="微軟正黑體" pitchFamily="34" charset="-120"/>
            <a:ea typeface="微軟正黑體" pitchFamily="34" charset="-120"/>
          </a:endParaRPr>
        </a:p>
        <a:p>
          <a:pPr lvl="0" algn="ctr" defTabSz="1066800">
            <a:lnSpc>
              <a:spcPct val="100000"/>
            </a:lnSpc>
            <a:spcBef>
              <a:spcPct val="0"/>
            </a:spcBef>
            <a:spcAft>
              <a:spcPts val="0"/>
            </a:spcAft>
          </a:pPr>
          <a:r>
            <a:rPr lang="zh-TW" altLang="en-US" sz="2400" b="1" kern="1200" dirty="0" smtClean="0">
              <a:solidFill>
                <a:srgbClr val="FFCCFF"/>
              </a:solidFill>
              <a:latin typeface="微軟正黑體" pitchFamily="34" charset="-120"/>
              <a:ea typeface="微軟正黑體" pitchFamily="34" charset="-120"/>
            </a:rPr>
            <a:t>積分</a:t>
          </a:r>
          <a:endParaRPr lang="zh-TW" altLang="en-US" sz="2400" b="1" kern="1200" dirty="0">
            <a:solidFill>
              <a:srgbClr val="FFCCFF"/>
            </a:solidFill>
            <a:latin typeface="微軟正黑體" pitchFamily="34" charset="-120"/>
            <a:ea typeface="微軟正黑體" pitchFamily="34" charset="-120"/>
          </a:endParaRPr>
        </a:p>
      </dsp:txBody>
      <dsp:txXfrm>
        <a:off x="3534078" y="515544"/>
        <a:ext cx="1204166" cy="1777224"/>
      </dsp:txXfrm>
    </dsp:sp>
    <dsp:sp modelId="{6AFC2A79-2733-4833-9121-ED88066BB48F}">
      <dsp:nvSpPr>
        <dsp:cNvPr id="0" name=""/>
        <dsp:cNvSpPr/>
      </dsp:nvSpPr>
      <dsp:spPr>
        <a:xfrm>
          <a:off x="6510751" y="845742"/>
          <a:ext cx="373462" cy="1212973"/>
        </a:xfrm>
        <a:prstGeom prst="rightArrow">
          <a:avLst>
            <a:gd name="adj1" fmla="val 70000"/>
            <a:gd name="adj2" fmla="val 50000"/>
          </a:avLst>
        </a:prstGeom>
        <a:solidFill>
          <a:schemeClr val="tx2">
            <a:lumMod val="40000"/>
            <a:lumOff val="60000"/>
          </a:schemeClr>
        </a:solidFill>
        <a:ln w="9525" cap="flat" cmpd="sng" algn="ctr">
          <a:solidFill>
            <a:schemeClr val="accent5">
              <a:tint val="40000"/>
              <a:alpha val="90000"/>
              <a:hueOff val="-8055361"/>
              <a:satOff val="36190"/>
              <a:lumOff val="2488"/>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55BB206-F7A9-44F4-BB83-D6B4039EF170}">
      <dsp:nvSpPr>
        <dsp:cNvPr id="0" name=""/>
        <dsp:cNvSpPr/>
      </dsp:nvSpPr>
      <dsp:spPr>
        <a:xfrm>
          <a:off x="5192977" y="459573"/>
          <a:ext cx="1321617" cy="1889165"/>
        </a:xfrm>
        <a:prstGeom prst="flowChartAlternateProcess">
          <a:avLst/>
        </a:prstGeom>
        <a:solidFill>
          <a:srgbClr val="008000"/>
        </a:solidFill>
        <a:ln>
          <a:solidFill>
            <a:srgbClr val="003366"/>
          </a:solid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smtClean="0">
              <a:solidFill>
                <a:srgbClr val="FFFFCC"/>
              </a:solidFill>
              <a:latin typeface="微軟正黑體" pitchFamily="34" charset="-120"/>
              <a:ea typeface="微軟正黑體" pitchFamily="34" charset="-120"/>
            </a:rPr>
            <a:t>國中</a:t>
          </a:r>
          <a:endParaRPr lang="en-US" altLang="zh-TW" sz="2400" b="1" kern="1200" dirty="0" smtClean="0">
            <a:solidFill>
              <a:srgbClr val="FFFFCC"/>
            </a:solidFill>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dirty="0" smtClean="0">
              <a:solidFill>
                <a:srgbClr val="FFFFCC"/>
              </a:solidFill>
              <a:latin typeface="微軟正黑體" pitchFamily="34" charset="-120"/>
              <a:ea typeface="微軟正黑體" pitchFamily="34" charset="-120"/>
            </a:rPr>
            <a:t>會考</a:t>
          </a:r>
          <a:endParaRPr lang="en-US" altLang="zh-TW" sz="2400" b="1" kern="1200" dirty="0" smtClean="0">
            <a:solidFill>
              <a:srgbClr val="FFFFCC"/>
            </a:solidFill>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dirty="0" smtClean="0">
              <a:solidFill>
                <a:srgbClr val="FFFFCC"/>
              </a:solidFill>
              <a:latin typeface="微軟正黑體" pitchFamily="34" charset="-120"/>
              <a:ea typeface="微軟正黑體" pitchFamily="34" charset="-120"/>
            </a:rPr>
            <a:t>總積分</a:t>
          </a:r>
          <a:endParaRPr lang="zh-TW" altLang="en-US" sz="2400" b="1" kern="1200" dirty="0">
            <a:solidFill>
              <a:srgbClr val="FFFFCC"/>
            </a:solidFill>
            <a:latin typeface="微軟正黑體" pitchFamily="34" charset="-120"/>
            <a:ea typeface="微軟正黑體" pitchFamily="34" charset="-120"/>
          </a:endParaRPr>
        </a:p>
      </dsp:txBody>
      <dsp:txXfrm>
        <a:off x="5257492" y="524088"/>
        <a:ext cx="1192587" cy="1760135"/>
      </dsp:txXfrm>
    </dsp:sp>
    <dsp:sp modelId="{93007A76-C4BC-4E80-8971-325699B65C4B}">
      <dsp:nvSpPr>
        <dsp:cNvPr id="0" name=""/>
        <dsp:cNvSpPr/>
      </dsp:nvSpPr>
      <dsp:spPr>
        <a:xfrm>
          <a:off x="4824734" y="773735"/>
          <a:ext cx="373462" cy="1235308"/>
        </a:xfrm>
        <a:prstGeom prst="rightArrow">
          <a:avLst>
            <a:gd name="adj1" fmla="val 70000"/>
            <a:gd name="adj2" fmla="val 50000"/>
          </a:avLst>
        </a:prstGeom>
        <a:solidFill>
          <a:schemeClr val="tx2">
            <a:lumMod val="40000"/>
            <a:lumOff val="6000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21E0AAE-D738-4B6E-B402-EC190601BA55}">
      <dsp:nvSpPr>
        <dsp:cNvPr id="0" name=""/>
        <dsp:cNvSpPr/>
      </dsp:nvSpPr>
      <dsp:spPr>
        <a:xfrm>
          <a:off x="6907982" y="485703"/>
          <a:ext cx="1321617" cy="1907506"/>
        </a:xfrm>
        <a:prstGeom prst="flowChartAlternateProcess">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ts val="0"/>
            </a:spcAft>
          </a:pPr>
          <a:r>
            <a:rPr lang="zh-TW" altLang="en-US" sz="2400" b="1" kern="1200" dirty="0" smtClean="0">
              <a:solidFill>
                <a:srgbClr val="CCFFCC"/>
              </a:solidFill>
              <a:latin typeface="微軟正黑體" pitchFamily="34" charset="-120"/>
              <a:ea typeface="微軟正黑體" pitchFamily="34" charset="-120"/>
            </a:rPr>
            <a:t>國中</a:t>
          </a:r>
          <a:endParaRPr lang="en-US" altLang="zh-TW" sz="2400" b="1" kern="1200" dirty="0" smtClean="0">
            <a:solidFill>
              <a:srgbClr val="CCFFCC"/>
            </a:solidFill>
            <a:latin typeface="微軟正黑體" pitchFamily="34" charset="-120"/>
            <a:ea typeface="微軟正黑體" pitchFamily="34" charset="-120"/>
          </a:endParaRPr>
        </a:p>
        <a:p>
          <a:pPr lvl="0" algn="ctr" defTabSz="1066800">
            <a:lnSpc>
              <a:spcPct val="100000"/>
            </a:lnSpc>
            <a:spcBef>
              <a:spcPct val="0"/>
            </a:spcBef>
            <a:spcAft>
              <a:spcPts val="0"/>
            </a:spcAft>
          </a:pPr>
          <a:r>
            <a:rPr lang="zh-TW" altLang="en-US" sz="2400" b="1" kern="1200" dirty="0" smtClean="0">
              <a:solidFill>
                <a:srgbClr val="CCFFCC"/>
              </a:solidFill>
              <a:latin typeface="微軟正黑體" pitchFamily="34" charset="-120"/>
              <a:ea typeface="微軟正黑體" pitchFamily="34" charset="-120"/>
            </a:rPr>
            <a:t>會考</a:t>
          </a:r>
          <a:endParaRPr lang="en-US" altLang="zh-TW" sz="2400" b="1" kern="1200" dirty="0" smtClean="0">
            <a:solidFill>
              <a:srgbClr val="CCFFCC"/>
            </a:solidFill>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dirty="0" smtClean="0">
              <a:solidFill>
                <a:srgbClr val="CCFFCC"/>
              </a:solidFill>
              <a:latin typeface="微軟正黑體" pitchFamily="34" charset="-120"/>
              <a:ea typeface="微軟正黑體" pitchFamily="34" charset="-120"/>
            </a:rPr>
            <a:t>總標示</a:t>
          </a:r>
          <a:endParaRPr lang="zh-TW" altLang="en-US" sz="2400" b="1" kern="1200" dirty="0">
            <a:solidFill>
              <a:srgbClr val="CCFFCC"/>
            </a:solidFill>
            <a:latin typeface="微軟正黑體" pitchFamily="34" charset="-120"/>
            <a:ea typeface="微軟正黑體" pitchFamily="34" charset="-120"/>
          </a:endParaRPr>
        </a:p>
      </dsp:txBody>
      <dsp:txXfrm>
        <a:off x="6972497" y="550218"/>
        <a:ext cx="1192587" cy="177847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75518-572E-416C-A91A-6FC88679FB2A}">
      <dsp:nvSpPr>
        <dsp:cNvPr id="0" name=""/>
        <dsp:cNvSpPr/>
      </dsp:nvSpPr>
      <dsp:spPr>
        <a:xfrm>
          <a:off x="0" y="3495385"/>
          <a:ext cx="7715304" cy="1147263"/>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smtClean="0">
              <a:latin typeface="微軟正黑體" pitchFamily="34" charset="-120"/>
              <a:ea typeface="微軟正黑體" pitchFamily="34" charset="-120"/>
            </a:rPr>
            <a:t>經比序後，如仍有未錄取之特殊生，再就同一類特殊生進行比序，錄取名額不佔一般生名額</a:t>
          </a:r>
          <a:endParaRPr lang="zh-TW" altLang="en-US" sz="2800" b="1" kern="1200" dirty="0"/>
        </a:p>
      </dsp:txBody>
      <dsp:txXfrm>
        <a:off x="0" y="3495385"/>
        <a:ext cx="7715304" cy="1147263"/>
      </dsp:txXfrm>
    </dsp:sp>
    <dsp:sp modelId="{94868AFB-F07C-4884-9693-0A8938CE6C12}">
      <dsp:nvSpPr>
        <dsp:cNvPr id="0" name=""/>
        <dsp:cNvSpPr/>
      </dsp:nvSpPr>
      <dsp:spPr>
        <a:xfrm rot="10800000">
          <a:off x="0" y="1748103"/>
          <a:ext cx="7715304" cy="1764491"/>
        </a:xfrm>
        <a:prstGeom prst="upArrowCallout">
          <a:avLst/>
        </a:prstGeom>
        <a:solidFill>
          <a:srgbClr val="FFC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smtClean="0">
              <a:latin typeface="微軟正黑體" pitchFamily="34" charset="-120"/>
              <a:ea typeface="微軟正黑體" pitchFamily="34" charset="-120"/>
            </a:rPr>
            <a:t>當報名人數（含一般生及特殊生）超過招生名額時，特殊生先與一般生進行比序</a:t>
          </a:r>
          <a:endParaRPr lang="zh-TW" altLang="en-US" sz="2800" b="1" kern="1200" dirty="0"/>
        </a:p>
      </dsp:txBody>
      <dsp:txXfrm rot="10800000">
        <a:off x="0" y="1748103"/>
        <a:ext cx="7715304" cy="1146513"/>
      </dsp:txXfrm>
    </dsp:sp>
    <dsp:sp modelId="{88D538C4-50D4-47C6-B029-F28F7812FA79}">
      <dsp:nvSpPr>
        <dsp:cNvPr id="0" name=""/>
        <dsp:cNvSpPr/>
      </dsp:nvSpPr>
      <dsp:spPr>
        <a:xfrm rot="10800000">
          <a:off x="0" y="0"/>
          <a:ext cx="7715304" cy="1764491"/>
        </a:xfrm>
        <a:prstGeom prst="upArrowCallout">
          <a:avLst/>
        </a:prstGeom>
        <a:solidFill>
          <a:schemeClr val="tx2">
            <a:lumMod val="60000"/>
            <a:lumOff val="4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ts val="3000"/>
            </a:lnSpc>
            <a:spcBef>
              <a:spcPct val="0"/>
            </a:spcBef>
            <a:spcAft>
              <a:spcPts val="0"/>
            </a:spcAft>
            <a:buClrTx/>
            <a:buSzTx/>
            <a:buFontTx/>
            <a:buNone/>
            <a:tabLst/>
            <a:defRPr/>
          </a:pPr>
          <a:r>
            <a:rPr lang="zh-TW" altLang="en-US" sz="2800" b="1" kern="1200" dirty="0" smtClean="0">
              <a:latin typeface="微軟正黑體" pitchFamily="34" charset="-120"/>
              <a:ea typeface="微軟正黑體" pitchFamily="34" charset="-120"/>
            </a:rPr>
            <a:t>各特殊身分生免試入學優待依相關特殊生升學優待辦法辦理</a:t>
          </a:r>
          <a:endParaRPr lang="zh-TW" altLang="en-US" sz="2800" b="1" kern="1200" dirty="0"/>
        </a:p>
      </dsp:txBody>
      <dsp:txXfrm rot="10800000">
        <a:off x="0" y="0"/>
        <a:ext cx="7715304" cy="114651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9073D-6F3D-4829-BF58-6E603D93C51C}">
      <dsp:nvSpPr>
        <dsp:cNvPr id="0" name=""/>
        <dsp:cNvSpPr/>
      </dsp:nvSpPr>
      <dsp:spPr>
        <a:xfrm>
          <a:off x="989380" y="2358566"/>
          <a:ext cx="1149705" cy="987056"/>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rPr>
            <a:t>實用技能學程</a:t>
          </a:r>
          <a:endParaRPr lang="zh-TW" altLang="en-US" sz="2000" b="1" kern="1200" dirty="0">
            <a:solidFill>
              <a:schemeClr val="tx1"/>
            </a:solidFill>
          </a:endParaRPr>
        </a:p>
      </dsp:txBody>
      <dsp:txXfrm>
        <a:off x="1167443" y="2511439"/>
        <a:ext cx="793579" cy="681310"/>
      </dsp:txXfrm>
    </dsp:sp>
    <dsp:sp modelId="{9A734C32-2D5D-4944-B84A-1B44A58F23A7}">
      <dsp:nvSpPr>
        <dsp:cNvPr id="0" name=""/>
        <dsp:cNvSpPr/>
      </dsp:nvSpPr>
      <dsp:spPr>
        <a:xfrm>
          <a:off x="1016812" y="2799944"/>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9864C3-3D1D-46F8-8F51-386E64C538AE}">
      <dsp:nvSpPr>
        <dsp:cNvPr id="0" name=""/>
        <dsp:cNvSpPr/>
      </dsp:nvSpPr>
      <dsp:spPr>
        <a:xfrm>
          <a:off x="0" y="1812887"/>
          <a:ext cx="1149705" cy="987056"/>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3D5A70-B0C7-4230-AF5C-94C3C1FB4614}">
      <dsp:nvSpPr>
        <dsp:cNvPr id="0" name=""/>
        <dsp:cNvSpPr/>
      </dsp:nvSpPr>
      <dsp:spPr>
        <a:xfrm>
          <a:off x="787603" y="2668844"/>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520169"/>
              <a:satOff val="-649"/>
              <a:lumOff val="153"/>
              <a:alphaOff val="0"/>
            </a:schemeClr>
          </a:solidFill>
          <a:prstDash val="solid"/>
        </a:ln>
        <a:effectLst/>
      </dsp:spPr>
      <dsp:style>
        <a:lnRef idx="2">
          <a:scrgbClr r="0" g="0" b="0"/>
        </a:lnRef>
        <a:fillRef idx="1">
          <a:scrgbClr r="0" g="0" b="0"/>
        </a:fillRef>
        <a:effectRef idx="0">
          <a:scrgbClr r="0" g="0" b="0"/>
        </a:effectRef>
        <a:fontRef idx="minor"/>
      </dsp:style>
    </dsp:sp>
    <dsp:sp modelId="{4FF97A3D-BAF9-4C02-910E-D4EE374C29F3}">
      <dsp:nvSpPr>
        <dsp:cNvPr id="0" name=""/>
        <dsp:cNvSpPr/>
      </dsp:nvSpPr>
      <dsp:spPr>
        <a:xfrm>
          <a:off x="1978761" y="1809734"/>
          <a:ext cx="1149705" cy="987056"/>
        </a:xfrm>
        <a:prstGeom prst="hexagon">
          <a:avLst>
            <a:gd name="adj" fmla="val 25000"/>
            <a:gd name="vf" fmla="val 115470"/>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rPr>
            <a:t>直升入學</a:t>
          </a:r>
          <a:endParaRPr lang="zh-TW" altLang="en-US" sz="2000" b="1" kern="1200" dirty="0">
            <a:solidFill>
              <a:schemeClr val="tx1"/>
            </a:solidFill>
          </a:endParaRPr>
        </a:p>
      </dsp:txBody>
      <dsp:txXfrm>
        <a:off x="2156824" y="1962607"/>
        <a:ext cx="793579" cy="681310"/>
      </dsp:txXfrm>
    </dsp:sp>
    <dsp:sp modelId="{6E282B68-C071-43D5-AA0D-2208DE165B79}">
      <dsp:nvSpPr>
        <dsp:cNvPr id="0" name=""/>
        <dsp:cNvSpPr/>
      </dsp:nvSpPr>
      <dsp:spPr>
        <a:xfrm>
          <a:off x="2770022" y="2663590"/>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040338"/>
              <a:satOff val="-1298"/>
              <a:lumOff val="305"/>
              <a:alphaOff val="0"/>
            </a:schemeClr>
          </a:solidFill>
          <a:prstDash val="solid"/>
        </a:ln>
        <a:effectLst/>
      </dsp:spPr>
      <dsp:style>
        <a:lnRef idx="2">
          <a:scrgbClr r="0" g="0" b="0"/>
        </a:lnRef>
        <a:fillRef idx="1">
          <a:scrgbClr r="0" g="0" b="0"/>
        </a:fillRef>
        <a:effectRef idx="0">
          <a:scrgbClr r="0" g="0" b="0"/>
        </a:effectRef>
        <a:fontRef idx="minor"/>
      </dsp:style>
    </dsp:sp>
    <dsp:sp modelId="{0BF5A8EF-98A7-481F-BC02-4E9B6E3EBA57}">
      <dsp:nvSpPr>
        <dsp:cNvPr id="0" name=""/>
        <dsp:cNvSpPr/>
      </dsp:nvSpPr>
      <dsp:spPr>
        <a:xfrm>
          <a:off x="2967532" y="2356464"/>
          <a:ext cx="1149705" cy="987056"/>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dsp:style>
    </dsp:sp>
    <dsp:sp modelId="{A52503B5-A3E0-4CAF-A940-A0E919197B86}">
      <dsp:nvSpPr>
        <dsp:cNvPr id="0" name=""/>
        <dsp:cNvSpPr/>
      </dsp:nvSpPr>
      <dsp:spPr>
        <a:xfrm>
          <a:off x="2995574" y="2795740"/>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dsp:style>
    </dsp:sp>
    <dsp:sp modelId="{CFDB4C4C-284E-469B-8D77-EE9CE7933F6D}">
      <dsp:nvSpPr>
        <dsp:cNvPr id="0" name=""/>
        <dsp:cNvSpPr/>
      </dsp:nvSpPr>
      <dsp:spPr>
        <a:xfrm>
          <a:off x="989380" y="1267208"/>
          <a:ext cx="1149705" cy="987056"/>
        </a:xfrm>
        <a:prstGeom prst="hexagon">
          <a:avLst>
            <a:gd name="adj" fmla="val 25000"/>
            <a:gd name="vf" fmla="val 11547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rPr>
            <a:t>特色招生</a:t>
          </a:r>
          <a:endParaRPr lang="zh-TW" altLang="en-US" sz="2000" b="1" kern="1200" dirty="0">
            <a:solidFill>
              <a:schemeClr val="tx1"/>
            </a:solidFill>
          </a:endParaRPr>
        </a:p>
      </dsp:txBody>
      <dsp:txXfrm>
        <a:off x="1167443" y="1420081"/>
        <a:ext cx="793579" cy="681310"/>
      </dsp:txXfrm>
    </dsp:sp>
    <dsp:sp modelId="{C6F6F713-7E8E-4CB8-B15E-E2349F0AC6A9}">
      <dsp:nvSpPr>
        <dsp:cNvPr id="0" name=""/>
        <dsp:cNvSpPr/>
      </dsp:nvSpPr>
      <dsp:spPr>
        <a:xfrm>
          <a:off x="1776983" y="1285862"/>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080675"/>
              <a:satOff val="-2595"/>
              <a:lumOff val="610"/>
              <a:alphaOff val="0"/>
            </a:schemeClr>
          </a:solidFill>
          <a:prstDash val="solid"/>
        </a:ln>
        <a:effectLst/>
      </dsp:spPr>
      <dsp:style>
        <a:lnRef idx="2">
          <a:scrgbClr r="0" g="0" b="0"/>
        </a:lnRef>
        <a:fillRef idx="1">
          <a:scrgbClr r="0" g="0" b="0"/>
        </a:fillRef>
        <a:effectRef idx="0">
          <a:scrgbClr r="0" g="0" b="0"/>
        </a:effectRef>
        <a:fontRef idx="minor"/>
      </dsp:style>
    </dsp:sp>
    <dsp:sp modelId="{CBBF5FFC-C363-4C2C-A004-635034677474}">
      <dsp:nvSpPr>
        <dsp:cNvPr id="0" name=""/>
        <dsp:cNvSpPr/>
      </dsp:nvSpPr>
      <dsp:spPr>
        <a:xfrm>
          <a:off x="1978761" y="718376"/>
          <a:ext cx="1149705" cy="987056"/>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sp>
    <dsp:sp modelId="{5EB13F70-82FB-408B-9C30-A7DDF4C19B23}">
      <dsp:nvSpPr>
        <dsp:cNvPr id="0" name=""/>
        <dsp:cNvSpPr/>
      </dsp:nvSpPr>
      <dsp:spPr>
        <a:xfrm>
          <a:off x="2011070" y="1155813"/>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600844"/>
              <a:satOff val="-3244"/>
              <a:lumOff val="763"/>
              <a:alphaOff val="0"/>
            </a:schemeClr>
          </a:solidFill>
          <a:prstDash val="solid"/>
        </a:ln>
        <a:effectLst/>
      </dsp:spPr>
      <dsp:style>
        <a:lnRef idx="2">
          <a:scrgbClr r="0" g="0" b="0"/>
        </a:lnRef>
        <a:fillRef idx="1">
          <a:scrgbClr r="0" g="0" b="0"/>
        </a:fillRef>
        <a:effectRef idx="0">
          <a:scrgbClr r="0" g="0" b="0"/>
        </a:effectRef>
        <a:fontRef idx="minor"/>
      </dsp:style>
    </dsp:sp>
    <dsp:sp modelId="{88E664A5-6E74-42E9-A1CF-512BDB36110F}">
      <dsp:nvSpPr>
        <dsp:cNvPr id="0" name=""/>
        <dsp:cNvSpPr/>
      </dsp:nvSpPr>
      <dsp:spPr>
        <a:xfrm>
          <a:off x="2967532" y="1265106"/>
          <a:ext cx="1149705" cy="987056"/>
        </a:xfrm>
        <a:prstGeom prst="hexagon">
          <a:avLst>
            <a:gd name="adj" fmla="val 25000"/>
            <a:gd name="vf" fmla="val 115470"/>
          </a:avLst>
        </a:prstGeom>
        <a:solidFill>
          <a:schemeClr val="accent2">
            <a:hueOff val="3511139"/>
            <a:satOff val="-4379"/>
            <a:lumOff val="103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rPr>
            <a:t>技優甄審</a:t>
          </a:r>
          <a:endParaRPr lang="zh-TW" altLang="en-US" sz="2000" b="1" kern="1200" dirty="0">
            <a:solidFill>
              <a:schemeClr val="tx1"/>
            </a:solidFill>
          </a:endParaRPr>
        </a:p>
      </dsp:txBody>
      <dsp:txXfrm>
        <a:off x="3145595" y="1417979"/>
        <a:ext cx="793579" cy="681310"/>
      </dsp:txXfrm>
    </dsp:sp>
    <dsp:sp modelId="{EC5F21E8-BFF0-402F-B27C-5D1B94EC09B2}">
      <dsp:nvSpPr>
        <dsp:cNvPr id="0" name=""/>
        <dsp:cNvSpPr/>
      </dsp:nvSpPr>
      <dsp:spPr>
        <a:xfrm>
          <a:off x="3962400" y="1702543"/>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dsp:style>
    </dsp:sp>
    <dsp:sp modelId="{502FD1BE-2D63-4F7F-BCFA-A88E75040E25}">
      <dsp:nvSpPr>
        <dsp:cNvPr id="0" name=""/>
        <dsp:cNvSpPr/>
      </dsp:nvSpPr>
      <dsp:spPr>
        <a:xfrm>
          <a:off x="3956913" y="1819981"/>
          <a:ext cx="1149705" cy="987056"/>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dsp:style>
    </dsp:sp>
    <dsp:sp modelId="{77F2C612-38C8-4E90-BD30-B1116F96B660}">
      <dsp:nvSpPr>
        <dsp:cNvPr id="0" name=""/>
        <dsp:cNvSpPr/>
      </dsp:nvSpPr>
      <dsp:spPr>
        <a:xfrm>
          <a:off x="4181246" y="1837846"/>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3641181"/>
              <a:satOff val="-4541"/>
              <a:lumOff val="1068"/>
              <a:alphaOff val="0"/>
            </a:schemeClr>
          </a:solidFill>
          <a:prstDash val="solid"/>
        </a:ln>
        <a:effectLst/>
      </dsp:spPr>
      <dsp:style>
        <a:lnRef idx="2">
          <a:scrgbClr r="0" g="0" b="0"/>
        </a:lnRef>
        <a:fillRef idx="1">
          <a:scrgbClr r="0" g="0" b="0"/>
        </a:fillRef>
        <a:effectRef idx="0">
          <a:scrgbClr r="0" g="0" b="0"/>
        </a:effectRef>
        <a:fontRef idx="minor"/>
      </dsp:style>
    </dsp:sp>
    <dsp:sp modelId="{A761B310-8A39-4ECB-980A-6726315293CF}">
      <dsp:nvSpPr>
        <dsp:cNvPr id="0" name=""/>
        <dsp:cNvSpPr/>
      </dsp:nvSpPr>
      <dsp:spPr>
        <a:xfrm>
          <a:off x="3956913" y="728885"/>
          <a:ext cx="1149705" cy="987056"/>
        </a:xfrm>
        <a:prstGeom prst="hexagon">
          <a:avLst>
            <a:gd name="adj" fmla="val 25000"/>
            <a:gd name="vf" fmla="val 11547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solidFill>
                <a:schemeClr val="tx1"/>
              </a:solidFill>
            </a:rPr>
            <a:t>建教合作</a:t>
          </a:r>
          <a:endParaRPr lang="zh-TW" altLang="en-US" sz="2000" b="1" kern="1200" dirty="0">
            <a:solidFill>
              <a:schemeClr val="tx1"/>
            </a:solidFill>
          </a:endParaRPr>
        </a:p>
      </dsp:txBody>
      <dsp:txXfrm>
        <a:off x="4134976" y="881758"/>
        <a:ext cx="793579" cy="681310"/>
      </dsp:txXfrm>
    </dsp:sp>
    <dsp:sp modelId="{3C575DE3-524B-4C3D-B741-BA424C748126}">
      <dsp:nvSpPr>
        <dsp:cNvPr id="0" name=""/>
        <dsp:cNvSpPr/>
      </dsp:nvSpPr>
      <dsp:spPr>
        <a:xfrm>
          <a:off x="4951780" y="1171314"/>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161350"/>
              <a:satOff val="-5190"/>
              <a:lumOff val="1220"/>
              <a:alphaOff val="0"/>
            </a:schemeClr>
          </a:solidFill>
          <a:prstDash val="solid"/>
        </a:ln>
        <a:effectLst/>
      </dsp:spPr>
      <dsp:style>
        <a:lnRef idx="2">
          <a:scrgbClr r="0" g="0" b="0"/>
        </a:lnRef>
        <a:fillRef idx="1">
          <a:scrgbClr r="0" g="0" b="0"/>
        </a:fillRef>
        <a:effectRef idx="0">
          <a:scrgbClr r="0" g="0" b="0"/>
        </a:effectRef>
        <a:fontRef idx="minor"/>
      </dsp:style>
    </dsp:sp>
    <dsp:sp modelId="{FD32B445-790E-4042-B466-65FE8B324E31}">
      <dsp:nvSpPr>
        <dsp:cNvPr id="0" name=""/>
        <dsp:cNvSpPr/>
      </dsp:nvSpPr>
      <dsp:spPr>
        <a:xfrm>
          <a:off x="4946294" y="1279556"/>
          <a:ext cx="1149705" cy="987056"/>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AFDA7696-64C2-4E27-B6A0-CEC995B8F75F}">
      <dsp:nvSpPr>
        <dsp:cNvPr id="0" name=""/>
        <dsp:cNvSpPr/>
      </dsp:nvSpPr>
      <dsp:spPr>
        <a:xfrm>
          <a:off x="5175504" y="1301625"/>
          <a:ext cx="134112" cy="115598"/>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79067-7933-4699-9A99-AFF317B5FEC2}">
      <dsp:nvSpPr>
        <dsp:cNvPr id="0" name=""/>
        <dsp:cNvSpPr/>
      </dsp:nvSpPr>
      <dsp:spPr>
        <a:xfrm>
          <a:off x="0" y="0"/>
          <a:ext cx="8208912" cy="43189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1" lang="zh-TW" altLang="zh-TW" sz="2400" b="1" i="0" u="none" strike="noStrike" kern="1200" cap="none" normalizeH="0" baseline="0" dirty="0" smtClean="0">
              <a:ln/>
              <a:effectLst/>
              <a:latin typeface="微軟正黑體" pitchFamily="34" charset="-120"/>
              <a:ea typeface="微軟正黑體" pitchFamily="34" charset="-120"/>
              <a:cs typeface="Times New Roman" pitchFamily="18" charset="0"/>
            </a:rPr>
            <a:t>凡本區內國民中學學生，符合下列</a:t>
          </a:r>
          <a:r>
            <a:rPr kumimoji="1" lang="zh-TW" altLang="en-US" sz="2400" b="1" i="0" u="none" strike="noStrike" kern="1200" cap="none" normalizeH="0" baseline="0" dirty="0" smtClean="0">
              <a:ln/>
              <a:effectLst/>
              <a:latin typeface="微軟正黑體" pitchFamily="34" charset="-120"/>
              <a:ea typeface="微軟正黑體" pitchFamily="34" charset="-120"/>
              <a:cs typeface="Times New Roman" pitchFamily="18" charset="0"/>
            </a:rPr>
            <a:t>情形</a:t>
          </a:r>
          <a:r>
            <a:rPr kumimoji="1" lang="zh-TW" altLang="zh-TW" sz="2400" b="1" i="0" u="none" strike="noStrike" kern="1200" cap="none" normalizeH="0" baseline="0" dirty="0" smtClean="0">
              <a:ln/>
              <a:effectLst/>
              <a:latin typeface="微軟正黑體" pitchFamily="34" charset="-120"/>
              <a:ea typeface="微軟正黑體" pitchFamily="34" charset="-120"/>
              <a:cs typeface="Arial" pitchFamily="34" charset="0"/>
            </a:rPr>
            <a:t>之一者</a:t>
          </a:r>
          <a:endParaRPr lang="zh-TW" altLang="en-US" sz="2400" b="1" kern="1200" dirty="0">
            <a:latin typeface="微軟正黑體" pitchFamily="34" charset="-120"/>
            <a:ea typeface="微軟正黑體" pitchFamily="34" charset="-120"/>
          </a:endParaRPr>
        </a:p>
      </dsp:txBody>
      <dsp:txXfrm>
        <a:off x="21083" y="21083"/>
        <a:ext cx="8166746" cy="38972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5D2182-8345-4D7A-8ACF-B68AFA8969D3}">
      <dsp:nvSpPr>
        <dsp:cNvPr id="0" name=""/>
        <dsp:cNvSpPr/>
      </dsp:nvSpPr>
      <dsp:spPr>
        <a:xfrm>
          <a:off x="-5614586" y="-859990"/>
          <a:ext cx="6688533" cy="6688533"/>
        </a:xfrm>
        <a:prstGeom prst="blockArc">
          <a:avLst>
            <a:gd name="adj1" fmla="val 18900000"/>
            <a:gd name="adj2" fmla="val 2700000"/>
            <a:gd name="adj3" fmla="val 32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118909-0C80-4B05-99AC-22F29847555B}">
      <dsp:nvSpPr>
        <dsp:cNvPr id="0" name=""/>
        <dsp:cNvSpPr/>
      </dsp:nvSpPr>
      <dsp:spPr>
        <a:xfrm>
          <a:off x="348543" y="109641"/>
          <a:ext cx="7768073" cy="684000"/>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1800" b="1" kern="1200" dirty="0">
            <a:latin typeface="微軟正黑體" panose="020B0604030504040204" pitchFamily="34" charset="-120"/>
            <a:ea typeface="微軟正黑體" panose="020B0604030504040204" pitchFamily="34" charset="-120"/>
          </a:endParaRPr>
        </a:p>
      </dsp:txBody>
      <dsp:txXfrm>
        <a:off x="348543" y="109641"/>
        <a:ext cx="7768073" cy="684000"/>
      </dsp:txXfrm>
    </dsp:sp>
    <dsp:sp modelId="{8E16879B-300A-4055-9595-57D4A1D7A68A}">
      <dsp:nvSpPr>
        <dsp:cNvPr id="0" name=""/>
        <dsp:cNvSpPr/>
      </dsp:nvSpPr>
      <dsp:spPr>
        <a:xfrm>
          <a:off x="66330" y="169427"/>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38E64F-E486-489D-AD9C-8F84E5BACD99}">
      <dsp:nvSpPr>
        <dsp:cNvPr id="0" name=""/>
        <dsp:cNvSpPr/>
      </dsp:nvSpPr>
      <dsp:spPr>
        <a:xfrm>
          <a:off x="757455" y="787351"/>
          <a:ext cx="7359162" cy="684000"/>
        </a:xfrm>
        <a:prstGeom prst="rect">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參加中央各級機關或直轄市政府教育局、勞工局以上機關主、協辦之全國性技藝技能競賽，獲優勝或佳作以上名次。</a:t>
          </a:r>
          <a:endParaRPr lang="zh-TW" altLang="en-US" sz="1800" b="1" kern="1200" dirty="0">
            <a:latin typeface="微軟正黑體" panose="020B0604030504040204" pitchFamily="34" charset="-120"/>
            <a:ea typeface="微軟正黑體" panose="020B0604030504040204" pitchFamily="34" charset="-120"/>
          </a:endParaRPr>
        </a:p>
      </dsp:txBody>
      <dsp:txXfrm>
        <a:off x="757455" y="787351"/>
        <a:ext cx="7359162" cy="684000"/>
      </dsp:txXfrm>
    </dsp:sp>
    <dsp:sp modelId="{23C68AB5-CC1E-47AD-B55A-BD4965311F65}">
      <dsp:nvSpPr>
        <dsp:cNvPr id="0" name=""/>
        <dsp:cNvSpPr/>
      </dsp:nvSpPr>
      <dsp:spPr>
        <a:xfrm>
          <a:off x="475241" y="847138"/>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A6973E-FAF3-41CB-B231-F82C25591456}">
      <dsp:nvSpPr>
        <dsp:cNvPr id="0" name=""/>
        <dsp:cNvSpPr/>
      </dsp:nvSpPr>
      <dsp:spPr>
        <a:xfrm>
          <a:off x="981537" y="1464565"/>
          <a:ext cx="7135080" cy="684000"/>
        </a:xfrm>
        <a:prstGeom prst="rect">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參加全國中小學科學展覽會、臺灣國際科學展覽會績優且獲國立臺灣科學教育館推薦。</a:t>
          </a:r>
          <a:endParaRPr lang="zh-TW" altLang="en-US" sz="1800" b="1" kern="1200" dirty="0">
            <a:latin typeface="微軟正黑體" panose="020B0604030504040204" pitchFamily="34" charset="-120"/>
            <a:ea typeface="微軟正黑體" panose="020B0604030504040204" pitchFamily="34" charset="-120"/>
          </a:endParaRPr>
        </a:p>
      </dsp:txBody>
      <dsp:txXfrm>
        <a:off x="981537" y="1464565"/>
        <a:ext cx="7135080" cy="684000"/>
      </dsp:txXfrm>
    </dsp:sp>
    <dsp:sp modelId="{52D20165-38F2-4992-8205-8B63771C805A}">
      <dsp:nvSpPr>
        <dsp:cNvPr id="0" name=""/>
        <dsp:cNvSpPr/>
      </dsp:nvSpPr>
      <dsp:spPr>
        <a:xfrm>
          <a:off x="699323" y="1524351"/>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D8DB70-AC03-4727-91FD-5AA6769B322E}">
      <dsp:nvSpPr>
        <dsp:cNvPr id="0" name=""/>
        <dsp:cNvSpPr/>
      </dsp:nvSpPr>
      <dsp:spPr>
        <a:xfrm>
          <a:off x="1053084" y="2142275"/>
          <a:ext cx="7063533" cy="684000"/>
        </a:xfrm>
        <a:prstGeom prst="rect">
          <a:avLst/>
        </a:prstGeom>
        <a:solidFill>
          <a:srgbClr val="3333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參加各縣（市）政府主辦之技藝能比賽、科學展覽</a:t>
          </a:r>
          <a:r>
            <a:rPr lang="en-US" altLang="zh-TW" sz="1800" b="1" kern="1200" dirty="0" smtClean="0">
              <a:latin typeface="微軟正黑體" panose="020B0604030504040204" pitchFamily="34" charset="-120"/>
              <a:ea typeface="微軟正黑體" panose="020B0604030504040204" pitchFamily="34" charset="-120"/>
            </a:rPr>
            <a:t>(</a:t>
          </a:r>
          <a:r>
            <a:rPr lang="zh-TW" altLang="en-US" sz="1800" b="1" kern="1200" dirty="0" smtClean="0">
              <a:latin typeface="微軟正黑體" panose="020B0604030504040204" pitchFamily="34" charset="-120"/>
              <a:ea typeface="微軟正黑體" panose="020B0604030504040204" pitchFamily="34" charset="-120"/>
            </a:rPr>
            <a:t>不包括成果展</a:t>
          </a:r>
          <a:r>
            <a:rPr lang="en-US" altLang="zh-TW" sz="1800" b="1" kern="1200" dirty="0" smtClean="0">
              <a:latin typeface="微軟正黑體" panose="020B0604030504040204" pitchFamily="34" charset="-120"/>
              <a:ea typeface="微軟正黑體" panose="020B0604030504040204" pitchFamily="34" charset="-120"/>
            </a:rPr>
            <a:t>)</a:t>
          </a:r>
          <a:r>
            <a:rPr lang="zh-TW" altLang="en-US" sz="1800" b="1" kern="1200" dirty="0" smtClean="0">
              <a:latin typeface="微軟正黑體" panose="020B0604030504040204" pitchFamily="34" charset="-120"/>
              <a:ea typeface="微軟正黑體" panose="020B0604030504040204" pitchFamily="34" charset="-120"/>
            </a:rPr>
            <a:t>、自然或生活科技競賽及創造力競賽，獲優勝名次。</a:t>
          </a:r>
          <a:endParaRPr lang="zh-TW" altLang="en-US" sz="1800" b="1" kern="1200" dirty="0">
            <a:latin typeface="微軟正黑體" panose="020B0604030504040204" pitchFamily="34" charset="-120"/>
            <a:ea typeface="微軟正黑體" panose="020B0604030504040204" pitchFamily="34" charset="-120"/>
          </a:endParaRPr>
        </a:p>
      </dsp:txBody>
      <dsp:txXfrm>
        <a:off x="1053084" y="2142275"/>
        <a:ext cx="7063533" cy="684000"/>
      </dsp:txXfrm>
    </dsp:sp>
    <dsp:sp modelId="{EFE3FC2F-C55A-499A-905B-573D0D76414F}">
      <dsp:nvSpPr>
        <dsp:cNvPr id="0" name=""/>
        <dsp:cNvSpPr/>
      </dsp:nvSpPr>
      <dsp:spPr>
        <a:xfrm>
          <a:off x="770870" y="2202062"/>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A0B690-2AF1-44C1-961F-86EFCCC330A1}">
      <dsp:nvSpPr>
        <dsp:cNvPr id="0" name=""/>
        <dsp:cNvSpPr/>
      </dsp:nvSpPr>
      <dsp:spPr>
        <a:xfrm>
          <a:off x="981537" y="2819986"/>
          <a:ext cx="7135080" cy="684000"/>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領有丙級以上技術士證或相當於丙級以上之單一級技術士證。</a:t>
          </a:r>
          <a:endParaRPr lang="zh-TW" altLang="en-US" sz="1800" b="1" kern="1200" dirty="0">
            <a:latin typeface="微軟正黑體" panose="020B0604030504040204" pitchFamily="34" charset="-120"/>
            <a:ea typeface="微軟正黑體" panose="020B0604030504040204" pitchFamily="34" charset="-120"/>
          </a:endParaRPr>
        </a:p>
      </dsp:txBody>
      <dsp:txXfrm>
        <a:off x="981537" y="2819986"/>
        <a:ext cx="7135080" cy="684000"/>
      </dsp:txXfrm>
    </dsp:sp>
    <dsp:sp modelId="{DEECCB42-5B36-4C51-A285-E08D19EDECC0}">
      <dsp:nvSpPr>
        <dsp:cNvPr id="0" name=""/>
        <dsp:cNvSpPr/>
      </dsp:nvSpPr>
      <dsp:spPr>
        <a:xfrm>
          <a:off x="699323" y="2879772"/>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C95A9C-68C2-4AC2-8994-D31EFDB2C821}">
      <dsp:nvSpPr>
        <dsp:cNvPr id="0" name=""/>
        <dsp:cNvSpPr/>
      </dsp:nvSpPr>
      <dsp:spPr>
        <a:xfrm>
          <a:off x="757455" y="3497199"/>
          <a:ext cx="7359162" cy="684000"/>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應屆畢（結）業生技藝教育課程成績優良。</a:t>
          </a:r>
          <a:endParaRPr lang="zh-TW" altLang="en-US" sz="1800" b="1" kern="1200" dirty="0">
            <a:latin typeface="微軟正黑體" panose="020B0604030504040204" pitchFamily="34" charset="-120"/>
            <a:ea typeface="微軟正黑體" panose="020B0604030504040204" pitchFamily="34" charset="-120"/>
          </a:endParaRPr>
        </a:p>
      </dsp:txBody>
      <dsp:txXfrm>
        <a:off x="757455" y="3497199"/>
        <a:ext cx="7359162" cy="684000"/>
      </dsp:txXfrm>
    </dsp:sp>
    <dsp:sp modelId="{954469E0-84B6-41C2-B17C-8E132B146CA6}">
      <dsp:nvSpPr>
        <dsp:cNvPr id="0" name=""/>
        <dsp:cNvSpPr/>
      </dsp:nvSpPr>
      <dsp:spPr>
        <a:xfrm>
          <a:off x="475241" y="3556986"/>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2FA81A-423E-4E7D-B0B4-D8134F35404C}">
      <dsp:nvSpPr>
        <dsp:cNvPr id="0" name=""/>
        <dsp:cNvSpPr/>
      </dsp:nvSpPr>
      <dsp:spPr>
        <a:xfrm>
          <a:off x="348543" y="4174910"/>
          <a:ext cx="7768073" cy="684000"/>
        </a:xfrm>
        <a:prstGeom prst="rect">
          <a:avLst/>
        </a:prstGeom>
        <a:solidFill>
          <a:srgbClr val="6600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11" tIns="45720" rIns="45720" bIns="45720" numCol="1" spcCol="1270" anchor="ctr" anchorCtr="0">
          <a:noAutofit/>
        </a:bodyPr>
        <a:lstStyle/>
        <a:p>
          <a:pPr lvl="0" algn="l" defTabSz="800100">
            <a:lnSpc>
              <a:spcPct val="75000"/>
            </a:lnSpc>
            <a:spcBef>
              <a:spcPct val="0"/>
            </a:spcBef>
            <a:spcAft>
              <a:spcPts val="0"/>
            </a:spcAft>
          </a:pPr>
          <a:r>
            <a:rPr lang="zh-TW" altLang="en-US" sz="1800" b="1" kern="1200" dirty="0" smtClean="0">
              <a:latin typeface="微軟正黑體" panose="020B0604030504040204" pitchFamily="34" charset="-120"/>
              <a:ea typeface="微軟正黑體" panose="020B0604030504040204" pitchFamily="34" charset="-120"/>
            </a:rPr>
            <a:t>其他參加國際性特殊技藝技能競賽，獲相關競賽優勝名次。</a:t>
          </a:r>
          <a:endParaRPr lang="zh-TW" altLang="en-US" sz="1800" b="1" kern="1200" dirty="0">
            <a:latin typeface="微軟正黑體" panose="020B0604030504040204" pitchFamily="34" charset="-120"/>
            <a:ea typeface="微軟正黑體" panose="020B0604030504040204" pitchFamily="34" charset="-120"/>
          </a:endParaRPr>
        </a:p>
      </dsp:txBody>
      <dsp:txXfrm>
        <a:off x="348543" y="4174910"/>
        <a:ext cx="7768073" cy="684000"/>
      </dsp:txXfrm>
    </dsp:sp>
    <dsp:sp modelId="{5679EB84-0A1C-425A-A278-CB753BA810AA}">
      <dsp:nvSpPr>
        <dsp:cNvPr id="0" name=""/>
        <dsp:cNvSpPr/>
      </dsp:nvSpPr>
      <dsp:spPr>
        <a:xfrm>
          <a:off x="66330" y="4234696"/>
          <a:ext cx="564427" cy="5644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0724-F3B3-43CD-8EF3-BA5F577E4807}">
      <dsp:nvSpPr>
        <dsp:cNvPr id="0" name=""/>
        <dsp:cNvSpPr/>
      </dsp:nvSpPr>
      <dsp:spPr>
        <a:xfrm rot="5400000">
          <a:off x="4382163" y="-2602550"/>
          <a:ext cx="1033600" cy="6331745"/>
        </a:xfrm>
        <a:prstGeom prst="round2SameRect">
          <a:avLst/>
        </a:prstGeom>
        <a:solidFill>
          <a:srgbClr val="FFCCFF">
            <a:alpha val="89804"/>
          </a:srgb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4625" marR="0" lvl="1" indent="-139700" algn="l" defTabSz="914400" eaLnBrk="1" fontAlgn="auto" latinLnBrk="0" hangingPunct="1">
            <a:lnSpc>
              <a:spcPct val="80000"/>
            </a:lnSpc>
            <a:spcBef>
              <a:spcPct val="0"/>
            </a:spcBef>
            <a:spcAft>
              <a:spcPts val="0"/>
            </a:spcAft>
            <a:buClrTx/>
            <a:buSzTx/>
            <a:buFontTx/>
            <a:buChar char="••"/>
            <a:tabLst/>
            <a:defRPr/>
          </a:pPr>
          <a:r>
            <a:rPr kumimoji="1" lang="zh-TW"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公立高級中等學校</a:t>
          </a:r>
          <a:r>
            <a:rPr kumimoji="1" lang="zh-TW" altLang="en-US"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專業群科</a:t>
          </a:r>
          <a:r>
            <a:rPr kumimoji="1" lang="zh-TW"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每班內含</a:t>
          </a:r>
          <a:r>
            <a:rPr kumimoji="1" lang="en-US"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2</a:t>
          </a:r>
          <a:r>
            <a:rPr kumimoji="1" lang="zh-TW"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名</a:t>
          </a:r>
          <a:endParaRPr lang="zh-TW" altLang="en-US" sz="2400" b="1" kern="1200" dirty="0">
            <a:solidFill>
              <a:srgbClr val="660066"/>
            </a:solidFill>
            <a:latin typeface="微軟正黑體" pitchFamily="34" charset="-120"/>
            <a:ea typeface="微軟正黑體" pitchFamily="34" charset="-120"/>
          </a:endParaRPr>
        </a:p>
        <a:p>
          <a:pPr marL="174625" marR="0" lvl="1" indent="-139700" algn="l" defTabSz="914400" eaLnBrk="1" fontAlgn="auto" latinLnBrk="0" hangingPunct="1">
            <a:lnSpc>
              <a:spcPct val="80000"/>
            </a:lnSpc>
            <a:spcBef>
              <a:spcPct val="0"/>
            </a:spcBef>
            <a:spcAft>
              <a:spcPts val="0"/>
            </a:spcAft>
            <a:buClrTx/>
            <a:buSzTx/>
            <a:buFontTx/>
            <a:buChar char="••"/>
            <a:tabLst/>
            <a:defRPr/>
          </a:pPr>
          <a:r>
            <a:rPr kumimoji="1" lang="zh-TW"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私立高級中等學校</a:t>
          </a:r>
          <a:r>
            <a:rPr kumimoji="1" lang="zh-TW" altLang="en-US"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專業群科</a:t>
          </a:r>
          <a:r>
            <a:rPr kumimoji="1" lang="zh-TW"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每班外加</a:t>
          </a:r>
          <a:r>
            <a:rPr kumimoji="1" lang="en-US"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2</a:t>
          </a:r>
          <a:r>
            <a:rPr kumimoji="1" lang="zh-TW" altLang="zh-TW" sz="2400" b="1" i="0" u="none" strike="noStrike" kern="1200" cap="none" normalizeH="0" baseline="0" dirty="0" smtClean="0">
              <a:ln/>
              <a:solidFill>
                <a:srgbClr val="660066"/>
              </a:solidFill>
              <a:effectLst/>
              <a:latin typeface="微軟正黑體" pitchFamily="34" charset="-120"/>
              <a:ea typeface="微軟正黑體" pitchFamily="34" charset="-120"/>
              <a:cs typeface="Arial" pitchFamily="34" charset="0"/>
            </a:rPr>
            <a:t>名</a:t>
          </a:r>
          <a:endParaRPr lang="zh-TW" altLang="en-US" sz="2400" b="1" kern="1200" dirty="0">
            <a:solidFill>
              <a:srgbClr val="660066"/>
            </a:solidFill>
            <a:latin typeface="微軟正黑體" pitchFamily="34" charset="-120"/>
            <a:ea typeface="微軟正黑體" pitchFamily="34" charset="-120"/>
          </a:endParaRPr>
        </a:p>
      </dsp:txBody>
      <dsp:txXfrm rot="-5400000">
        <a:off x="1733091" y="96978"/>
        <a:ext cx="6281289" cy="932688"/>
      </dsp:txXfrm>
    </dsp:sp>
    <dsp:sp modelId="{BDAC0128-90F2-4CCB-8C96-22FB0F60D055}">
      <dsp:nvSpPr>
        <dsp:cNvPr id="0" name=""/>
        <dsp:cNvSpPr/>
      </dsp:nvSpPr>
      <dsp:spPr>
        <a:xfrm>
          <a:off x="684" y="1115"/>
          <a:ext cx="1800005" cy="1124414"/>
        </a:xfrm>
        <a:prstGeom prst="roundRect">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1" lang="zh-TW" altLang="en-US" sz="2800" b="1" kern="1200" dirty="0" smtClean="0">
              <a:latin typeface="微軟正黑體" pitchFamily="34" charset="-120"/>
              <a:ea typeface="微軟正黑體" pitchFamily="34" charset="-120"/>
              <a:cs typeface="Times New Roman" pitchFamily="18" charset="0"/>
            </a:rPr>
            <a:t>招生</a:t>
          </a:r>
          <a:endParaRPr kumimoji="1" lang="en-US" altLang="zh-TW" sz="2800" b="1" kern="1200" dirty="0" smtClean="0">
            <a:latin typeface="微軟正黑體" pitchFamily="34" charset="-120"/>
            <a:ea typeface="微軟正黑體" pitchFamily="34" charset="-120"/>
            <a:cs typeface="Times New Roman" pitchFamily="18" charset="0"/>
          </a:endParaRPr>
        </a:p>
        <a:p>
          <a:pPr marL="0" marR="0" lvl="0" indent="0" algn="ctr" defTabSz="914400" eaLnBrk="1" fontAlgn="auto" latinLnBrk="0" hangingPunct="1">
            <a:lnSpc>
              <a:spcPct val="90000"/>
            </a:lnSpc>
            <a:spcBef>
              <a:spcPct val="0"/>
            </a:spcBef>
            <a:spcAft>
              <a:spcPts val="0"/>
            </a:spcAft>
            <a:buClrTx/>
            <a:buSzTx/>
            <a:buFontTx/>
            <a:buNone/>
            <a:tabLst/>
            <a:defRPr/>
          </a:pPr>
          <a:r>
            <a:rPr kumimoji="1" lang="zh-TW" altLang="en-US" sz="2800" b="1" kern="1200" dirty="0" smtClean="0">
              <a:latin typeface="微軟正黑體" pitchFamily="34" charset="-120"/>
              <a:ea typeface="微軟正黑體" pitchFamily="34" charset="-120"/>
              <a:cs typeface="Times New Roman" pitchFamily="18" charset="0"/>
            </a:rPr>
            <a:t>名額</a:t>
          </a:r>
          <a:endParaRPr lang="zh-TW" altLang="en-US" sz="2800" b="1" kern="1200" dirty="0">
            <a:latin typeface="微軟正黑體" pitchFamily="34" charset="-120"/>
            <a:ea typeface="微軟正黑體" pitchFamily="34" charset="-120"/>
          </a:endParaRPr>
        </a:p>
      </dsp:txBody>
      <dsp:txXfrm>
        <a:off x="55573" y="56004"/>
        <a:ext cx="1690227" cy="1014636"/>
      </dsp:txXfrm>
    </dsp:sp>
    <dsp:sp modelId="{91CA50C7-09A8-4E2F-8A66-C8421EBD4830}">
      <dsp:nvSpPr>
        <dsp:cNvPr id="0" name=""/>
        <dsp:cNvSpPr/>
      </dsp:nvSpPr>
      <dsp:spPr>
        <a:xfrm rot="5400000">
          <a:off x="4003329" y="-973546"/>
          <a:ext cx="1796158" cy="6335546"/>
        </a:xfrm>
        <a:prstGeom prst="round2SameRect">
          <a:avLst/>
        </a:prstGeom>
        <a:solidFill>
          <a:schemeClr val="accent3">
            <a:lumMod val="40000"/>
            <a:lumOff val="60000"/>
            <a:alpha val="90000"/>
          </a:schemeClr>
        </a:solidFill>
        <a:ln w="9525" cap="flat" cmpd="sng" algn="ctr">
          <a:solidFill>
            <a:schemeClr val="accent4">
              <a:tint val="40000"/>
              <a:alpha val="90000"/>
              <a:hueOff val="-1972853"/>
              <a:satOff val="11079"/>
              <a:lumOff val="704"/>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4625" lvl="1" indent="-139700" algn="l" defTabSz="1066800">
            <a:lnSpc>
              <a:spcPct val="80000"/>
            </a:lnSpc>
            <a:spcBef>
              <a:spcPct val="0"/>
            </a:spcBef>
            <a:spcAft>
              <a:spcPts val="0"/>
            </a:spcAft>
            <a:buChar char="••"/>
          </a:pPr>
          <a:r>
            <a:rPr lang="zh-TW" sz="2400" b="1" kern="1200" dirty="0" smtClean="0">
              <a:solidFill>
                <a:srgbClr val="660066"/>
              </a:solidFill>
              <a:latin typeface="微軟正黑體" pitchFamily="34" charset="-120"/>
              <a:ea typeface="微軟正黑體" pitchFamily="34" charset="-120"/>
            </a:rPr>
            <a:t>報名費</a:t>
          </a:r>
          <a:r>
            <a:rPr lang="en-US" sz="2400" b="1" kern="1200" dirty="0" smtClean="0">
              <a:solidFill>
                <a:srgbClr val="660066"/>
              </a:solidFill>
              <a:latin typeface="微軟正黑體" pitchFamily="34" charset="-120"/>
              <a:ea typeface="微軟正黑體" pitchFamily="34" charset="-120"/>
            </a:rPr>
            <a:t>230</a:t>
          </a:r>
          <a:r>
            <a:rPr lang="zh-TW" sz="2400" b="1" kern="1200" dirty="0" smtClean="0">
              <a:solidFill>
                <a:srgbClr val="660066"/>
              </a:solidFill>
              <a:latin typeface="微軟正黑體" pitchFamily="34" charset="-120"/>
              <a:ea typeface="微軟正黑體" pitchFamily="34" charset="-120"/>
            </a:rPr>
            <a:t>元</a:t>
          </a:r>
          <a:endParaRPr lang="zh-TW" altLang="en-US" sz="2400" b="1" kern="1200" dirty="0">
            <a:solidFill>
              <a:srgbClr val="660066"/>
            </a:solidFill>
            <a:latin typeface="微軟正黑體" pitchFamily="34" charset="-120"/>
            <a:ea typeface="微軟正黑體" pitchFamily="34" charset="-120"/>
          </a:endParaRPr>
        </a:p>
        <a:p>
          <a:pPr marL="174625" lvl="1" indent="-139700" algn="l" defTabSz="1066800">
            <a:lnSpc>
              <a:spcPct val="80000"/>
            </a:lnSpc>
            <a:spcBef>
              <a:spcPct val="0"/>
            </a:spcBef>
            <a:spcAft>
              <a:spcPts val="0"/>
            </a:spcAft>
            <a:buChar char="••"/>
          </a:pPr>
          <a:r>
            <a:rPr lang="zh-TW" sz="2400" b="1" kern="1200" dirty="0" smtClean="0">
              <a:solidFill>
                <a:srgbClr val="660066"/>
              </a:solidFill>
              <a:latin typeface="微軟正黑體" pitchFamily="34" charset="-120"/>
              <a:ea typeface="微軟正黑體" pitchFamily="34" charset="-120"/>
            </a:rPr>
            <a:t>報名</a:t>
          </a:r>
          <a:r>
            <a:rPr lang="zh-TW" altLang="en-US" sz="2400" b="1" kern="1200" dirty="0" smtClean="0">
              <a:solidFill>
                <a:srgbClr val="660066"/>
              </a:solidFill>
              <a:latin typeface="微軟正黑體" pitchFamily="34" charset="-120"/>
              <a:ea typeface="微軟正黑體" pitchFamily="34" charset="-120"/>
            </a:rPr>
            <a:t>本區</a:t>
          </a:r>
          <a:r>
            <a:rPr lang="zh-TW" sz="2400" b="1" kern="1200" dirty="0" smtClean="0">
              <a:solidFill>
                <a:srgbClr val="660066"/>
              </a:solidFill>
              <a:latin typeface="微軟正黑體" pitchFamily="34" charset="-120"/>
              <a:ea typeface="微軟正黑體" pitchFamily="34" charset="-120"/>
            </a:rPr>
            <a:t>技優甄審入學之學生，參加</a:t>
          </a:r>
          <a:r>
            <a:rPr lang="en-US" sz="2400" b="1" kern="1200" dirty="0" smtClean="0">
              <a:solidFill>
                <a:srgbClr val="660066"/>
              </a:solidFill>
              <a:latin typeface="微軟正黑體" pitchFamily="34" charset="-120"/>
              <a:ea typeface="微軟正黑體" pitchFamily="34" charset="-120"/>
            </a:rPr>
            <a:t>106</a:t>
          </a:r>
          <a:r>
            <a:rPr lang="zh-TW" sz="2400" b="1" kern="1200" dirty="0" smtClean="0">
              <a:solidFill>
                <a:srgbClr val="660066"/>
              </a:solidFill>
              <a:latin typeface="微軟正黑體" pitchFamily="34" charset="-120"/>
              <a:ea typeface="微軟正黑體" pitchFamily="34" charset="-120"/>
            </a:rPr>
            <a:t>學年度</a:t>
          </a:r>
          <a:r>
            <a:rPr lang="zh-TW" altLang="en-US" sz="2400" b="1" kern="1200" dirty="0" smtClean="0">
              <a:solidFill>
                <a:srgbClr val="660066"/>
              </a:solidFill>
              <a:latin typeface="微軟正黑體" pitchFamily="34" charset="-120"/>
              <a:ea typeface="微軟正黑體" pitchFamily="34" charset="-120"/>
            </a:rPr>
            <a:t>本區</a:t>
          </a:r>
          <a:r>
            <a:rPr lang="zh-TW" sz="2400" b="1" kern="1200" dirty="0" smtClean="0">
              <a:solidFill>
                <a:srgbClr val="660066"/>
              </a:solidFill>
              <a:latin typeface="微軟正黑體" pitchFamily="34" charset="-120"/>
              <a:ea typeface="微軟正黑體" pitchFamily="34" charset="-120"/>
            </a:rPr>
            <a:t>高級中等學校免試入學，得持報名繳費證明免繳報名費</a:t>
          </a:r>
          <a:endParaRPr lang="zh-TW" sz="2400" b="1" kern="1200" dirty="0">
            <a:solidFill>
              <a:srgbClr val="660066"/>
            </a:solidFill>
            <a:latin typeface="微軟正黑體" pitchFamily="34" charset="-120"/>
            <a:ea typeface="微軟正黑體" pitchFamily="34" charset="-120"/>
          </a:endParaRPr>
        </a:p>
      </dsp:txBody>
      <dsp:txXfrm rot="-5400000">
        <a:off x="1733636" y="1383828"/>
        <a:ext cx="6247865" cy="1620796"/>
      </dsp:txXfrm>
    </dsp:sp>
    <dsp:sp modelId="{89D167F2-C9BA-42E6-9D35-7E6028C4E196}">
      <dsp:nvSpPr>
        <dsp:cNvPr id="0" name=""/>
        <dsp:cNvSpPr/>
      </dsp:nvSpPr>
      <dsp:spPr>
        <a:xfrm>
          <a:off x="684" y="1198704"/>
          <a:ext cx="1799988" cy="1991045"/>
        </a:xfrm>
        <a:prstGeom prst="roundRect">
          <a:avLst/>
        </a:prstGeom>
        <a:solidFill>
          <a:srgbClr val="00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ts val="0"/>
            </a:spcAft>
          </a:pPr>
          <a:r>
            <a:rPr lang="zh-TW" sz="2800" b="1" kern="1200" dirty="0" smtClean="0">
              <a:latin typeface="微軟正黑體" pitchFamily="34" charset="-120"/>
              <a:ea typeface="微軟正黑體" pitchFamily="34" charset="-120"/>
            </a:rPr>
            <a:t>報名</a:t>
          </a:r>
          <a:endParaRPr lang="en-US" altLang="zh-TW" sz="2800" b="1" kern="1200" dirty="0" smtClean="0">
            <a:latin typeface="微軟正黑體" pitchFamily="34" charset="-120"/>
            <a:ea typeface="微軟正黑體" pitchFamily="34" charset="-120"/>
          </a:endParaRPr>
        </a:p>
        <a:p>
          <a:pPr lvl="0" algn="ctr" defTabSz="1244600">
            <a:lnSpc>
              <a:spcPct val="90000"/>
            </a:lnSpc>
            <a:spcBef>
              <a:spcPct val="0"/>
            </a:spcBef>
            <a:spcAft>
              <a:spcPts val="0"/>
            </a:spcAft>
          </a:pPr>
          <a:r>
            <a:rPr lang="zh-TW" sz="2800" b="1" kern="1200" dirty="0" smtClean="0">
              <a:latin typeface="微軟正黑體" pitchFamily="34" charset="-120"/>
              <a:ea typeface="微軟正黑體" pitchFamily="34" charset="-120"/>
            </a:rPr>
            <a:t>費用</a:t>
          </a:r>
          <a:endParaRPr lang="zh-TW" altLang="en-US" sz="2800" b="1" kern="1200" dirty="0">
            <a:latin typeface="微軟正黑體" pitchFamily="34" charset="-120"/>
            <a:ea typeface="微軟正黑體" pitchFamily="34" charset="-120"/>
          </a:endParaRPr>
        </a:p>
      </dsp:txBody>
      <dsp:txXfrm>
        <a:off x="88552" y="1286572"/>
        <a:ext cx="1624252" cy="1815309"/>
      </dsp:txXfrm>
    </dsp:sp>
    <dsp:sp modelId="{E906C046-D0CD-486D-9508-DAADA3D19497}">
      <dsp:nvSpPr>
        <dsp:cNvPr id="0" name=""/>
        <dsp:cNvSpPr/>
      </dsp:nvSpPr>
      <dsp:spPr>
        <a:xfrm rot="5400000">
          <a:off x="4380653" y="829309"/>
          <a:ext cx="1170807" cy="6330740"/>
        </a:xfrm>
        <a:prstGeom prst="round2SameRect">
          <a:avLst/>
        </a:prstGeom>
        <a:solidFill>
          <a:srgbClr val="F1D3D3">
            <a:alpha val="90000"/>
          </a:srgbClr>
        </a:solidFill>
        <a:ln w="9525" cap="flat" cmpd="sng" algn="ctr">
          <a:solidFill>
            <a:schemeClr val="accent4">
              <a:tint val="40000"/>
              <a:alpha val="90000"/>
              <a:hueOff val="-3945706"/>
              <a:satOff val="22157"/>
              <a:lumOff val="140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4625" lvl="1" indent="-139700" algn="l" defTabSz="1066800">
            <a:lnSpc>
              <a:spcPct val="80000"/>
            </a:lnSpc>
            <a:spcBef>
              <a:spcPct val="0"/>
            </a:spcBef>
            <a:spcAft>
              <a:spcPts val="0"/>
            </a:spcAft>
            <a:buChar char="••"/>
          </a:pPr>
          <a:r>
            <a:rPr lang="zh-TW" altLang="en-US" sz="2400" b="1" kern="1200" dirty="0" smtClean="0">
              <a:solidFill>
                <a:srgbClr val="660066"/>
              </a:solidFill>
              <a:latin typeface="微軟正黑體" pitchFamily="34" charset="-120"/>
              <a:ea typeface="微軟正黑體" pitchFamily="34" charset="-120"/>
            </a:rPr>
            <a:t>一群多校科</a:t>
          </a:r>
          <a:r>
            <a:rPr lang="en-US" altLang="zh-TW" sz="2400" b="1" kern="1200" dirty="0" smtClean="0">
              <a:solidFill>
                <a:srgbClr val="660066"/>
              </a:solidFill>
              <a:latin typeface="微軟正黑體" pitchFamily="34" charset="-120"/>
              <a:ea typeface="微軟正黑體" pitchFamily="34" charset="-120"/>
            </a:rPr>
            <a:t>10</a:t>
          </a:r>
          <a:r>
            <a:rPr lang="zh-TW" altLang="en-US" sz="2400" b="1" kern="1200" dirty="0" smtClean="0">
              <a:solidFill>
                <a:srgbClr val="660066"/>
              </a:solidFill>
              <a:latin typeface="微軟正黑體" pitchFamily="34" charset="-120"/>
              <a:ea typeface="微軟正黑體" pitchFamily="34" charset="-120"/>
            </a:rPr>
            <a:t>個志願</a:t>
          </a:r>
          <a:endParaRPr lang="zh-TW" sz="2400" b="1" kern="1200" dirty="0">
            <a:solidFill>
              <a:srgbClr val="660066"/>
            </a:solidFill>
            <a:latin typeface="微軟正黑體" pitchFamily="34" charset="-120"/>
            <a:ea typeface="微軟正黑體" pitchFamily="34" charset="-120"/>
          </a:endParaRPr>
        </a:p>
      </dsp:txBody>
      <dsp:txXfrm rot="-5400000">
        <a:off x="1800687" y="3466429"/>
        <a:ext cx="6273586" cy="1056499"/>
      </dsp:txXfrm>
    </dsp:sp>
    <dsp:sp modelId="{1EB409B5-5B19-47CF-B8FB-1D9993E5FDFC}">
      <dsp:nvSpPr>
        <dsp:cNvPr id="0" name=""/>
        <dsp:cNvSpPr/>
      </dsp:nvSpPr>
      <dsp:spPr>
        <a:xfrm>
          <a:off x="0" y="3264038"/>
          <a:ext cx="1800002" cy="1463509"/>
        </a:xfrm>
        <a:prstGeom prst="roundRect">
          <a:avLst/>
        </a:prstGeom>
        <a:solidFill>
          <a:schemeClr val="accent6">
            <a:lumMod val="2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80000"/>
            </a:lnSpc>
            <a:spcBef>
              <a:spcPct val="0"/>
            </a:spcBef>
            <a:spcAft>
              <a:spcPts val="0"/>
            </a:spcAft>
          </a:pPr>
          <a:r>
            <a:rPr lang="zh-TW" altLang="en-US" sz="2800" b="1" kern="1200" dirty="0" smtClean="0">
              <a:solidFill>
                <a:srgbClr val="FFFF00"/>
              </a:solidFill>
              <a:latin typeface="微軟正黑體" pitchFamily="34" charset="-120"/>
              <a:ea typeface="微軟正黑體" pitchFamily="34" charset="-120"/>
            </a:rPr>
            <a:t>志願</a:t>
          </a:r>
          <a:r>
            <a:rPr lang="en-US" altLang="zh-TW" sz="2800" b="1" kern="1200" dirty="0" smtClean="0">
              <a:solidFill>
                <a:srgbClr val="FFFF00"/>
              </a:solidFill>
              <a:latin typeface="微軟正黑體" pitchFamily="34" charset="-120"/>
              <a:ea typeface="微軟正黑體" pitchFamily="34" charset="-120"/>
            </a:rPr>
            <a:t/>
          </a:r>
          <a:br>
            <a:rPr lang="en-US" altLang="zh-TW" sz="2800" b="1" kern="1200" dirty="0" smtClean="0">
              <a:solidFill>
                <a:srgbClr val="FFFF00"/>
              </a:solidFill>
              <a:latin typeface="微軟正黑體" pitchFamily="34" charset="-120"/>
              <a:ea typeface="微軟正黑體" pitchFamily="34" charset="-120"/>
            </a:rPr>
          </a:br>
          <a:r>
            <a:rPr lang="zh-TW" altLang="en-US" sz="2800" b="1" kern="1200" dirty="0" smtClean="0">
              <a:solidFill>
                <a:srgbClr val="FFFF00"/>
              </a:solidFill>
              <a:latin typeface="微軟正黑體" pitchFamily="34" charset="-120"/>
              <a:ea typeface="微軟正黑體" pitchFamily="34" charset="-120"/>
            </a:rPr>
            <a:t>選填</a:t>
          </a:r>
          <a:endParaRPr lang="zh-TW" sz="2800" b="1" kern="1200" dirty="0">
            <a:solidFill>
              <a:srgbClr val="FFFF00"/>
            </a:solidFill>
            <a:latin typeface="微軟正黑體" pitchFamily="34" charset="-120"/>
            <a:ea typeface="微軟正黑體" pitchFamily="34" charset="-120"/>
          </a:endParaRPr>
        </a:p>
      </dsp:txBody>
      <dsp:txXfrm>
        <a:off x="71443" y="3335481"/>
        <a:ext cx="1657116" cy="132062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5BD3D-9D0C-4E31-A985-C80800F48E42}">
      <dsp:nvSpPr>
        <dsp:cNvPr id="0" name=""/>
        <dsp:cNvSpPr/>
      </dsp:nvSpPr>
      <dsp:spPr>
        <a:xfrm>
          <a:off x="0" y="4568"/>
          <a:ext cx="7162800" cy="84934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660066"/>
              </a:solidFill>
              <a:latin typeface="微軟正黑體" panose="020B0604030504040204" pitchFamily="34" charset="-120"/>
              <a:ea typeface="微軟正黑體" panose="020B0604030504040204" pitchFamily="34" charset="-120"/>
            </a:rPr>
            <a:t>技藝技能項目</a:t>
          </a:r>
          <a:endParaRPr lang="zh-TW" altLang="en-US" sz="2800" b="1" kern="1200" dirty="0">
            <a:solidFill>
              <a:srgbClr val="660066"/>
            </a:solidFill>
            <a:latin typeface="微軟正黑體" panose="020B0604030504040204" pitchFamily="34" charset="-120"/>
            <a:ea typeface="微軟正黑體" panose="020B0604030504040204" pitchFamily="34" charset="-120"/>
          </a:endParaRPr>
        </a:p>
      </dsp:txBody>
      <dsp:txXfrm>
        <a:off x="24876" y="29444"/>
        <a:ext cx="7113048" cy="799590"/>
      </dsp:txXfrm>
    </dsp:sp>
    <dsp:sp modelId="{A4ABFB21-C9F1-4D45-84B7-91C5A16CA1CA}">
      <dsp:nvSpPr>
        <dsp:cNvPr id="0" name=""/>
        <dsp:cNvSpPr/>
      </dsp:nvSpPr>
      <dsp:spPr>
        <a:xfrm rot="5400000">
          <a:off x="3422148" y="875144"/>
          <a:ext cx="318503" cy="382204"/>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solidFill>
              <a:srgbClr val="660066"/>
            </a:solidFill>
          </a:endParaRPr>
        </a:p>
      </dsp:txBody>
      <dsp:txXfrm rot="-5400000">
        <a:off x="3466739" y="906995"/>
        <a:ext cx="229322" cy="222952"/>
      </dsp:txXfrm>
    </dsp:sp>
    <dsp:sp modelId="{443C876A-B63A-416D-8C69-4AB719514C29}">
      <dsp:nvSpPr>
        <dsp:cNvPr id="0" name=""/>
        <dsp:cNvSpPr/>
      </dsp:nvSpPr>
      <dsp:spPr>
        <a:xfrm>
          <a:off x="0" y="1278582"/>
          <a:ext cx="7162800" cy="84934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660066"/>
              </a:solidFill>
              <a:latin typeface="微軟正黑體" panose="020B0604030504040204" pitchFamily="34" charset="-120"/>
              <a:ea typeface="微軟正黑體" panose="020B0604030504040204" pitchFamily="34" charset="-120"/>
            </a:rPr>
            <a:t>競賽得獎名次</a:t>
          </a:r>
          <a:endParaRPr lang="zh-TW" altLang="en-US" sz="2800" b="1" kern="1200" dirty="0">
            <a:solidFill>
              <a:srgbClr val="660066"/>
            </a:solidFill>
            <a:latin typeface="微軟正黑體" panose="020B0604030504040204" pitchFamily="34" charset="-120"/>
            <a:ea typeface="微軟正黑體" panose="020B0604030504040204" pitchFamily="34" charset="-120"/>
          </a:endParaRPr>
        </a:p>
      </dsp:txBody>
      <dsp:txXfrm>
        <a:off x="24876" y="1303458"/>
        <a:ext cx="7113048" cy="799590"/>
      </dsp:txXfrm>
    </dsp:sp>
    <dsp:sp modelId="{7128494B-7661-4B00-8042-424887AE3E12}">
      <dsp:nvSpPr>
        <dsp:cNvPr id="0" name=""/>
        <dsp:cNvSpPr/>
      </dsp:nvSpPr>
      <dsp:spPr>
        <a:xfrm rot="5400000">
          <a:off x="3422148" y="2149157"/>
          <a:ext cx="318503" cy="382204"/>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solidFill>
              <a:srgbClr val="660066"/>
            </a:solidFill>
          </a:endParaRPr>
        </a:p>
      </dsp:txBody>
      <dsp:txXfrm rot="-5400000">
        <a:off x="3466739" y="2181008"/>
        <a:ext cx="229322" cy="222952"/>
      </dsp:txXfrm>
    </dsp:sp>
    <dsp:sp modelId="{45466FFE-8CDF-4969-9660-D7AC6FC245FE}">
      <dsp:nvSpPr>
        <dsp:cNvPr id="0" name=""/>
        <dsp:cNvSpPr/>
      </dsp:nvSpPr>
      <dsp:spPr>
        <a:xfrm>
          <a:off x="0" y="2552595"/>
          <a:ext cx="7162800" cy="84934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sz="2800" b="1" kern="1200" dirty="0" smtClean="0">
              <a:solidFill>
                <a:srgbClr val="660066"/>
              </a:solidFill>
              <a:latin typeface="微軟正黑體" panose="020B0604030504040204" pitchFamily="34" charset="-120"/>
              <a:ea typeface="微軟正黑體" panose="020B0604030504040204" pitchFamily="34" charset="-120"/>
            </a:rPr>
            <a:t>技藝教育課程職群成績（</a:t>
          </a:r>
          <a:r>
            <a:rPr lang="en-US" sz="2800" b="1" kern="1200" dirty="0" smtClean="0">
              <a:solidFill>
                <a:srgbClr val="660066"/>
              </a:solidFill>
              <a:latin typeface="微軟正黑體" panose="020B0604030504040204" pitchFamily="34" charset="-120"/>
              <a:ea typeface="微軟正黑體" panose="020B0604030504040204" pitchFamily="34" charset="-120"/>
            </a:rPr>
            <a:t>PR</a:t>
          </a:r>
          <a:r>
            <a:rPr lang="zh-TW" sz="2800" b="1" kern="1200" dirty="0" smtClean="0">
              <a:solidFill>
                <a:srgbClr val="660066"/>
              </a:solidFill>
              <a:latin typeface="微軟正黑體" panose="020B0604030504040204" pitchFamily="34" charset="-120"/>
              <a:ea typeface="微軟正黑體" panose="020B0604030504040204" pitchFamily="34" charset="-120"/>
            </a:rPr>
            <a:t>值）</a:t>
          </a:r>
          <a:endParaRPr lang="zh-TW" sz="2800" b="1" kern="1200" dirty="0">
            <a:solidFill>
              <a:srgbClr val="660066"/>
            </a:solidFill>
            <a:latin typeface="微軟正黑體" panose="020B0604030504040204" pitchFamily="34" charset="-120"/>
            <a:ea typeface="微軟正黑體" panose="020B0604030504040204" pitchFamily="34" charset="-120"/>
          </a:endParaRPr>
        </a:p>
      </dsp:txBody>
      <dsp:txXfrm>
        <a:off x="24876" y="2577471"/>
        <a:ext cx="7113048" cy="799590"/>
      </dsp:txXfrm>
    </dsp:sp>
    <dsp:sp modelId="{EDFA76AB-50AB-4407-A3CF-AFE9DBC78845}">
      <dsp:nvSpPr>
        <dsp:cNvPr id="0" name=""/>
        <dsp:cNvSpPr/>
      </dsp:nvSpPr>
      <dsp:spPr>
        <a:xfrm rot="5400000">
          <a:off x="3422148" y="3423171"/>
          <a:ext cx="318503" cy="382204"/>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zh-TW" altLang="en-US" sz="2800" kern="1200">
            <a:solidFill>
              <a:srgbClr val="660066"/>
            </a:solidFill>
          </a:endParaRPr>
        </a:p>
      </dsp:txBody>
      <dsp:txXfrm rot="-5400000">
        <a:off x="3466739" y="3455022"/>
        <a:ext cx="229322" cy="222952"/>
      </dsp:txXfrm>
    </dsp:sp>
    <dsp:sp modelId="{53BDC45E-3C49-4AB1-A5AE-5BCBBAA720E4}">
      <dsp:nvSpPr>
        <dsp:cNvPr id="0" name=""/>
        <dsp:cNvSpPr/>
      </dsp:nvSpPr>
      <dsp:spPr>
        <a:xfrm>
          <a:off x="0" y="3826609"/>
          <a:ext cx="7162800" cy="84934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rgbClr val="660066"/>
              </a:solidFill>
              <a:latin typeface="微軟正黑體" panose="020B0604030504040204" pitchFamily="34" charset="-120"/>
              <a:ea typeface="微軟正黑體" panose="020B0604030504040204" pitchFamily="34" charset="-120"/>
            </a:rPr>
            <a:t>志願序</a:t>
          </a:r>
          <a:endParaRPr lang="zh-TW" altLang="en-US" sz="2800" b="1" kern="1200" dirty="0">
            <a:solidFill>
              <a:srgbClr val="660066"/>
            </a:solidFill>
            <a:latin typeface="微軟正黑體" panose="020B0604030504040204" pitchFamily="34" charset="-120"/>
            <a:ea typeface="微軟正黑體" panose="020B0604030504040204" pitchFamily="34" charset="-120"/>
          </a:endParaRPr>
        </a:p>
      </dsp:txBody>
      <dsp:txXfrm>
        <a:off x="24876" y="3851485"/>
        <a:ext cx="7113048" cy="7995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72B9F-D2C8-4584-AA5D-698A422F7EB4}">
      <dsp:nvSpPr>
        <dsp:cNvPr id="0" name=""/>
        <dsp:cNvSpPr/>
      </dsp:nvSpPr>
      <dsp:spPr>
        <a:xfrm>
          <a:off x="495061" y="645"/>
          <a:ext cx="2262336" cy="135740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重要日程</a:t>
          </a:r>
          <a:endParaRPr lang="zh-TW" altLang="en-US" sz="3500" kern="1200" dirty="0"/>
        </a:p>
      </dsp:txBody>
      <dsp:txXfrm>
        <a:off x="495061" y="645"/>
        <a:ext cx="2262336" cy="1357401"/>
      </dsp:txXfrm>
    </dsp:sp>
    <dsp:sp modelId="{28F6FD7A-064D-4B81-9173-335EBF7626BE}">
      <dsp:nvSpPr>
        <dsp:cNvPr id="0" name=""/>
        <dsp:cNvSpPr/>
      </dsp:nvSpPr>
      <dsp:spPr>
        <a:xfrm>
          <a:off x="2983631" y="645"/>
          <a:ext cx="2262336" cy="1357401"/>
        </a:xfrm>
        <a:prstGeom prst="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變更就學區</a:t>
          </a:r>
          <a:endParaRPr lang="zh-TW" altLang="en-US" sz="3500" kern="1200" dirty="0"/>
        </a:p>
      </dsp:txBody>
      <dsp:txXfrm>
        <a:off x="2983631" y="645"/>
        <a:ext cx="2262336" cy="1357401"/>
      </dsp:txXfrm>
    </dsp:sp>
    <dsp:sp modelId="{8522FA32-2DBA-47A7-B049-24E4DDBCA9FA}">
      <dsp:nvSpPr>
        <dsp:cNvPr id="0" name=""/>
        <dsp:cNvSpPr/>
      </dsp:nvSpPr>
      <dsp:spPr>
        <a:xfrm>
          <a:off x="5472201" y="645"/>
          <a:ext cx="2262336" cy="1357401"/>
        </a:xfrm>
        <a:prstGeom prst="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志願選填方式</a:t>
          </a:r>
          <a:endParaRPr lang="zh-TW" altLang="en-US" sz="3500" kern="1200" dirty="0"/>
        </a:p>
      </dsp:txBody>
      <dsp:txXfrm>
        <a:off x="5472201" y="645"/>
        <a:ext cx="2262336" cy="1357401"/>
      </dsp:txXfrm>
    </dsp:sp>
    <dsp:sp modelId="{C4925C35-D9FC-41CE-A6AA-C4A9FA9A9377}">
      <dsp:nvSpPr>
        <dsp:cNvPr id="0" name=""/>
        <dsp:cNvSpPr/>
      </dsp:nvSpPr>
      <dsp:spPr>
        <a:xfrm>
          <a:off x="495061" y="1584280"/>
          <a:ext cx="2262336" cy="1357401"/>
        </a:xfrm>
        <a:prstGeom prst="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總積分採計方式</a:t>
          </a:r>
          <a:endParaRPr lang="zh-TW" altLang="en-US" sz="3500" kern="1200" dirty="0"/>
        </a:p>
      </dsp:txBody>
      <dsp:txXfrm>
        <a:off x="495061" y="1584280"/>
        <a:ext cx="2262336" cy="1357401"/>
      </dsp:txXfrm>
    </dsp:sp>
    <dsp:sp modelId="{12EEFB2A-B9CE-446E-B246-3072A5293BFE}">
      <dsp:nvSpPr>
        <dsp:cNvPr id="0" name=""/>
        <dsp:cNvSpPr/>
      </dsp:nvSpPr>
      <dsp:spPr>
        <a:xfrm>
          <a:off x="2983631" y="1584280"/>
          <a:ext cx="2262336" cy="1357401"/>
        </a:xfrm>
        <a:prstGeom prst="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共同就學區</a:t>
          </a:r>
          <a:endParaRPr lang="zh-TW" altLang="en-US" sz="3500" kern="1200" dirty="0"/>
        </a:p>
      </dsp:txBody>
      <dsp:txXfrm>
        <a:off x="2983631" y="1584280"/>
        <a:ext cx="2262336" cy="1357401"/>
      </dsp:txXfrm>
    </dsp:sp>
    <dsp:sp modelId="{2B6311F7-840F-4212-8AB9-DD3B85B0F265}">
      <dsp:nvSpPr>
        <dsp:cNvPr id="0" name=""/>
        <dsp:cNvSpPr/>
      </dsp:nvSpPr>
      <dsp:spPr>
        <a:xfrm>
          <a:off x="5472201" y="1584280"/>
          <a:ext cx="2262336" cy="1357401"/>
        </a:xfrm>
        <a:prstGeom prst="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特殊身分</a:t>
          </a:r>
          <a:endParaRPr lang="zh-TW" altLang="en-US" sz="3500" kern="1200" dirty="0"/>
        </a:p>
      </dsp:txBody>
      <dsp:txXfrm>
        <a:off x="5472201" y="1584280"/>
        <a:ext cx="2262336" cy="1357401"/>
      </dsp:txXfrm>
    </dsp:sp>
    <dsp:sp modelId="{F514B6A9-B647-47E6-A0DE-823C9BE03D8F}">
      <dsp:nvSpPr>
        <dsp:cNvPr id="0" name=""/>
        <dsp:cNvSpPr/>
      </dsp:nvSpPr>
      <dsp:spPr>
        <a:xfrm>
          <a:off x="1739346" y="3167916"/>
          <a:ext cx="2262336" cy="1357401"/>
        </a:xfrm>
        <a:prstGeom prst="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優先免試</a:t>
          </a:r>
          <a:endParaRPr lang="zh-TW" altLang="en-US" sz="3500" kern="1200" dirty="0"/>
        </a:p>
      </dsp:txBody>
      <dsp:txXfrm>
        <a:off x="1739346" y="3167916"/>
        <a:ext cx="2262336" cy="1357401"/>
      </dsp:txXfrm>
    </dsp:sp>
    <dsp:sp modelId="{57748057-BC8F-43FD-B95A-C0443418BC4A}">
      <dsp:nvSpPr>
        <dsp:cNvPr id="0" name=""/>
        <dsp:cNvSpPr/>
      </dsp:nvSpPr>
      <dsp:spPr>
        <a:xfrm>
          <a:off x="4227916" y="3167916"/>
          <a:ext cx="2262336" cy="1357401"/>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TW" altLang="en-US" sz="3500" kern="1200" dirty="0" smtClean="0"/>
            <a:t>超額比序方式</a:t>
          </a:r>
          <a:endParaRPr lang="zh-TW" altLang="en-US" sz="3500" kern="1200" dirty="0"/>
        </a:p>
      </dsp:txBody>
      <dsp:txXfrm>
        <a:off x="4227916" y="3167916"/>
        <a:ext cx="2262336" cy="135740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EE2C1-730E-4737-B57D-2A3B23254D05}">
      <dsp:nvSpPr>
        <dsp:cNvPr id="0" name=""/>
        <dsp:cNvSpPr/>
      </dsp:nvSpPr>
      <dsp:spPr>
        <a:xfrm rot="5400000">
          <a:off x="4365323" y="-2201217"/>
          <a:ext cx="1523167" cy="6307911"/>
        </a:xfrm>
        <a:prstGeom prst="round2SameRect">
          <a:avLst/>
        </a:prstGeom>
        <a:solidFill>
          <a:schemeClr val="accent1">
            <a:lumMod val="60000"/>
            <a:lumOff val="4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2563" marR="0" lvl="1" indent="-182563" algn="l" defTabSz="914400" eaLnBrk="1" fontAlgn="auto" latinLnBrk="0" hangingPunct="1">
            <a:lnSpc>
              <a:spcPct val="80000"/>
            </a:lnSpc>
            <a:spcBef>
              <a:spcPct val="0"/>
            </a:spcBef>
            <a:spcAft>
              <a:spcPts val="0"/>
            </a:spcAft>
            <a:buClrTx/>
            <a:buSzTx/>
            <a:buFontTx/>
            <a:buChar char="••"/>
            <a:tabLst/>
            <a:defRPr/>
          </a:pPr>
          <a:r>
            <a:rPr lang="zh-TW" altLang="en-US" sz="2400" b="1" kern="1200" dirty="0" smtClean="0">
              <a:solidFill>
                <a:srgbClr val="660066"/>
              </a:solidFill>
              <a:latin typeface="微軟正黑體" pitchFamily="34" charset="-120"/>
              <a:ea typeface="微軟正黑體" pitchFamily="34" charset="-120"/>
            </a:rPr>
            <a:t>高雄區公私立高級中等學校設有國中部之三年級學生於畢業前在該校就讀滿一學年以上者，可報名直升該校高中部</a:t>
          </a:r>
          <a:endParaRPr lang="zh-TW" altLang="en-US" sz="2400" b="1" kern="1200" dirty="0">
            <a:solidFill>
              <a:srgbClr val="660066"/>
            </a:solidFill>
            <a:latin typeface="微軟正黑體" pitchFamily="34" charset="-120"/>
            <a:ea typeface="微軟正黑體" pitchFamily="34" charset="-120"/>
          </a:endParaRPr>
        </a:p>
      </dsp:txBody>
      <dsp:txXfrm rot="-5400000">
        <a:off x="1972952" y="265509"/>
        <a:ext cx="6233556" cy="1374457"/>
      </dsp:txXfrm>
    </dsp:sp>
    <dsp:sp modelId="{7B479D73-8CCF-472D-ABEF-22924BF1A39A}">
      <dsp:nvSpPr>
        <dsp:cNvPr id="0" name=""/>
        <dsp:cNvSpPr/>
      </dsp:nvSpPr>
      <dsp:spPr>
        <a:xfrm>
          <a:off x="6" y="758"/>
          <a:ext cx="1972945" cy="1903959"/>
        </a:xfrm>
        <a:prstGeom prst="round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zh-TW" sz="3500" b="1" kern="1200" dirty="0" smtClean="0">
              <a:latin typeface="微軟正黑體" pitchFamily="34" charset="-120"/>
              <a:ea typeface="微軟正黑體" pitchFamily="34" charset="-120"/>
            </a:rPr>
            <a:t>報名</a:t>
          </a:r>
          <a:endParaRPr lang="en-US" altLang="zh-TW" sz="3500" b="1" kern="1200" dirty="0" smtClean="0">
            <a:latin typeface="微軟正黑體" pitchFamily="34" charset="-120"/>
            <a:ea typeface="微軟正黑體" pitchFamily="34"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zh-TW" sz="3500" b="1" kern="1200" dirty="0" smtClean="0">
              <a:latin typeface="微軟正黑體" pitchFamily="34" charset="-120"/>
              <a:ea typeface="微軟正黑體" pitchFamily="34" charset="-120"/>
            </a:rPr>
            <a:t>資格</a:t>
          </a:r>
          <a:endParaRPr lang="zh-TW" altLang="en-US" sz="3500" b="1" kern="1200" dirty="0">
            <a:latin typeface="微軟正黑體" pitchFamily="34" charset="-120"/>
            <a:ea typeface="微軟正黑體" pitchFamily="34" charset="-120"/>
          </a:endParaRPr>
        </a:p>
      </dsp:txBody>
      <dsp:txXfrm>
        <a:off x="92950" y="93702"/>
        <a:ext cx="1787057" cy="1718071"/>
      </dsp:txXfrm>
    </dsp:sp>
    <dsp:sp modelId="{FC50856E-BA60-4E57-B0CF-CD042D9BADE5}">
      <dsp:nvSpPr>
        <dsp:cNvPr id="0" name=""/>
        <dsp:cNvSpPr/>
      </dsp:nvSpPr>
      <dsp:spPr>
        <a:xfrm rot="5400000">
          <a:off x="4029907" y="91175"/>
          <a:ext cx="2194049" cy="6307961"/>
        </a:xfrm>
        <a:prstGeom prst="round2SameRect">
          <a:avLst/>
        </a:prstGeom>
        <a:solidFill>
          <a:srgbClr val="FFCCFF">
            <a:alpha val="89804"/>
          </a:srgb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ts val="0"/>
            </a:spcAft>
            <a:buChar char="••"/>
          </a:pPr>
          <a:r>
            <a:rPr lang="zh-TW" altLang="en-US" sz="2400" b="1" kern="1200" dirty="0" smtClean="0">
              <a:solidFill>
                <a:srgbClr val="660066"/>
              </a:solidFill>
              <a:latin typeface="微軟正黑體" pitchFamily="34" charset="-120"/>
              <a:ea typeface="微軟正黑體" pitchFamily="34" charset="-120"/>
            </a:rPr>
            <a:t>報名人數未超過學校直升入學招生名額時，全額錄取</a:t>
          </a:r>
          <a:endParaRPr lang="zh-TW" altLang="en-US" sz="2400" b="1" kern="1200" dirty="0">
            <a:solidFill>
              <a:srgbClr val="660066"/>
            </a:solidFill>
            <a:latin typeface="微軟正黑體" pitchFamily="34" charset="-120"/>
            <a:ea typeface="微軟正黑體" pitchFamily="34" charset="-120"/>
          </a:endParaRPr>
        </a:p>
        <a:p>
          <a:pPr marL="228600" lvl="1" indent="-228600" algn="l" defTabSz="1066800">
            <a:lnSpc>
              <a:spcPct val="80000"/>
            </a:lnSpc>
            <a:spcBef>
              <a:spcPct val="0"/>
            </a:spcBef>
            <a:spcAft>
              <a:spcPts val="0"/>
            </a:spcAft>
            <a:buChar char="••"/>
          </a:pPr>
          <a:r>
            <a:rPr lang="zh-TW" altLang="en-US" sz="2400" b="1" kern="1200" dirty="0" smtClean="0">
              <a:solidFill>
                <a:srgbClr val="660066"/>
              </a:solidFill>
              <a:latin typeface="微軟正黑體" pitchFamily="34" charset="-120"/>
              <a:ea typeface="微軟正黑體" pitchFamily="34" charset="-120"/>
            </a:rPr>
            <a:t>報名人數超過學校直升入學招生名額時，採免試入學超額比序方式擇優錄取</a:t>
          </a:r>
        </a:p>
      </dsp:txBody>
      <dsp:txXfrm rot="-5400000">
        <a:off x="1972952" y="2255236"/>
        <a:ext cx="6200856" cy="1979839"/>
      </dsp:txXfrm>
    </dsp:sp>
    <dsp:sp modelId="{E05FF43A-1463-4FAB-A491-659F1DC762C5}">
      <dsp:nvSpPr>
        <dsp:cNvPr id="0" name=""/>
        <dsp:cNvSpPr/>
      </dsp:nvSpPr>
      <dsp:spPr>
        <a:xfrm>
          <a:off x="6" y="2026575"/>
          <a:ext cx="1972945" cy="2437161"/>
        </a:xfrm>
        <a:prstGeom prst="roundRect">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TW" altLang="zh-TW" sz="3500" b="1" kern="1200" dirty="0" smtClean="0">
              <a:latin typeface="微軟正黑體" pitchFamily="34" charset="-120"/>
              <a:ea typeface="微軟正黑體" pitchFamily="34" charset="-120"/>
            </a:rPr>
            <a:t>錄取</a:t>
          </a:r>
          <a:endParaRPr lang="en-US" altLang="zh-TW" sz="3500" b="1" kern="1200" dirty="0" smtClean="0">
            <a:latin typeface="微軟正黑體" pitchFamily="34" charset="-120"/>
            <a:ea typeface="微軟正黑體" pitchFamily="34" charset="-120"/>
          </a:endParaRPr>
        </a:p>
        <a:p>
          <a:pPr lvl="0" algn="ctr" defTabSz="1555750">
            <a:lnSpc>
              <a:spcPct val="90000"/>
            </a:lnSpc>
            <a:spcBef>
              <a:spcPct val="0"/>
            </a:spcBef>
            <a:spcAft>
              <a:spcPct val="35000"/>
            </a:spcAft>
          </a:pPr>
          <a:r>
            <a:rPr lang="zh-TW" altLang="zh-TW" sz="3500" b="1" kern="1200" dirty="0" smtClean="0">
              <a:latin typeface="微軟正黑體" pitchFamily="34" charset="-120"/>
              <a:ea typeface="微軟正黑體" pitchFamily="34" charset="-120"/>
            </a:rPr>
            <a:t>方式</a:t>
          </a:r>
          <a:endParaRPr lang="zh-TW" altLang="en-US" sz="3500" b="1" kern="1200" dirty="0">
            <a:latin typeface="微軟正黑體" pitchFamily="34" charset="-120"/>
            <a:ea typeface="微軟正黑體" pitchFamily="34" charset="-120"/>
          </a:endParaRPr>
        </a:p>
      </dsp:txBody>
      <dsp:txXfrm>
        <a:off x="96317" y="2122886"/>
        <a:ext cx="1780323" cy="224453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09EB4-631F-46E7-8F9F-95E7AFD5E1E3}">
      <dsp:nvSpPr>
        <dsp:cNvPr id="0" name=""/>
        <dsp:cNvSpPr/>
      </dsp:nvSpPr>
      <dsp:spPr>
        <a:xfrm rot="5400000">
          <a:off x="4391090" y="-1421583"/>
          <a:ext cx="1854599" cy="5161533"/>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660066"/>
              </a:solidFill>
              <a:latin typeface="微軟正黑體" pitchFamily="34" charset="-120"/>
              <a:ea typeface="微軟正黑體" pitchFamily="34" charset="-120"/>
            </a:rPr>
            <a:t>就業導向課程</a:t>
          </a:r>
          <a:endParaRPr lang="zh-TW" altLang="en-US" sz="2800" b="1" kern="1200" dirty="0">
            <a:solidFill>
              <a:srgbClr val="660066"/>
            </a:solidFill>
            <a:latin typeface="微軟正黑體" pitchFamily="34" charset="-120"/>
            <a:ea typeface="微軟正黑體" pitchFamily="34"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660066"/>
              </a:solidFill>
              <a:latin typeface="微軟正黑體" pitchFamily="34" charset="-120"/>
              <a:ea typeface="微軟正黑體" pitchFamily="34" charset="-120"/>
            </a:rPr>
            <a:t>培育基層技術人才</a:t>
          </a:r>
          <a:endParaRPr lang="zh-TW" altLang="en-US" sz="2800" b="1" kern="1200" dirty="0">
            <a:solidFill>
              <a:srgbClr val="660066"/>
            </a:solidFill>
            <a:latin typeface="微軟正黑體" pitchFamily="34" charset="-120"/>
            <a:ea typeface="微軟正黑體" pitchFamily="34" charset="-120"/>
          </a:endParaRPr>
        </a:p>
      </dsp:txBody>
      <dsp:txXfrm rot="-5400000">
        <a:off x="2737623" y="322418"/>
        <a:ext cx="5070999" cy="1673531"/>
      </dsp:txXfrm>
    </dsp:sp>
    <dsp:sp modelId="{B6FFE4E3-5E2D-4E0E-BC2C-D36FCD320877}">
      <dsp:nvSpPr>
        <dsp:cNvPr id="0" name=""/>
        <dsp:cNvSpPr/>
      </dsp:nvSpPr>
      <dsp:spPr>
        <a:xfrm>
          <a:off x="165738" y="58"/>
          <a:ext cx="2571885" cy="231824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zh-TW" altLang="en-US" sz="4000" b="1" kern="1200" dirty="0" smtClean="0">
              <a:latin typeface="微軟正黑體" pitchFamily="34" charset="-120"/>
              <a:ea typeface="微軟正黑體" pitchFamily="34" charset="-120"/>
            </a:rPr>
            <a:t>課程</a:t>
          </a:r>
          <a:endParaRPr lang="en-US" altLang="zh-TW" sz="4000" b="1" kern="1200" dirty="0" smtClean="0">
            <a:latin typeface="微軟正黑體" pitchFamily="34" charset="-120"/>
            <a:ea typeface="微軟正黑體" pitchFamily="34" charset="-120"/>
          </a:endParaRPr>
        </a:p>
        <a:p>
          <a:pPr lvl="0" algn="ctr" defTabSz="1778000">
            <a:lnSpc>
              <a:spcPct val="90000"/>
            </a:lnSpc>
            <a:spcBef>
              <a:spcPct val="0"/>
            </a:spcBef>
            <a:spcAft>
              <a:spcPct val="35000"/>
            </a:spcAft>
          </a:pPr>
          <a:r>
            <a:rPr lang="zh-TW" altLang="en-US" sz="4000" b="1" kern="1200" dirty="0" smtClean="0">
              <a:latin typeface="微軟正黑體" pitchFamily="34" charset="-120"/>
              <a:ea typeface="微軟正黑體" pitchFamily="34" charset="-120"/>
            </a:rPr>
            <a:t>特色</a:t>
          </a:r>
          <a:endParaRPr lang="zh-TW" altLang="en-US" sz="4000" b="1" kern="1200" dirty="0">
            <a:latin typeface="微軟正黑體" pitchFamily="34" charset="-120"/>
            <a:ea typeface="微軟正黑體" pitchFamily="34" charset="-120"/>
          </a:endParaRPr>
        </a:p>
      </dsp:txBody>
      <dsp:txXfrm>
        <a:off x="278906" y="113226"/>
        <a:ext cx="2345549" cy="2091913"/>
      </dsp:txXfrm>
    </dsp:sp>
    <dsp:sp modelId="{3D0F1DDF-8571-494D-8500-0A6700FA24DF}">
      <dsp:nvSpPr>
        <dsp:cNvPr id="0" name=""/>
        <dsp:cNvSpPr/>
      </dsp:nvSpPr>
      <dsp:spPr>
        <a:xfrm rot="5400000">
          <a:off x="4391090" y="1012578"/>
          <a:ext cx="1854599" cy="5161533"/>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smtClean="0">
              <a:solidFill>
                <a:srgbClr val="660066"/>
              </a:solidFill>
              <a:latin typeface="微軟正黑體" pitchFamily="34" charset="-120"/>
              <a:ea typeface="微軟正黑體" pitchFamily="34" charset="-120"/>
            </a:rPr>
            <a:t>分區分發</a:t>
          </a:r>
          <a:endParaRPr lang="en-US" altLang="zh-TW" sz="2800" b="1" kern="1200" dirty="0" smtClean="0">
            <a:solidFill>
              <a:srgbClr val="660066"/>
            </a:solidFill>
            <a:latin typeface="微軟正黑體" pitchFamily="34" charset="-120"/>
            <a:ea typeface="微軟正黑體" pitchFamily="34" charset="-120"/>
          </a:endParaRPr>
        </a:p>
        <a:p>
          <a:pPr marL="285750" lvl="1" indent="-285750" algn="l" defTabSz="1244600">
            <a:lnSpc>
              <a:spcPct val="90000"/>
            </a:lnSpc>
            <a:spcBef>
              <a:spcPct val="0"/>
            </a:spcBef>
            <a:spcAft>
              <a:spcPct val="15000"/>
            </a:spcAft>
            <a:buChar char="••"/>
          </a:pPr>
          <a:r>
            <a:rPr lang="zh-TW" altLang="en-US" sz="2800" b="1" kern="1200" dirty="0" smtClean="0">
              <a:solidFill>
                <a:srgbClr val="660066"/>
              </a:solidFill>
              <a:latin typeface="微軟正黑體" pitchFamily="34" charset="-120"/>
              <a:ea typeface="微軟正黑體" pitchFamily="34" charset="-120"/>
            </a:rPr>
            <a:t>曾選習國中技藝教育學生優先分發</a:t>
          </a:r>
          <a:endParaRPr lang="zh-TW" altLang="en-US" sz="2800" b="1" kern="1200" dirty="0">
            <a:solidFill>
              <a:srgbClr val="660066"/>
            </a:solidFill>
            <a:latin typeface="微軟正黑體" pitchFamily="34" charset="-120"/>
            <a:ea typeface="微軟正黑體" pitchFamily="34" charset="-120"/>
          </a:endParaRPr>
        </a:p>
      </dsp:txBody>
      <dsp:txXfrm rot="-5400000">
        <a:off x="2737623" y="2756579"/>
        <a:ext cx="5070999" cy="1673531"/>
      </dsp:txXfrm>
    </dsp:sp>
    <dsp:sp modelId="{B4521639-E7BE-426B-A879-F788FFD96CAA}">
      <dsp:nvSpPr>
        <dsp:cNvPr id="0" name=""/>
        <dsp:cNvSpPr/>
      </dsp:nvSpPr>
      <dsp:spPr>
        <a:xfrm>
          <a:off x="165738" y="2434220"/>
          <a:ext cx="2571885" cy="2318249"/>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zh-TW" altLang="en-US" sz="4000" b="1" kern="1200" dirty="0" smtClean="0">
              <a:latin typeface="微軟正黑體" pitchFamily="34" charset="-120"/>
              <a:ea typeface="微軟正黑體" pitchFamily="34" charset="-120"/>
            </a:rPr>
            <a:t>招生</a:t>
          </a:r>
          <a:endParaRPr lang="en-US" altLang="zh-TW" sz="4000" b="1" kern="1200" dirty="0" smtClean="0">
            <a:latin typeface="微軟正黑體" pitchFamily="34" charset="-120"/>
            <a:ea typeface="微軟正黑體" pitchFamily="34" charset="-120"/>
          </a:endParaRPr>
        </a:p>
        <a:p>
          <a:pPr lvl="0" algn="ctr" defTabSz="1778000">
            <a:lnSpc>
              <a:spcPct val="90000"/>
            </a:lnSpc>
            <a:spcBef>
              <a:spcPct val="0"/>
            </a:spcBef>
            <a:spcAft>
              <a:spcPct val="35000"/>
            </a:spcAft>
          </a:pPr>
          <a:r>
            <a:rPr lang="zh-TW" altLang="en-US" sz="4000" b="1" kern="1200" dirty="0" smtClean="0">
              <a:latin typeface="微軟正黑體" pitchFamily="34" charset="-120"/>
              <a:ea typeface="微軟正黑體" pitchFamily="34" charset="-120"/>
            </a:rPr>
            <a:t>方式</a:t>
          </a:r>
          <a:endParaRPr lang="zh-TW" altLang="en-US" sz="4000" b="1" kern="1200" dirty="0">
            <a:latin typeface="微軟正黑體" pitchFamily="34" charset="-120"/>
            <a:ea typeface="微軟正黑體" pitchFamily="34" charset="-120"/>
          </a:endParaRPr>
        </a:p>
      </dsp:txBody>
      <dsp:txXfrm>
        <a:off x="278906" y="2547388"/>
        <a:ext cx="2345549" cy="209191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52F33-2C10-4CF1-BB8D-B9325D99C0C9}">
      <dsp:nvSpPr>
        <dsp:cNvPr id="0" name=""/>
        <dsp:cNvSpPr/>
      </dsp:nvSpPr>
      <dsp:spPr>
        <a:xfrm rot="5400000">
          <a:off x="4775374" y="-2394632"/>
          <a:ext cx="1140986" cy="6158149"/>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8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指選習技藝教育每週修習節數與修習職群數兩項之點數總和。</a:t>
          </a:r>
          <a:endParaRPr lang="zh-TW" altLang="en-US" sz="2000" b="1" kern="1200" dirty="0">
            <a:solidFill>
              <a:srgbClr val="660066"/>
            </a:solidFill>
            <a:latin typeface="微軟正黑體" pitchFamily="34" charset="-120"/>
            <a:ea typeface="微軟正黑體" pitchFamily="34" charset="-120"/>
          </a:endParaRPr>
        </a:p>
      </dsp:txBody>
      <dsp:txXfrm rot="-5400000">
        <a:off x="2266793" y="169647"/>
        <a:ext cx="6102451" cy="1029590"/>
      </dsp:txXfrm>
    </dsp:sp>
    <dsp:sp modelId="{39AB1A83-AFF1-420E-AE79-659AA9A736F3}">
      <dsp:nvSpPr>
        <dsp:cNvPr id="0" name=""/>
        <dsp:cNvSpPr/>
      </dsp:nvSpPr>
      <dsp:spPr>
        <a:xfrm>
          <a:off x="72001" y="683"/>
          <a:ext cx="2194791" cy="136751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ts val="0"/>
            </a:spcAft>
          </a:pPr>
          <a:r>
            <a:rPr lang="zh-TW" sz="3200" b="1" kern="1200" dirty="0" smtClean="0">
              <a:latin typeface="微軟正黑體" pitchFamily="34" charset="-120"/>
              <a:ea typeface="微軟正黑體" pitchFamily="34" charset="-120"/>
            </a:rPr>
            <a:t>技藝教育</a:t>
          </a:r>
          <a:endParaRPr lang="en-US" altLang="zh-TW" sz="3200" b="1" kern="1200" dirty="0" smtClean="0">
            <a:latin typeface="微軟正黑體" pitchFamily="34" charset="-120"/>
            <a:ea typeface="微軟正黑體" pitchFamily="34" charset="-120"/>
          </a:endParaRPr>
        </a:p>
        <a:p>
          <a:pPr lvl="0" algn="ctr" defTabSz="1422400">
            <a:lnSpc>
              <a:spcPct val="90000"/>
            </a:lnSpc>
            <a:spcBef>
              <a:spcPct val="0"/>
            </a:spcBef>
            <a:spcAft>
              <a:spcPts val="0"/>
            </a:spcAft>
          </a:pPr>
          <a:r>
            <a:rPr lang="zh-TW" sz="3200" b="1" kern="1200" dirty="0" smtClean="0">
              <a:latin typeface="微軟正黑體" pitchFamily="34" charset="-120"/>
              <a:ea typeface="微軟正黑體" pitchFamily="34" charset="-120"/>
            </a:rPr>
            <a:t>修習點數</a:t>
          </a:r>
          <a:endParaRPr lang="zh-TW" altLang="en-US" sz="3200" b="1" kern="1200" dirty="0">
            <a:latin typeface="微軟正黑體" pitchFamily="34" charset="-120"/>
            <a:ea typeface="微軟正黑體" pitchFamily="34" charset="-120"/>
          </a:endParaRPr>
        </a:p>
      </dsp:txBody>
      <dsp:txXfrm>
        <a:off x="138758" y="67440"/>
        <a:ext cx="2061277" cy="1234002"/>
      </dsp:txXfrm>
    </dsp:sp>
    <dsp:sp modelId="{369B996F-D8A3-4E1B-8191-C24BB4F4C530}">
      <dsp:nvSpPr>
        <dsp:cNvPr id="0" name=""/>
        <dsp:cNvSpPr/>
      </dsp:nvSpPr>
      <dsp:spPr>
        <a:xfrm rot="5400000">
          <a:off x="4629167" y="-835031"/>
          <a:ext cx="1433399" cy="6158149"/>
        </a:xfrm>
        <a:prstGeom prst="round2SameRect">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80000"/>
            </a:lnSpc>
            <a:spcBef>
              <a:spcPct val="0"/>
            </a:spcBef>
            <a:spcAft>
              <a:spcPts val="0"/>
            </a:spcAft>
            <a:buChar char="••"/>
          </a:pPr>
          <a:r>
            <a:rPr lang="zh-TW" sz="2000" b="1" kern="1200" dirty="0" smtClean="0">
              <a:solidFill>
                <a:srgbClr val="660066"/>
              </a:solidFill>
              <a:latin typeface="微軟正黑體" pitchFamily="34" charset="-120"/>
              <a:ea typeface="微軟正黑體" pitchFamily="34" charset="-120"/>
            </a:rPr>
            <a:t>指該生所選習技藝教育各職群成績之轉化分數，職群成績轉化分數應以該班有獲得成績之學生數計算之，轉化分數計算至小數第二位。</a:t>
          </a:r>
          <a:endParaRPr lang="zh-TW" altLang="en-US" sz="2000" b="1" kern="1200" dirty="0">
            <a:solidFill>
              <a:srgbClr val="660066"/>
            </a:solidFill>
            <a:latin typeface="微軟正黑體" pitchFamily="34" charset="-120"/>
            <a:ea typeface="微軟正黑體" pitchFamily="34" charset="-120"/>
          </a:endParaRPr>
        </a:p>
      </dsp:txBody>
      <dsp:txXfrm rot="-5400000">
        <a:off x="2266793" y="1597316"/>
        <a:ext cx="6088176" cy="1293453"/>
      </dsp:txXfrm>
    </dsp:sp>
    <dsp:sp modelId="{39C30F71-E506-45B4-8F65-E94E8CAB0CBF}">
      <dsp:nvSpPr>
        <dsp:cNvPr id="0" name=""/>
        <dsp:cNvSpPr/>
      </dsp:nvSpPr>
      <dsp:spPr>
        <a:xfrm>
          <a:off x="72001" y="1457788"/>
          <a:ext cx="2194791" cy="1572511"/>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ts val="0"/>
            </a:spcAft>
          </a:pPr>
          <a:r>
            <a:rPr lang="zh-TW" sz="3200" b="1" kern="1200" dirty="0" smtClean="0">
              <a:latin typeface="微軟正黑體" pitchFamily="34" charset="-120"/>
              <a:ea typeface="微軟正黑體" pitchFamily="34" charset="-120"/>
            </a:rPr>
            <a:t>職群成績</a:t>
          </a:r>
          <a:endParaRPr lang="en-US" altLang="zh-TW" sz="3200" b="1" kern="1200" dirty="0" smtClean="0">
            <a:latin typeface="微軟正黑體" pitchFamily="34" charset="-120"/>
            <a:ea typeface="微軟正黑體" pitchFamily="34" charset="-120"/>
          </a:endParaRPr>
        </a:p>
        <a:p>
          <a:pPr lvl="0" algn="ctr" defTabSz="1422400">
            <a:lnSpc>
              <a:spcPct val="90000"/>
            </a:lnSpc>
            <a:spcBef>
              <a:spcPct val="0"/>
            </a:spcBef>
            <a:spcAft>
              <a:spcPts val="0"/>
            </a:spcAft>
          </a:pPr>
          <a:r>
            <a:rPr lang="zh-TW" sz="3200" b="1" kern="1200" dirty="0" smtClean="0">
              <a:latin typeface="微軟正黑體" pitchFamily="34" charset="-120"/>
              <a:ea typeface="微軟正黑體" pitchFamily="34" charset="-120"/>
            </a:rPr>
            <a:t>轉化分數</a:t>
          </a:r>
          <a:endParaRPr lang="zh-TW" altLang="en-US" sz="3200" b="1" kern="1200" dirty="0">
            <a:latin typeface="微軟正黑體" pitchFamily="34" charset="-120"/>
            <a:ea typeface="微軟正黑體" pitchFamily="34" charset="-120"/>
          </a:endParaRPr>
        </a:p>
      </dsp:txBody>
      <dsp:txXfrm>
        <a:off x="148765" y="1534552"/>
        <a:ext cx="2041263" cy="1418983"/>
      </dsp:txXfrm>
    </dsp:sp>
    <dsp:sp modelId="{350D9833-0FFA-42A8-B00F-3DD3768112E6}">
      <dsp:nvSpPr>
        <dsp:cNvPr id="0" name=""/>
        <dsp:cNvSpPr/>
      </dsp:nvSpPr>
      <dsp:spPr>
        <a:xfrm rot="5400000">
          <a:off x="4465079" y="936686"/>
          <a:ext cx="1761576" cy="6158149"/>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8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指與申請職群相關之特殊優異表現，包含競賽（不包括原用於分發優先順序之項目）、科展或觀摩發表、證照等。</a:t>
          </a:r>
          <a:endParaRPr lang="zh-TW" altLang="en-US" sz="2000" b="1" kern="1200" dirty="0">
            <a:solidFill>
              <a:srgbClr val="660066"/>
            </a:solidFill>
            <a:latin typeface="微軟正黑體" pitchFamily="34" charset="-120"/>
            <a:ea typeface="微軟正黑體" pitchFamily="34" charset="-120"/>
          </a:endParaRPr>
        </a:p>
        <a:p>
          <a:pPr marL="228600" lvl="1" indent="-228600" algn="l" defTabSz="889000">
            <a:lnSpc>
              <a:spcPct val="8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特殊表現與職群相關性及其得分須由各區作業小組審定之。</a:t>
          </a:r>
          <a:endParaRPr lang="zh-TW" altLang="en-US" sz="2000" b="1" kern="1200" dirty="0">
            <a:solidFill>
              <a:srgbClr val="660066"/>
            </a:solidFill>
            <a:latin typeface="微軟正黑體" pitchFamily="34" charset="-120"/>
            <a:ea typeface="微軟正黑體" pitchFamily="34" charset="-120"/>
          </a:endParaRPr>
        </a:p>
      </dsp:txBody>
      <dsp:txXfrm rot="-5400000">
        <a:off x="2266793" y="3220966"/>
        <a:ext cx="6072156" cy="1589590"/>
      </dsp:txXfrm>
    </dsp:sp>
    <dsp:sp modelId="{67F14AC5-A5D0-4BF2-8D2E-068CFCE29A08}">
      <dsp:nvSpPr>
        <dsp:cNvPr id="0" name=""/>
        <dsp:cNvSpPr/>
      </dsp:nvSpPr>
      <dsp:spPr>
        <a:xfrm>
          <a:off x="72001" y="3119886"/>
          <a:ext cx="2194791" cy="1791749"/>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ts val="0"/>
            </a:spcAft>
          </a:pPr>
          <a:r>
            <a:rPr lang="zh-TW" sz="3200" b="1" kern="1200" dirty="0" smtClean="0">
              <a:latin typeface="微軟正黑體" pitchFamily="34" charset="-120"/>
              <a:ea typeface="微軟正黑體" pitchFamily="34" charset="-120"/>
            </a:rPr>
            <a:t>特殊表現</a:t>
          </a:r>
          <a:endParaRPr lang="en-US" altLang="zh-TW" sz="3200" b="1" kern="1200" dirty="0" smtClean="0">
            <a:latin typeface="微軟正黑體" pitchFamily="34" charset="-120"/>
            <a:ea typeface="微軟正黑體" pitchFamily="34" charset="-120"/>
          </a:endParaRPr>
        </a:p>
        <a:p>
          <a:pPr lvl="0" algn="ctr" defTabSz="1422400">
            <a:lnSpc>
              <a:spcPct val="90000"/>
            </a:lnSpc>
            <a:spcBef>
              <a:spcPct val="0"/>
            </a:spcBef>
            <a:spcAft>
              <a:spcPts val="0"/>
            </a:spcAft>
          </a:pPr>
          <a:r>
            <a:rPr lang="zh-TW" sz="3200" b="1" kern="1200" dirty="0" smtClean="0">
              <a:latin typeface="微軟正黑體" pitchFamily="34" charset="-120"/>
              <a:ea typeface="微軟正黑體" pitchFamily="34" charset="-120"/>
            </a:rPr>
            <a:t>得分</a:t>
          </a:r>
          <a:endParaRPr lang="zh-TW" altLang="en-US" sz="3200" b="1" kern="1200" dirty="0">
            <a:latin typeface="微軟正黑體" pitchFamily="34" charset="-120"/>
            <a:ea typeface="微軟正黑體" pitchFamily="34" charset="-120"/>
          </a:endParaRPr>
        </a:p>
      </dsp:txBody>
      <dsp:txXfrm>
        <a:off x="159467" y="3207352"/>
        <a:ext cx="2019859" cy="161681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99D98-016B-4842-BDA6-98F0DE5576F8}">
      <dsp:nvSpPr>
        <dsp:cNvPr id="0" name=""/>
        <dsp:cNvSpPr/>
      </dsp:nvSpPr>
      <dsp:spPr>
        <a:xfrm>
          <a:off x="0" y="3839040"/>
          <a:ext cx="7344816" cy="83988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80000"/>
            </a:lnSpc>
            <a:spcBef>
              <a:spcPct val="0"/>
            </a:spcBef>
            <a:spcAft>
              <a:spcPts val="0"/>
            </a:spcAft>
          </a:pPr>
          <a:r>
            <a:rPr lang="zh-TW" altLang="en-US" sz="2200" b="1" kern="1200" smtClean="0">
              <a:latin typeface="微軟正黑體" pitchFamily="34" charset="-120"/>
              <a:ea typeface="微軟正黑體" pitchFamily="34" charset="-120"/>
            </a:rPr>
            <a:t>未曾選習國中技藝教育非應屆畢（結）業生</a:t>
          </a:r>
          <a:endParaRPr lang="en-US" altLang="zh-TW" sz="2200" b="1" kern="1200" smtClean="0">
            <a:latin typeface="微軟正黑體" pitchFamily="34" charset="-120"/>
            <a:ea typeface="微軟正黑體" pitchFamily="34" charset="-120"/>
          </a:endParaRPr>
        </a:p>
        <a:p>
          <a:pPr lvl="0" algn="ctr" defTabSz="977900">
            <a:lnSpc>
              <a:spcPct val="80000"/>
            </a:lnSpc>
            <a:spcBef>
              <a:spcPct val="0"/>
            </a:spcBef>
            <a:spcAft>
              <a:spcPts val="0"/>
            </a:spcAft>
          </a:pPr>
          <a:r>
            <a:rPr lang="zh-TW" altLang="en-US" sz="2200" b="1" kern="1200" smtClean="0">
              <a:latin typeface="微軟正黑體" pitchFamily="34" charset="-120"/>
              <a:ea typeface="微軟正黑體" pitchFamily="34" charset="-120"/>
            </a:rPr>
            <a:t>為第四優先分發對象</a:t>
          </a:r>
          <a:endParaRPr lang="zh-TW" altLang="en-US" sz="2200" b="1" kern="1200" dirty="0">
            <a:latin typeface="微軟正黑體" pitchFamily="34" charset="-120"/>
            <a:ea typeface="微軟正黑體" pitchFamily="34" charset="-120"/>
          </a:endParaRPr>
        </a:p>
      </dsp:txBody>
      <dsp:txXfrm>
        <a:off x="0" y="3839040"/>
        <a:ext cx="7344816" cy="839888"/>
      </dsp:txXfrm>
    </dsp:sp>
    <dsp:sp modelId="{504398C3-CF88-4B1C-9A65-B9F2FA8C5EBF}">
      <dsp:nvSpPr>
        <dsp:cNvPr id="0" name=""/>
        <dsp:cNvSpPr/>
      </dsp:nvSpPr>
      <dsp:spPr>
        <a:xfrm rot="10800000">
          <a:off x="0" y="2559890"/>
          <a:ext cx="7344816" cy="1291748"/>
        </a:xfrm>
        <a:prstGeom prst="upArrowCallou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80000"/>
            </a:lnSpc>
            <a:spcBef>
              <a:spcPct val="0"/>
            </a:spcBef>
            <a:spcAft>
              <a:spcPts val="0"/>
            </a:spcAft>
          </a:pPr>
          <a:r>
            <a:rPr lang="zh-TW" altLang="en-US" sz="2200" b="1" kern="1200" smtClean="0">
              <a:latin typeface="微軟正黑體" pitchFamily="34" charset="-120"/>
              <a:ea typeface="微軟正黑體" pitchFamily="34" charset="-120"/>
            </a:rPr>
            <a:t>未曾選習國中技藝教育應屆畢（結）業生</a:t>
          </a:r>
          <a:endParaRPr lang="en-US" altLang="zh-TW" sz="2200" b="1" kern="1200" smtClean="0">
            <a:latin typeface="微軟正黑體" pitchFamily="34" charset="-120"/>
            <a:ea typeface="微軟正黑體" pitchFamily="34" charset="-120"/>
          </a:endParaRPr>
        </a:p>
        <a:p>
          <a:pPr lvl="0" algn="ctr" defTabSz="977900">
            <a:lnSpc>
              <a:spcPct val="80000"/>
            </a:lnSpc>
            <a:spcBef>
              <a:spcPct val="0"/>
            </a:spcBef>
            <a:spcAft>
              <a:spcPts val="0"/>
            </a:spcAft>
          </a:pPr>
          <a:r>
            <a:rPr lang="zh-TW" altLang="en-US" sz="2200" b="1" kern="1200" smtClean="0">
              <a:latin typeface="微軟正黑體" pitchFamily="34" charset="-120"/>
              <a:ea typeface="微軟正黑體" pitchFamily="34" charset="-120"/>
            </a:rPr>
            <a:t>為第三優先分發對象</a:t>
          </a:r>
          <a:endParaRPr lang="zh-TW" altLang="en-US" sz="2200" b="1" kern="1200" dirty="0">
            <a:latin typeface="微軟正黑體" pitchFamily="34" charset="-120"/>
            <a:ea typeface="微軟正黑體" pitchFamily="34" charset="-120"/>
          </a:endParaRPr>
        </a:p>
      </dsp:txBody>
      <dsp:txXfrm rot="10800000">
        <a:off x="0" y="2559890"/>
        <a:ext cx="7344816" cy="839339"/>
      </dsp:txXfrm>
    </dsp:sp>
    <dsp:sp modelId="{45287410-2D7C-4A4F-90DD-33F0C24D4478}">
      <dsp:nvSpPr>
        <dsp:cNvPr id="0" name=""/>
        <dsp:cNvSpPr/>
      </dsp:nvSpPr>
      <dsp:spPr>
        <a:xfrm rot="10800000">
          <a:off x="0" y="1280740"/>
          <a:ext cx="7344816" cy="1291748"/>
        </a:xfrm>
        <a:prstGeom prst="upArrowCallou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80000"/>
            </a:lnSpc>
            <a:spcBef>
              <a:spcPct val="0"/>
            </a:spcBef>
            <a:spcAft>
              <a:spcPts val="0"/>
            </a:spcAft>
          </a:pPr>
          <a:r>
            <a:rPr lang="zh-TW" altLang="en-US" sz="2200" b="1" kern="1200" smtClean="0">
              <a:latin typeface="微軟正黑體" pitchFamily="34" charset="-120"/>
              <a:ea typeface="微軟正黑體" pitchFamily="34" charset="-120"/>
            </a:rPr>
            <a:t>曾選習國中技藝教育非應屆畢（結）業生</a:t>
          </a:r>
          <a:endParaRPr lang="en-US" altLang="zh-TW" sz="2200" b="1" kern="1200" smtClean="0">
            <a:latin typeface="微軟正黑體" pitchFamily="34" charset="-120"/>
            <a:ea typeface="微軟正黑體" pitchFamily="34" charset="-120"/>
          </a:endParaRPr>
        </a:p>
        <a:p>
          <a:pPr lvl="0" algn="ctr" defTabSz="977900">
            <a:lnSpc>
              <a:spcPct val="80000"/>
            </a:lnSpc>
            <a:spcBef>
              <a:spcPct val="0"/>
            </a:spcBef>
            <a:spcAft>
              <a:spcPts val="0"/>
            </a:spcAft>
          </a:pPr>
          <a:r>
            <a:rPr lang="zh-TW" altLang="en-US" sz="2200" b="1" kern="1200" smtClean="0">
              <a:latin typeface="微軟正黑體" pitchFamily="34" charset="-120"/>
              <a:ea typeface="微軟正黑體" pitchFamily="34" charset="-120"/>
            </a:rPr>
            <a:t>為第二優先分發對象</a:t>
          </a:r>
          <a:endParaRPr lang="zh-TW" altLang="en-US" sz="2200" b="1" kern="1200" dirty="0">
            <a:latin typeface="微軟正黑體" pitchFamily="34" charset="-120"/>
            <a:ea typeface="微軟正黑體" pitchFamily="34" charset="-120"/>
          </a:endParaRPr>
        </a:p>
      </dsp:txBody>
      <dsp:txXfrm rot="10800000">
        <a:off x="0" y="1280740"/>
        <a:ext cx="7344816" cy="839339"/>
      </dsp:txXfrm>
    </dsp:sp>
    <dsp:sp modelId="{1B2F6319-04BA-4EE0-A121-3B1B285251E2}">
      <dsp:nvSpPr>
        <dsp:cNvPr id="0" name=""/>
        <dsp:cNvSpPr/>
      </dsp:nvSpPr>
      <dsp:spPr>
        <a:xfrm rot="10800000">
          <a:off x="0" y="1591"/>
          <a:ext cx="7344816" cy="1291748"/>
        </a:xfrm>
        <a:prstGeom prst="upArrowCallou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80000"/>
            </a:lnSpc>
            <a:spcBef>
              <a:spcPct val="0"/>
            </a:spcBef>
            <a:spcAft>
              <a:spcPts val="0"/>
            </a:spcAft>
          </a:pPr>
          <a:r>
            <a:rPr lang="zh-TW" altLang="en-US" sz="2200" b="1" kern="1200" dirty="0" smtClean="0">
              <a:latin typeface="微軟正黑體" pitchFamily="34" charset="-120"/>
              <a:ea typeface="微軟正黑體" pitchFamily="34" charset="-120"/>
            </a:rPr>
            <a:t>曾選習國中技藝教育應屆畢（結）業生</a:t>
          </a:r>
          <a:endParaRPr lang="en-US" altLang="zh-TW" sz="2200" b="1" kern="1200" dirty="0" smtClean="0">
            <a:latin typeface="微軟正黑體" pitchFamily="34" charset="-120"/>
            <a:ea typeface="微軟正黑體" pitchFamily="34" charset="-120"/>
          </a:endParaRPr>
        </a:p>
        <a:p>
          <a:pPr lvl="0" algn="ctr" defTabSz="977900">
            <a:lnSpc>
              <a:spcPct val="80000"/>
            </a:lnSpc>
            <a:spcBef>
              <a:spcPct val="0"/>
            </a:spcBef>
            <a:spcAft>
              <a:spcPts val="0"/>
            </a:spcAft>
          </a:pPr>
          <a:r>
            <a:rPr lang="zh-TW" altLang="en-US" sz="2200" b="1" kern="1200" dirty="0" smtClean="0">
              <a:latin typeface="微軟正黑體" pitchFamily="34" charset="-120"/>
              <a:ea typeface="微軟正黑體" pitchFamily="34" charset="-120"/>
            </a:rPr>
            <a:t>為第一優先分發對象</a:t>
          </a:r>
          <a:endParaRPr lang="zh-TW" altLang="en-US" sz="2200" b="1" kern="1200" dirty="0">
            <a:latin typeface="微軟正黑體" pitchFamily="34" charset="-120"/>
            <a:ea typeface="微軟正黑體" pitchFamily="34" charset="-120"/>
          </a:endParaRPr>
        </a:p>
      </dsp:txBody>
      <dsp:txXfrm rot="10800000">
        <a:off x="0" y="1591"/>
        <a:ext cx="7344816" cy="83933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1BA93-3C16-47F9-BBEC-3FC545CDF66A}">
      <dsp:nvSpPr>
        <dsp:cNvPr id="0" name=""/>
        <dsp:cNvSpPr/>
      </dsp:nvSpPr>
      <dsp:spPr>
        <a:xfrm>
          <a:off x="0" y="0"/>
          <a:ext cx="8136904" cy="735856"/>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曾選習國中技藝教育應屆及非應屆畢（結）業生</a:t>
          </a:r>
          <a:endParaRPr lang="zh-TW" altLang="en-US" sz="2400" kern="1200" dirty="0"/>
        </a:p>
      </dsp:txBody>
      <dsp:txXfrm>
        <a:off x="21552" y="21552"/>
        <a:ext cx="8093800" cy="69275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DD3D1-2DFD-422F-A9A4-72B62AD2A499}">
      <dsp:nvSpPr>
        <dsp:cNvPr id="0" name=""/>
        <dsp:cNvSpPr/>
      </dsp:nvSpPr>
      <dsp:spPr>
        <a:xfrm>
          <a:off x="0" y="0"/>
          <a:ext cx="7769269" cy="663848"/>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未曾選習國中技藝教育應屆及非應屆畢（結）業生</a:t>
          </a:r>
          <a:endParaRPr lang="zh-TW" altLang="en-US" sz="2400" b="1" kern="1200" dirty="0">
            <a:latin typeface="微軟正黑體" pitchFamily="34" charset="-120"/>
            <a:ea typeface="微軟正黑體" pitchFamily="34" charset="-120"/>
          </a:endParaRPr>
        </a:p>
      </dsp:txBody>
      <dsp:txXfrm>
        <a:off x="19443" y="19443"/>
        <a:ext cx="7730383" cy="62496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14512-BBC8-47DF-B7EF-21E5D5C5271F}">
      <dsp:nvSpPr>
        <dsp:cNvPr id="0" name=""/>
        <dsp:cNvSpPr/>
      </dsp:nvSpPr>
      <dsp:spPr>
        <a:xfrm>
          <a:off x="231772" y="96473"/>
          <a:ext cx="2303882" cy="114344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altLang="en-US" sz="2000" b="1" kern="1200" smtClean="0">
              <a:latin typeface="微軟正黑體" pitchFamily="34" charset="-120"/>
              <a:ea typeface="微軟正黑體" pitchFamily="34" charset="-120"/>
            </a:rPr>
            <a:t>低收入戶</a:t>
          </a:r>
          <a:endParaRPr lang="zh-TW" altLang="en-US" sz="2000" b="1" kern="1200" dirty="0">
            <a:latin typeface="微軟正黑體" pitchFamily="34" charset="-120"/>
            <a:ea typeface="微軟正黑體" pitchFamily="34" charset="-120"/>
          </a:endParaRPr>
        </a:p>
      </dsp:txBody>
      <dsp:txXfrm>
        <a:off x="265262" y="129963"/>
        <a:ext cx="2236902" cy="1076462"/>
      </dsp:txXfrm>
    </dsp:sp>
    <dsp:sp modelId="{5CECF7D4-B9F8-40B6-9B3A-122FA192EE5C}">
      <dsp:nvSpPr>
        <dsp:cNvPr id="0" name=""/>
        <dsp:cNvSpPr/>
      </dsp:nvSpPr>
      <dsp:spPr>
        <a:xfrm>
          <a:off x="2635285" y="527806"/>
          <a:ext cx="240017" cy="280774"/>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a:off x="2635285" y="583961"/>
        <a:ext cx="168012" cy="168464"/>
      </dsp:txXfrm>
    </dsp:sp>
    <dsp:sp modelId="{DA604B50-A7A8-483F-B50E-4BB5C3AA5B0C}">
      <dsp:nvSpPr>
        <dsp:cNvPr id="0" name=""/>
        <dsp:cNvSpPr/>
      </dsp:nvSpPr>
      <dsp:spPr>
        <a:xfrm>
          <a:off x="2988518" y="96473"/>
          <a:ext cx="2303882" cy="114344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altLang="en-US" sz="2000" b="1" kern="1200" smtClean="0">
              <a:latin typeface="微軟正黑體" pitchFamily="34" charset="-120"/>
              <a:ea typeface="微軟正黑體" pitchFamily="34" charset="-120"/>
            </a:rPr>
            <a:t>中低收入戶</a:t>
          </a:r>
          <a:endParaRPr lang="zh-TW" altLang="en-US" sz="2000" b="1" kern="1200" dirty="0">
            <a:latin typeface="微軟正黑體" pitchFamily="34" charset="-120"/>
            <a:ea typeface="微軟正黑體" pitchFamily="34" charset="-120"/>
          </a:endParaRPr>
        </a:p>
      </dsp:txBody>
      <dsp:txXfrm>
        <a:off x="3022008" y="129963"/>
        <a:ext cx="2236902" cy="1076462"/>
      </dsp:txXfrm>
    </dsp:sp>
    <dsp:sp modelId="{4307EBA1-B2D4-4E3F-90FD-C76EB68FB000}">
      <dsp:nvSpPr>
        <dsp:cNvPr id="0" name=""/>
        <dsp:cNvSpPr/>
      </dsp:nvSpPr>
      <dsp:spPr>
        <a:xfrm rot="21589226">
          <a:off x="5395413" y="523484"/>
          <a:ext cx="248167" cy="280774"/>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a:off x="5395413" y="579756"/>
        <a:ext cx="173717" cy="168464"/>
      </dsp:txXfrm>
    </dsp:sp>
    <dsp:sp modelId="{0FCDBC26-0E97-4687-9AD3-C4BB4E3985ED}">
      <dsp:nvSpPr>
        <dsp:cNvPr id="0" name=""/>
        <dsp:cNvSpPr/>
      </dsp:nvSpPr>
      <dsp:spPr>
        <a:xfrm>
          <a:off x="5760638" y="87784"/>
          <a:ext cx="2303882" cy="1143442"/>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sz="2000" b="1" kern="1200" smtClean="0">
              <a:latin typeface="微軟正黑體" pitchFamily="34" charset="-120"/>
              <a:ea typeface="微軟正黑體" pitchFamily="34" charset="-120"/>
            </a:rPr>
            <a:t>年所得</a:t>
          </a:r>
          <a:endParaRPr lang="en-US" altLang="zh-TW" sz="2000" b="1" kern="1200" smtClean="0">
            <a:latin typeface="微軟正黑體" pitchFamily="34" charset="-120"/>
            <a:ea typeface="微軟正黑體" pitchFamily="34" charset="-120"/>
          </a:endParaRPr>
        </a:p>
        <a:p>
          <a:pPr lvl="0" algn="ctr" defTabSz="889000">
            <a:lnSpc>
              <a:spcPct val="80000"/>
            </a:lnSpc>
            <a:spcBef>
              <a:spcPct val="0"/>
            </a:spcBef>
            <a:spcAft>
              <a:spcPts val="0"/>
            </a:spcAft>
          </a:pPr>
          <a:r>
            <a:rPr lang="en-US" altLang="zh-TW" sz="2000" b="1" kern="1200" smtClean="0">
              <a:latin typeface="微軟正黑體" pitchFamily="34" charset="-120"/>
              <a:ea typeface="微軟正黑體" pitchFamily="34" charset="-120"/>
            </a:rPr>
            <a:t>30</a:t>
          </a:r>
          <a:r>
            <a:rPr lang="zh-TW" sz="2000" b="1" kern="1200" smtClean="0">
              <a:latin typeface="微軟正黑體" pitchFamily="34" charset="-120"/>
              <a:ea typeface="微軟正黑體" pitchFamily="34" charset="-120"/>
            </a:rPr>
            <a:t>萬以下</a:t>
          </a:r>
          <a:endParaRPr lang="zh-TW" altLang="en-US" sz="2000" b="1" kern="1200" dirty="0">
            <a:latin typeface="微軟正黑體" pitchFamily="34" charset="-120"/>
            <a:ea typeface="微軟正黑體" pitchFamily="34" charset="-120"/>
          </a:endParaRPr>
        </a:p>
      </dsp:txBody>
      <dsp:txXfrm>
        <a:off x="5794128" y="121274"/>
        <a:ext cx="2236902" cy="1076462"/>
      </dsp:txXfrm>
    </dsp:sp>
    <dsp:sp modelId="{DD457905-665D-41E8-9E33-BEFF25284F6D}">
      <dsp:nvSpPr>
        <dsp:cNvPr id="0" name=""/>
        <dsp:cNvSpPr/>
      </dsp:nvSpPr>
      <dsp:spPr>
        <a:xfrm rot="5435034">
          <a:off x="6808171" y="1267951"/>
          <a:ext cx="193555" cy="280774"/>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rot="-5400000">
        <a:off x="6821013" y="1311562"/>
        <a:ext cx="168464" cy="135489"/>
      </dsp:txXfrm>
    </dsp:sp>
    <dsp:sp modelId="{7E910599-14FE-4D6A-9AB3-420B78BE1D59}">
      <dsp:nvSpPr>
        <dsp:cNvPr id="0" name=""/>
        <dsp:cNvSpPr/>
      </dsp:nvSpPr>
      <dsp:spPr>
        <a:xfrm>
          <a:off x="5745264" y="1596406"/>
          <a:ext cx="2303882" cy="1143442"/>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sz="2000" b="1" kern="1200" smtClean="0">
              <a:latin typeface="微軟正黑體" pitchFamily="34" charset="-120"/>
              <a:ea typeface="微軟正黑體" pitchFamily="34" charset="-120"/>
            </a:rPr>
            <a:t>年所得</a:t>
          </a:r>
          <a:endParaRPr lang="en-US" altLang="zh-TW" sz="2000" b="1" kern="1200" smtClean="0">
            <a:latin typeface="微軟正黑體" pitchFamily="34" charset="-120"/>
            <a:ea typeface="微軟正黑體" pitchFamily="34" charset="-120"/>
          </a:endParaRPr>
        </a:p>
        <a:p>
          <a:pPr lvl="0" algn="ctr" defTabSz="889000">
            <a:lnSpc>
              <a:spcPct val="80000"/>
            </a:lnSpc>
            <a:spcBef>
              <a:spcPct val="0"/>
            </a:spcBef>
            <a:spcAft>
              <a:spcPts val="0"/>
            </a:spcAft>
          </a:pPr>
          <a:r>
            <a:rPr lang="en-US" altLang="zh-TW" sz="2000" b="1" kern="1200" smtClean="0">
              <a:latin typeface="微軟正黑體" pitchFamily="34" charset="-120"/>
              <a:ea typeface="微軟正黑體" pitchFamily="34" charset="-120"/>
            </a:rPr>
            <a:t>60</a:t>
          </a:r>
          <a:r>
            <a:rPr lang="zh-TW" sz="2000" b="1" kern="1200" smtClean="0">
              <a:latin typeface="微軟正黑體" pitchFamily="34" charset="-120"/>
              <a:ea typeface="微軟正黑體" pitchFamily="34" charset="-120"/>
            </a:rPr>
            <a:t>萬以下</a:t>
          </a:r>
          <a:endParaRPr lang="zh-TW" altLang="en-US" sz="2000" b="1" kern="1200" dirty="0">
            <a:latin typeface="微軟正黑體" pitchFamily="34" charset="-120"/>
            <a:ea typeface="微軟正黑體" pitchFamily="34" charset="-120"/>
          </a:endParaRPr>
        </a:p>
      </dsp:txBody>
      <dsp:txXfrm>
        <a:off x="5778754" y="1629896"/>
        <a:ext cx="2236902" cy="1076462"/>
      </dsp:txXfrm>
    </dsp:sp>
    <dsp:sp modelId="{693942F4-011E-4C6A-8FBD-8EECF490A8C0}">
      <dsp:nvSpPr>
        <dsp:cNvPr id="0" name=""/>
        <dsp:cNvSpPr/>
      </dsp:nvSpPr>
      <dsp:spPr>
        <a:xfrm rot="10800000">
          <a:off x="5405617" y="2027740"/>
          <a:ext cx="240017" cy="280774"/>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rot="10800000">
        <a:off x="5477622" y="2083895"/>
        <a:ext cx="168012" cy="168464"/>
      </dsp:txXfrm>
    </dsp:sp>
    <dsp:sp modelId="{A8BBD4E7-A8B0-4C12-BF8B-311D793B7DA1}">
      <dsp:nvSpPr>
        <dsp:cNvPr id="0" name=""/>
        <dsp:cNvSpPr/>
      </dsp:nvSpPr>
      <dsp:spPr>
        <a:xfrm>
          <a:off x="2988518" y="1596406"/>
          <a:ext cx="2303882" cy="1143442"/>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sz="2000" b="1" kern="1200" smtClean="0">
              <a:latin typeface="微軟正黑體" pitchFamily="34" charset="-120"/>
              <a:ea typeface="微軟正黑體" pitchFamily="34" charset="-120"/>
            </a:rPr>
            <a:t>年所得</a:t>
          </a:r>
          <a:endParaRPr lang="en-US" altLang="zh-TW" sz="2000" b="1" kern="1200" smtClean="0">
            <a:latin typeface="微軟正黑體" pitchFamily="34" charset="-120"/>
            <a:ea typeface="微軟正黑體" pitchFamily="34" charset="-120"/>
          </a:endParaRPr>
        </a:p>
        <a:p>
          <a:pPr lvl="0" algn="ctr" defTabSz="889000">
            <a:lnSpc>
              <a:spcPct val="80000"/>
            </a:lnSpc>
            <a:spcBef>
              <a:spcPct val="0"/>
            </a:spcBef>
            <a:spcAft>
              <a:spcPts val="0"/>
            </a:spcAft>
          </a:pPr>
          <a:r>
            <a:rPr lang="en-US" altLang="zh-TW" sz="2000" b="1" kern="1200" smtClean="0">
              <a:latin typeface="微軟正黑體" pitchFamily="34" charset="-120"/>
              <a:ea typeface="微軟正黑體" pitchFamily="34" charset="-120"/>
            </a:rPr>
            <a:t>114</a:t>
          </a:r>
          <a:r>
            <a:rPr lang="zh-TW" sz="2000" b="1" kern="1200" smtClean="0">
              <a:latin typeface="微軟正黑體" pitchFamily="34" charset="-120"/>
              <a:ea typeface="微軟正黑體" pitchFamily="34" charset="-120"/>
            </a:rPr>
            <a:t>萬以下</a:t>
          </a:r>
          <a:endParaRPr lang="zh-TW" altLang="en-US" sz="2000" b="1" kern="1200" dirty="0">
            <a:latin typeface="微軟正黑體" pitchFamily="34" charset="-120"/>
            <a:ea typeface="微軟正黑體" pitchFamily="34" charset="-120"/>
          </a:endParaRPr>
        </a:p>
      </dsp:txBody>
      <dsp:txXfrm>
        <a:off x="3022008" y="1629896"/>
        <a:ext cx="2236902" cy="1076462"/>
      </dsp:txXfrm>
    </dsp:sp>
    <dsp:sp modelId="{4FDB6B06-B01C-429A-AFEA-376B1476E8BF}">
      <dsp:nvSpPr>
        <dsp:cNvPr id="0" name=""/>
        <dsp:cNvSpPr/>
      </dsp:nvSpPr>
      <dsp:spPr>
        <a:xfrm rot="10800000">
          <a:off x="2648871" y="2027740"/>
          <a:ext cx="240017" cy="280774"/>
        </a:xfrm>
        <a:prstGeom prst="rightArrow">
          <a:avLst>
            <a:gd name="adj1" fmla="val 60000"/>
            <a:gd name="adj2" fmla="val 50000"/>
          </a:avLst>
        </a:prstGeom>
        <a:solidFill>
          <a:schemeClr val="accent6">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rot="10800000">
        <a:off x="2720876" y="2083895"/>
        <a:ext cx="168012" cy="168464"/>
      </dsp:txXfrm>
    </dsp:sp>
    <dsp:sp modelId="{271BDA74-0EE2-4954-A927-E3059B015E2E}">
      <dsp:nvSpPr>
        <dsp:cNvPr id="0" name=""/>
        <dsp:cNvSpPr/>
      </dsp:nvSpPr>
      <dsp:spPr>
        <a:xfrm>
          <a:off x="231772" y="1596406"/>
          <a:ext cx="2303882" cy="114344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sz="2000" b="1" kern="1200" smtClean="0">
              <a:latin typeface="微軟正黑體" pitchFamily="34" charset="-120"/>
              <a:ea typeface="微軟正黑體" pitchFamily="34" charset="-120"/>
            </a:rPr>
            <a:t>年所得</a:t>
          </a:r>
          <a:endParaRPr lang="en-US" altLang="zh-TW" sz="2000" b="1" kern="1200" smtClean="0">
            <a:latin typeface="微軟正黑體" pitchFamily="34" charset="-120"/>
            <a:ea typeface="微軟正黑體" pitchFamily="34" charset="-120"/>
          </a:endParaRPr>
        </a:p>
        <a:p>
          <a:pPr lvl="0" algn="ctr" defTabSz="889000">
            <a:lnSpc>
              <a:spcPct val="80000"/>
            </a:lnSpc>
            <a:spcBef>
              <a:spcPct val="0"/>
            </a:spcBef>
            <a:spcAft>
              <a:spcPts val="0"/>
            </a:spcAft>
          </a:pPr>
          <a:r>
            <a:rPr lang="en-US" altLang="zh-TW" sz="2000" b="1" kern="1200" smtClean="0">
              <a:latin typeface="微軟正黑體" pitchFamily="34" charset="-120"/>
              <a:ea typeface="微軟正黑體" pitchFamily="34" charset="-120"/>
            </a:rPr>
            <a:t>148</a:t>
          </a:r>
          <a:r>
            <a:rPr lang="zh-TW" sz="2000" b="1" kern="1200" smtClean="0">
              <a:latin typeface="微軟正黑體" pitchFamily="34" charset="-120"/>
              <a:ea typeface="微軟正黑體" pitchFamily="34" charset="-120"/>
            </a:rPr>
            <a:t>萬以下</a:t>
          </a:r>
          <a:endParaRPr lang="zh-TW" altLang="en-US" sz="2000" b="1" kern="1200" dirty="0">
            <a:latin typeface="微軟正黑體" pitchFamily="34" charset="-120"/>
            <a:ea typeface="微軟正黑體" pitchFamily="34" charset="-120"/>
          </a:endParaRPr>
        </a:p>
      </dsp:txBody>
      <dsp:txXfrm>
        <a:off x="265262" y="1629896"/>
        <a:ext cx="2236902" cy="1076462"/>
      </dsp:txXfrm>
    </dsp:sp>
    <dsp:sp modelId="{8274E04E-1331-415F-9770-C0D84DE193BF}">
      <dsp:nvSpPr>
        <dsp:cNvPr id="0" name=""/>
        <dsp:cNvSpPr/>
      </dsp:nvSpPr>
      <dsp:spPr>
        <a:xfrm rot="5400000">
          <a:off x="1263705" y="2819100"/>
          <a:ext cx="240017" cy="280774"/>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rot="-5400000">
        <a:off x="1299482" y="2839479"/>
        <a:ext cx="168464" cy="168012"/>
      </dsp:txXfrm>
    </dsp:sp>
    <dsp:sp modelId="{FF2EDBDE-A89E-4C84-ADD4-CA289218D760}">
      <dsp:nvSpPr>
        <dsp:cNvPr id="0" name=""/>
        <dsp:cNvSpPr/>
      </dsp:nvSpPr>
      <dsp:spPr>
        <a:xfrm>
          <a:off x="231772" y="3192711"/>
          <a:ext cx="2303882" cy="1143442"/>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80000"/>
            </a:lnSpc>
            <a:spcBef>
              <a:spcPct val="0"/>
            </a:spcBef>
            <a:spcAft>
              <a:spcPts val="0"/>
            </a:spcAft>
          </a:pPr>
          <a:r>
            <a:rPr lang="zh-TW" sz="2000" b="1" kern="1200" smtClean="0">
              <a:latin typeface="微軟正黑體" pitchFamily="34" charset="-120"/>
              <a:ea typeface="微軟正黑體" pitchFamily="34" charset="-120"/>
            </a:rPr>
            <a:t>具技藝學習</a:t>
          </a:r>
          <a:endParaRPr lang="en-US" altLang="zh-TW" sz="2000" b="1" kern="1200" smtClean="0">
            <a:latin typeface="微軟正黑體" pitchFamily="34" charset="-120"/>
            <a:ea typeface="微軟正黑體" pitchFamily="34" charset="-120"/>
          </a:endParaRPr>
        </a:p>
        <a:p>
          <a:pPr lvl="0" algn="ctr" defTabSz="889000">
            <a:lnSpc>
              <a:spcPct val="80000"/>
            </a:lnSpc>
            <a:spcBef>
              <a:spcPct val="0"/>
            </a:spcBef>
            <a:spcAft>
              <a:spcPts val="0"/>
            </a:spcAft>
          </a:pPr>
          <a:r>
            <a:rPr lang="zh-TW" sz="2000" b="1" kern="1200" smtClean="0">
              <a:latin typeface="微軟正黑體" pitchFamily="34" charset="-120"/>
              <a:ea typeface="微軟正黑體" pitchFamily="34" charset="-120"/>
            </a:rPr>
            <a:t>傾向者</a:t>
          </a:r>
          <a:endParaRPr lang="zh-TW" altLang="en-US" sz="2000" b="1" kern="1200" dirty="0">
            <a:latin typeface="微軟正黑體" pitchFamily="34" charset="-120"/>
            <a:ea typeface="微軟正黑體" pitchFamily="34" charset="-120"/>
          </a:endParaRPr>
        </a:p>
      </dsp:txBody>
      <dsp:txXfrm>
        <a:off x="265262" y="3226201"/>
        <a:ext cx="2236902" cy="1076462"/>
      </dsp:txXfrm>
    </dsp:sp>
    <dsp:sp modelId="{A59E8EAA-F4BB-4FA0-A01C-7C769C27E13C}">
      <dsp:nvSpPr>
        <dsp:cNvPr id="0" name=""/>
        <dsp:cNvSpPr/>
      </dsp:nvSpPr>
      <dsp:spPr>
        <a:xfrm rot="127">
          <a:off x="2635285" y="3624096"/>
          <a:ext cx="240017" cy="280774"/>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a:off x="2635285" y="3680250"/>
        <a:ext cx="168012" cy="168464"/>
      </dsp:txXfrm>
    </dsp:sp>
    <dsp:sp modelId="{8E74368B-4AA4-466F-A693-E3370F8F012B}">
      <dsp:nvSpPr>
        <dsp:cNvPr id="0" name=""/>
        <dsp:cNvSpPr/>
      </dsp:nvSpPr>
      <dsp:spPr>
        <a:xfrm>
          <a:off x="2988518" y="3192813"/>
          <a:ext cx="2303882" cy="1143442"/>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80000"/>
            </a:lnSpc>
            <a:spcBef>
              <a:spcPct val="0"/>
            </a:spcBef>
            <a:spcAft>
              <a:spcPts val="0"/>
            </a:spcAft>
          </a:pPr>
          <a:r>
            <a:rPr lang="zh-TW" altLang="en-US" sz="1800" b="1" kern="1200" smtClean="0">
              <a:latin typeface="微軟正黑體" pitchFamily="34" charset="-120"/>
              <a:ea typeface="微軟正黑體" pitchFamily="34" charset="-120"/>
            </a:rPr>
            <a:t>特殊表現及綜合活動領域平均成績加總後，依分數高低分發</a:t>
          </a:r>
          <a:endParaRPr lang="zh-TW" altLang="en-US" sz="1800" b="1" kern="1200" dirty="0">
            <a:latin typeface="微軟正黑體" pitchFamily="34" charset="-120"/>
            <a:ea typeface="微軟正黑體" pitchFamily="34" charset="-120"/>
          </a:endParaRPr>
        </a:p>
      </dsp:txBody>
      <dsp:txXfrm>
        <a:off x="3022008" y="3226303"/>
        <a:ext cx="2236902" cy="1076462"/>
      </dsp:txXfrm>
    </dsp:sp>
    <dsp:sp modelId="{5D3CB6D9-AE31-4ECD-9650-CAF068AB0E77}">
      <dsp:nvSpPr>
        <dsp:cNvPr id="0" name=""/>
        <dsp:cNvSpPr/>
      </dsp:nvSpPr>
      <dsp:spPr>
        <a:xfrm rot="21599873">
          <a:off x="5392031" y="3624096"/>
          <a:ext cx="240017" cy="280774"/>
        </a:xfrm>
        <a:prstGeom prst="rightArrow">
          <a:avLst>
            <a:gd name="adj1" fmla="val 60000"/>
            <a:gd name="adj2" fmla="val 5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80000"/>
            </a:lnSpc>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dsp:txBody>
      <dsp:txXfrm>
        <a:off x="5392031" y="3680252"/>
        <a:ext cx="168012" cy="168464"/>
      </dsp:txXfrm>
    </dsp:sp>
    <dsp:sp modelId="{B99091AF-3C54-4BEE-9430-159C63A8E0A1}">
      <dsp:nvSpPr>
        <dsp:cNvPr id="0" name=""/>
        <dsp:cNvSpPr/>
      </dsp:nvSpPr>
      <dsp:spPr>
        <a:xfrm>
          <a:off x="5745264" y="3192711"/>
          <a:ext cx="2303882" cy="1143442"/>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80000"/>
            </a:lnSpc>
            <a:spcBef>
              <a:spcPct val="0"/>
            </a:spcBef>
            <a:spcAft>
              <a:spcPts val="0"/>
            </a:spcAft>
          </a:pPr>
          <a:r>
            <a:rPr lang="zh-TW" sz="1800" b="1" kern="1200" smtClean="0">
              <a:latin typeface="微軟正黑體" pitchFamily="34" charset="-120"/>
              <a:ea typeface="微軟正黑體" pitchFamily="34" charset="-120"/>
            </a:rPr>
            <a:t>上述比序仍無法判定</a:t>
          </a:r>
          <a:endParaRPr lang="en-US" altLang="zh-TW" sz="1800" b="1" kern="1200" smtClean="0">
            <a:latin typeface="微軟正黑體" pitchFamily="34" charset="-120"/>
            <a:ea typeface="微軟正黑體" pitchFamily="34" charset="-120"/>
          </a:endParaRPr>
        </a:p>
        <a:p>
          <a:pPr lvl="0" algn="ctr" defTabSz="800100">
            <a:lnSpc>
              <a:spcPct val="80000"/>
            </a:lnSpc>
            <a:spcBef>
              <a:spcPct val="0"/>
            </a:spcBef>
            <a:spcAft>
              <a:spcPts val="0"/>
            </a:spcAft>
          </a:pPr>
          <a:r>
            <a:rPr lang="zh-TW" sz="1800" b="1" kern="1200" smtClean="0">
              <a:latin typeface="微軟正黑體" pitchFamily="34" charset="-120"/>
              <a:ea typeface="微軟正黑體" pitchFamily="34" charset="-120"/>
            </a:rPr>
            <a:t>則增額錄取</a:t>
          </a:r>
          <a:endParaRPr lang="zh-TW" altLang="en-US" sz="1800" b="1" kern="1200" dirty="0">
            <a:latin typeface="微軟正黑體" pitchFamily="34" charset="-120"/>
            <a:ea typeface="微軟正黑體" pitchFamily="34" charset="-120"/>
          </a:endParaRPr>
        </a:p>
      </dsp:txBody>
      <dsp:txXfrm>
        <a:off x="5778754" y="3226201"/>
        <a:ext cx="2236902" cy="107646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EE2C1-730E-4737-B57D-2A3B23254D05}">
      <dsp:nvSpPr>
        <dsp:cNvPr id="0" name=""/>
        <dsp:cNvSpPr/>
      </dsp:nvSpPr>
      <dsp:spPr>
        <a:xfrm rot="5400000">
          <a:off x="4365323" y="-2201217"/>
          <a:ext cx="1523167" cy="6307911"/>
        </a:xfrm>
        <a:prstGeom prst="round2SameRect">
          <a:avLst/>
        </a:prstGeom>
        <a:solidFill>
          <a:schemeClr val="accent1">
            <a:lumMod val="60000"/>
            <a:lumOff val="40000"/>
            <a:alpha val="9000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82563" marR="0" lvl="1" indent="-182563" algn="l" defTabSz="914400" eaLnBrk="1" fontAlgn="auto" latinLnBrk="0" hangingPunct="1">
            <a:lnSpc>
              <a:spcPct val="80000"/>
            </a:lnSpc>
            <a:spcBef>
              <a:spcPct val="0"/>
            </a:spcBef>
            <a:spcAft>
              <a:spcPts val="0"/>
            </a:spcAft>
            <a:buClrTx/>
            <a:buSzTx/>
            <a:buFontTx/>
            <a:buChar char="••"/>
            <a:tabLst/>
            <a:defRPr/>
          </a:pPr>
          <a:r>
            <a:rPr lang="zh-TW" altLang="en-US" sz="2400" b="1" kern="1200" dirty="0" smtClean="0">
              <a:solidFill>
                <a:srgbClr val="660066"/>
              </a:solidFill>
              <a:latin typeface="微軟正黑體" pitchFamily="34" charset="-120"/>
              <a:ea typeface="微軟正黑體" pitchFamily="34" charset="-120"/>
            </a:rPr>
            <a:t>符合報名資格及招生範圍內之學生，依其志願並經家長同意向原就讀國中辦理報名手續。學生限選擇一校一科報名。</a:t>
          </a:r>
          <a:endParaRPr lang="zh-TW" altLang="en-US" sz="2400" b="1" kern="1200" dirty="0">
            <a:solidFill>
              <a:srgbClr val="660066"/>
            </a:solidFill>
            <a:latin typeface="微軟正黑體" pitchFamily="34" charset="-120"/>
            <a:ea typeface="微軟正黑體" pitchFamily="34" charset="-120"/>
          </a:endParaRPr>
        </a:p>
      </dsp:txBody>
      <dsp:txXfrm rot="-5400000">
        <a:off x="1972952" y="265509"/>
        <a:ext cx="6233556" cy="1374457"/>
      </dsp:txXfrm>
    </dsp:sp>
    <dsp:sp modelId="{7B479D73-8CCF-472D-ABEF-22924BF1A39A}">
      <dsp:nvSpPr>
        <dsp:cNvPr id="0" name=""/>
        <dsp:cNvSpPr/>
      </dsp:nvSpPr>
      <dsp:spPr>
        <a:xfrm>
          <a:off x="6" y="758"/>
          <a:ext cx="1972945" cy="1903959"/>
        </a:xfrm>
        <a:prstGeom prst="round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zh-TW" sz="3500" b="1" kern="1200" dirty="0" smtClean="0">
              <a:latin typeface="微軟正黑體" pitchFamily="34" charset="-120"/>
              <a:ea typeface="微軟正黑體" pitchFamily="34" charset="-120"/>
            </a:rPr>
            <a:t>報名</a:t>
          </a:r>
          <a:endParaRPr lang="en-US" altLang="zh-TW" sz="3500" b="1" kern="1200" dirty="0" smtClean="0">
            <a:latin typeface="微軟正黑體" pitchFamily="34" charset="-120"/>
            <a:ea typeface="微軟正黑體" pitchFamily="34"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altLang="zh-TW" sz="3500" b="1" kern="1200" dirty="0" smtClean="0">
              <a:latin typeface="微軟正黑體" pitchFamily="34" charset="-120"/>
              <a:ea typeface="微軟正黑體" pitchFamily="34" charset="-120"/>
            </a:rPr>
            <a:t>資格</a:t>
          </a:r>
          <a:endParaRPr lang="zh-TW" altLang="en-US" sz="3500" b="1" kern="1200" dirty="0">
            <a:latin typeface="微軟正黑體" pitchFamily="34" charset="-120"/>
            <a:ea typeface="微軟正黑體" pitchFamily="34" charset="-120"/>
          </a:endParaRPr>
        </a:p>
      </dsp:txBody>
      <dsp:txXfrm>
        <a:off x="92950" y="93702"/>
        <a:ext cx="1787057" cy="1718071"/>
      </dsp:txXfrm>
    </dsp:sp>
    <dsp:sp modelId="{FC50856E-BA60-4E57-B0CF-CD042D9BADE5}">
      <dsp:nvSpPr>
        <dsp:cNvPr id="0" name=""/>
        <dsp:cNvSpPr/>
      </dsp:nvSpPr>
      <dsp:spPr>
        <a:xfrm rot="5400000">
          <a:off x="4029907" y="91175"/>
          <a:ext cx="2194049" cy="6307961"/>
        </a:xfrm>
        <a:prstGeom prst="round2SameRect">
          <a:avLst/>
        </a:prstGeom>
        <a:solidFill>
          <a:srgbClr val="FFCCFF">
            <a:alpha val="89804"/>
          </a:srgb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8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報名人數未達各該科招生人數時，全部錄取。</a:t>
          </a:r>
          <a:endParaRPr lang="zh-TW" altLang="en-US" sz="2000" b="1" kern="1200" dirty="0">
            <a:solidFill>
              <a:srgbClr val="660066"/>
            </a:solidFill>
            <a:latin typeface="微軟正黑體" pitchFamily="34" charset="-120"/>
            <a:ea typeface="微軟正黑體" pitchFamily="34" charset="-120"/>
          </a:endParaRPr>
        </a:p>
        <a:p>
          <a:pPr marL="228600" lvl="1" indent="-228600" algn="l" defTabSz="889000">
            <a:lnSpc>
              <a:spcPct val="8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報名人數超過各該科招生人數時，依下表之「超額比序項目積分對照表」採計積分，公布錄取生名單，如科名額已額滿且有未錄取者，並公布備取生備取序及名單。</a:t>
          </a:r>
        </a:p>
      </dsp:txBody>
      <dsp:txXfrm rot="-5400000">
        <a:off x="1972952" y="2255236"/>
        <a:ext cx="6200856" cy="1979839"/>
      </dsp:txXfrm>
    </dsp:sp>
    <dsp:sp modelId="{E05FF43A-1463-4FAB-A491-659F1DC762C5}">
      <dsp:nvSpPr>
        <dsp:cNvPr id="0" name=""/>
        <dsp:cNvSpPr/>
      </dsp:nvSpPr>
      <dsp:spPr>
        <a:xfrm>
          <a:off x="6" y="2026575"/>
          <a:ext cx="1972945" cy="2437161"/>
        </a:xfrm>
        <a:prstGeom prst="roundRect">
          <a:avLst/>
        </a:prstGeom>
        <a:solidFill>
          <a:srgbClr val="66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TW" altLang="zh-TW" sz="3500" b="1" kern="1200" dirty="0" smtClean="0">
              <a:latin typeface="微軟正黑體" pitchFamily="34" charset="-120"/>
              <a:ea typeface="微軟正黑體" pitchFamily="34" charset="-120"/>
            </a:rPr>
            <a:t>錄取</a:t>
          </a:r>
          <a:endParaRPr lang="en-US" altLang="zh-TW" sz="3500" b="1" kern="1200" dirty="0" smtClean="0">
            <a:latin typeface="微軟正黑體" pitchFamily="34" charset="-120"/>
            <a:ea typeface="微軟正黑體" pitchFamily="34" charset="-120"/>
          </a:endParaRPr>
        </a:p>
        <a:p>
          <a:pPr lvl="0" algn="ctr" defTabSz="1555750">
            <a:lnSpc>
              <a:spcPct val="90000"/>
            </a:lnSpc>
            <a:spcBef>
              <a:spcPct val="0"/>
            </a:spcBef>
            <a:spcAft>
              <a:spcPct val="35000"/>
            </a:spcAft>
          </a:pPr>
          <a:r>
            <a:rPr lang="zh-TW" altLang="zh-TW" sz="3500" b="1" kern="1200" dirty="0" smtClean="0">
              <a:latin typeface="微軟正黑體" pitchFamily="34" charset="-120"/>
              <a:ea typeface="微軟正黑體" pitchFamily="34" charset="-120"/>
            </a:rPr>
            <a:t>方式</a:t>
          </a:r>
          <a:endParaRPr lang="zh-TW" altLang="en-US" sz="3500" b="1" kern="1200" dirty="0">
            <a:latin typeface="微軟正黑體" pitchFamily="34" charset="-120"/>
            <a:ea typeface="微軟正黑體" pitchFamily="34" charset="-120"/>
          </a:endParaRPr>
        </a:p>
      </dsp:txBody>
      <dsp:txXfrm>
        <a:off x="96317" y="2122886"/>
        <a:ext cx="1780323" cy="224453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5131"/>
          <a:ext cx="8572560" cy="1969606"/>
        </a:xfrm>
        <a:prstGeom prst="roundRect">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CCFFCC"/>
              </a:solidFill>
              <a:latin typeface="微軟正黑體" pitchFamily="34" charset="-120"/>
              <a:ea typeface="微軟正黑體" pitchFamily="34" charset="-120"/>
            </a:rPr>
            <a:t>依甄選總成績高低排序產生選校登記序號</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en-US" altLang="zh-TW" sz="2400" b="1" kern="1200" dirty="0" smtClean="0">
              <a:solidFill>
                <a:srgbClr val="FFFFFF"/>
              </a:solidFill>
              <a:latin typeface="微軟正黑體" pitchFamily="34" charset="-120"/>
              <a:ea typeface="微軟正黑體" pitchFamily="34" charset="-120"/>
            </a:rPr>
            <a:t>(</a:t>
          </a:r>
          <a:r>
            <a:rPr lang="zh-TW" altLang="en-US" sz="2400" b="1" kern="1200" dirty="0" smtClean="0">
              <a:solidFill>
                <a:srgbClr val="FFFFFF"/>
              </a:solidFill>
              <a:latin typeface="微軟正黑體" pitchFamily="34" charset="-120"/>
              <a:ea typeface="微軟正黑體" pitchFamily="34" charset="-120"/>
            </a:rPr>
            <a:t>一</a:t>
          </a:r>
          <a:r>
            <a:rPr lang="en-US" altLang="zh-TW" sz="2400" b="1" kern="1200" dirty="0" smtClean="0">
              <a:solidFill>
                <a:srgbClr val="FFFFFF"/>
              </a:solidFill>
              <a:latin typeface="微軟正黑體" pitchFamily="34" charset="-120"/>
              <a:ea typeface="微軟正黑體" pitchFamily="34" charset="-120"/>
            </a:rPr>
            <a:t>)</a:t>
          </a:r>
          <a:r>
            <a:rPr lang="zh-TW" altLang="en-US" sz="2400" b="1" kern="1200" dirty="0" smtClean="0">
              <a:solidFill>
                <a:srgbClr val="FFFFFF"/>
              </a:solidFill>
              <a:latin typeface="微軟正黑體" pitchFamily="34" charset="-120"/>
              <a:ea typeface="微軟正黑體" pitchFamily="34" charset="-120"/>
            </a:rPr>
            <a:t> 同分參酌順序：</a:t>
          </a:r>
          <a:r>
            <a:rPr lang="en-US" altLang="zh-TW" sz="2400" b="1" kern="1200" dirty="0" smtClean="0">
              <a:solidFill>
                <a:srgbClr val="FFFFFF"/>
              </a:solidFill>
              <a:latin typeface="微軟正黑體" pitchFamily="34" charset="-120"/>
              <a:ea typeface="微軟正黑體" pitchFamily="34" charset="-120"/>
            </a:rPr>
            <a:t/>
          </a:r>
          <a:br>
            <a:rPr lang="en-US" altLang="zh-TW" sz="2400" b="1" kern="1200" dirty="0" smtClean="0">
              <a:solidFill>
                <a:srgbClr val="FFFFFF"/>
              </a:solidFill>
              <a:latin typeface="微軟正黑體" pitchFamily="34" charset="-120"/>
              <a:ea typeface="微軟正黑體" pitchFamily="34" charset="-120"/>
            </a:rPr>
          </a:br>
          <a:r>
            <a:rPr lang="zh-TW" altLang="en-US" sz="2400" b="1" kern="1200" dirty="0" smtClean="0">
              <a:solidFill>
                <a:srgbClr val="FFFFFF"/>
              </a:solidFill>
              <a:latin typeface="微軟正黑體" pitchFamily="34" charset="-120"/>
              <a:ea typeface="微軟正黑體" pitchFamily="34" charset="-120"/>
            </a:rPr>
            <a:t>        </a:t>
          </a:r>
          <a:r>
            <a:rPr lang="en-US" altLang="en-US" sz="2400" b="1" kern="1200" dirty="0" smtClean="0">
              <a:solidFill>
                <a:srgbClr val="FFFFFF"/>
              </a:solidFill>
              <a:latin typeface="微軟正黑體" pitchFamily="34" charset="-120"/>
              <a:ea typeface="微軟正黑體" pitchFamily="34" charset="-120"/>
            </a:rPr>
            <a:t>1.</a:t>
          </a:r>
          <a:r>
            <a:rPr lang="zh-TW" altLang="en-US" sz="2400" b="1" kern="1200" dirty="0" smtClean="0">
              <a:solidFill>
                <a:srgbClr val="FFFFFF"/>
              </a:solidFill>
              <a:latin typeface="微軟正黑體" pitchFamily="34" charset="-120"/>
              <a:ea typeface="微軟正黑體" pitchFamily="34" charset="-120"/>
            </a:rPr>
            <a:t>主修   </a:t>
          </a:r>
          <a:r>
            <a:rPr lang="en-US" altLang="en-US" sz="2400" b="1" kern="1200" dirty="0" smtClean="0">
              <a:solidFill>
                <a:srgbClr val="FFFFFF"/>
              </a:solidFill>
              <a:latin typeface="微軟正黑體" pitchFamily="34" charset="-120"/>
              <a:ea typeface="微軟正黑體" pitchFamily="34" charset="-120"/>
            </a:rPr>
            <a:t>2.</a:t>
          </a:r>
          <a:r>
            <a:rPr lang="zh-TW" altLang="en-US" sz="2400" b="1" kern="1200" dirty="0" smtClean="0">
              <a:solidFill>
                <a:srgbClr val="FFFFFF"/>
              </a:solidFill>
              <a:latin typeface="微軟正黑體" pitchFamily="34" charset="-120"/>
              <a:ea typeface="微軟正黑體" pitchFamily="34" charset="-120"/>
            </a:rPr>
            <a:t>副修   </a:t>
          </a:r>
          <a:r>
            <a:rPr lang="en-US" altLang="en-US" sz="2400" b="1" kern="1200" dirty="0" smtClean="0">
              <a:solidFill>
                <a:srgbClr val="FFFFFF"/>
              </a:solidFill>
              <a:latin typeface="微軟正黑體" pitchFamily="34" charset="-120"/>
              <a:ea typeface="微軟正黑體" pitchFamily="34" charset="-120"/>
            </a:rPr>
            <a:t>3.</a:t>
          </a:r>
          <a:r>
            <a:rPr lang="zh-TW" altLang="en-US" sz="2400" b="1" kern="1200" dirty="0" smtClean="0">
              <a:solidFill>
                <a:srgbClr val="FFFFFF"/>
              </a:solidFill>
              <a:latin typeface="微軟正黑體" pitchFamily="34" charset="-120"/>
              <a:ea typeface="微軟正黑體" pitchFamily="34" charset="-120"/>
            </a:rPr>
            <a:t>聽寫   </a:t>
          </a:r>
          <a:r>
            <a:rPr lang="en-US" altLang="en-US" sz="2400" b="1" kern="1200" dirty="0" smtClean="0">
              <a:solidFill>
                <a:srgbClr val="FFFFFF"/>
              </a:solidFill>
              <a:latin typeface="微軟正黑體" pitchFamily="34" charset="-120"/>
              <a:ea typeface="微軟正黑體" pitchFamily="34" charset="-120"/>
            </a:rPr>
            <a:t>4.</a:t>
          </a:r>
          <a:r>
            <a:rPr lang="zh-TW" altLang="en-US" sz="2400" b="1" kern="1200" dirty="0" smtClean="0">
              <a:solidFill>
                <a:srgbClr val="FFFFFF"/>
              </a:solidFill>
              <a:latin typeface="微軟正黑體" pitchFamily="34" charset="-120"/>
              <a:ea typeface="微軟正黑體" pitchFamily="34" charset="-120"/>
            </a:rPr>
            <a:t>樂理與基礎和聲   </a:t>
          </a:r>
          <a:r>
            <a:rPr lang="en-US" altLang="en-US" sz="2400" b="1" kern="1200" dirty="0" smtClean="0">
              <a:solidFill>
                <a:srgbClr val="FFFFFF"/>
              </a:solidFill>
              <a:latin typeface="微軟正黑體" pitchFamily="34" charset="-120"/>
              <a:ea typeface="微軟正黑體" pitchFamily="34" charset="-120"/>
            </a:rPr>
            <a:t>5.</a:t>
          </a:r>
          <a:r>
            <a:rPr lang="zh-TW" altLang="en-US" sz="2400" b="1" kern="1200" dirty="0" smtClean="0">
              <a:solidFill>
                <a:srgbClr val="FFFFFF"/>
              </a:solidFill>
              <a:latin typeface="微軟正黑體" pitchFamily="34" charset="-120"/>
              <a:ea typeface="微軟正黑體" pitchFamily="34" charset="-120"/>
            </a:rPr>
            <a:t>視唱</a:t>
          </a:r>
          <a:r>
            <a:rPr lang="en-US" altLang="zh-TW" sz="2400" b="1" kern="1200" dirty="0" smtClean="0">
              <a:solidFill>
                <a:srgbClr val="FFFFFF"/>
              </a:solidFill>
              <a:latin typeface="微軟正黑體" pitchFamily="34" charset="-120"/>
              <a:ea typeface="微軟正黑體" pitchFamily="34" charset="-120"/>
            </a:rPr>
            <a:t/>
          </a:r>
          <a:br>
            <a:rPr lang="en-US" altLang="zh-TW" sz="2400" b="1" kern="1200" dirty="0" smtClean="0">
              <a:solidFill>
                <a:srgbClr val="FFFFFF"/>
              </a:solidFill>
              <a:latin typeface="微軟正黑體" pitchFamily="34" charset="-120"/>
              <a:ea typeface="微軟正黑體" pitchFamily="34" charset="-120"/>
            </a:rPr>
          </a:br>
          <a:r>
            <a:rPr lang="en-US" altLang="zh-TW" sz="2400" b="1" kern="1200" dirty="0" smtClean="0">
              <a:solidFill>
                <a:srgbClr val="FFFFFF"/>
              </a:solidFill>
              <a:latin typeface="微軟正黑體" pitchFamily="34" charset="-120"/>
              <a:ea typeface="微軟正黑體" pitchFamily="34" charset="-120"/>
            </a:rPr>
            <a:t>(</a:t>
          </a:r>
          <a:r>
            <a:rPr lang="zh-TW" altLang="en-US" sz="2400" b="1" kern="1200" dirty="0" smtClean="0">
              <a:solidFill>
                <a:srgbClr val="FFFFFF"/>
              </a:solidFill>
              <a:latin typeface="微軟正黑體" pitchFamily="34" charset="-120"/>
              <a:ea typeface="微軟正黑體" pitchFamily="34" charset="-120"/>
            </a:rPr>
            <a:t>二</a:t>
          </a:r>
          <a:r>
            <a:rPr lang="en-US" altLang="zh-TW" sz="2400" b="1" kern="1200" dirty="0" smtClean="0">
              <a:solidFill>
                <a:srgbClr val="FFFFFF"/>
              </a:solidFill>
              <a:latin typeface="微軟正黑體" pitchFamily="34" charset="-120"/>
              <a:ea typeface="微軟正黑體" pitchFamily="34" charset="-120"/>
            </a:rPr>
            <a:t>)</a:t>
          </a:r>
          <a:r>
            <a:rPr lang="zh-TW" altLang="en-US" sz="2400" b="1" kern="1200" dirty="0" smtClean="0">
              <a:solidFill>
                <a:srgbClr val="FFFFFF"/>
              </a:solidFill>
              <a:latin typeface="微軟正黑體" pitchFamily="34" charset="-120"/>
              <a:ea typeface="微軟正黑體" pitchFamily="34" charset="-120"/>
            </a:rPr>
            <a:t> 同分且參酌順序仍相同者，以現場抽籤決定選校順序</a:t>
          </a:r>
          <a:endParaRPr lang="zh-TW" altLang="en-US" sz="2400" b="1" kern="1200" dirty="0">
            <a:solidFill>
              <a:srgbClr val="FFFFFF"/>
            </a:solidFill>
            <a:latin typeface="微軟正黑體" pitchFamily="34" charset="-120"/>
            <a:ea typeface="微軟正黑體" pitchFamily="34" charset="-120"/>
          </a:endParaRPr>
        </a:p>
      </dsp:txBody>
      <dsp:txXfrm>
        <a:off x="96148" y="111279"/>
        <a:ext cx="8380264" cy="1777310"/>
      </dsp:txXfrm>
    </dsp:sp>
    <dsp:sp modelId="{6A01A2B2-2553-4E91-89C7-8343CC3DF7B8}">
      <dsp:nvSpPr>
        <dsp:cNvPr id="0" name=""/>
        <dsp:cNvSpPr/>
      </dsp:nvSpPr>
      <dsp:spPr>
        <a:xfrm>
          <a:off x="0" y="2140258"/>
          <a:ext cx="8572560" cy="2488079"/>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FFCCFF"/>
              </a:solidFill>
              <a:latin typeface="微軟正黑體" pitchFamily="34" charset="-120"/>
              <a:ea typeface="微軟正黑體" pitchFamily="34" charset="-120"/>
            </a:rPr>
            <a:t>各校可針對國中教育會考、術科測驗某科目或甄選總成績設定門檻</a:t>
          </a:r>
          <a:endParaRPr lang="en-US" altLang="zh-TW" sz="2800" b="1" kern="1200" dirty="0" smtClean="0">
            <a:solidFill>
              <a:srgbClr val="FFCCFF"/>
            </a:solidFill>
            <a:latin typeface="微軟正黑體" pitchFamily="34" charset="-120"/>
            <a:ea typeface="微軟正黑體" pitchFamily="34" charset="-120"/>
          </a:endParaRPr>
        </a:p>
        <a:p>
          <a:pPr lvl="0" algn="l" defTabSz="1244600">
            <a:lnSpc>
              <a:spcPct val="80000"/>
            </a:lnSpc>
            <a:spcBef>
              <a:spcPct val="0"/>
            </a:spcBef>
            <a:spcAft>
              <a:spcPts val="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一</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通過該校門檻者，始得參加該校分發</a:t>
          </a:r>
          <a:endParaRPr lang="en-US" altLang="zh-TW" sz="2400" b="1" kern="1200" dirty="0" smtClean="0">
            <a:latin typeface="微軟正黑體" pitchFamily="34" charset="-120"/>
            <a:ea typeface="微軟正黑體" pitchFamily="34" charset="-120"/>
          </a:endParaRPr>
        </a:p>
        <a:p>
          <a:pPr lvl="0" algn="l" defTabSz="1244600">
            <a:lnSpc>
              <a:spcPct val="80000"/>
            </a:lnSpc>
            <a:spcBef>
              <a:spcPct val="0"/>
            </a:spcBef>
            <a:spcAft>
              <a:spcPts val="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二</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國中教育會考成績僅作為甄選門檻，不列入總成績計算</a:t>
          </a:r>
          <a:endParaRPr lang="en-US" altLang="zh-TW" sz="2400" b="1" kern="1200" dirty="0" smtClean="0">
            <a:latin typeface="微軟正黑體" pitchFamily="34" charset="-120"/>
            <a:ea typeface="微軟正黑體" pitchFamily="34" charset="-120"/>
          </a:endParaRPr>
        </a:p>
      </dsp:txBody>
      <dsp:txXfrm>
        <a:off x="121458" y="2261716"/>
        <a:ext cx="8329644" cy="224516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5131"/>
          <a:ext cx="8572560" cy="1969606"/>
        </a:xfrm>
        <a:prstGeom prst="roundRect">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CCFFCC"/>
              </a:solidFill>
              <a:latin typeface="微軟正黑體" pitchFamily="34" charset="-120"/>
              <a:ea typeface="微軟正黑體" pitchFamily="34" charset="-120"/>
            </a:rPr>
            <a:t>依甄選總成績高低排序產生選校登記序號</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一</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 同分參酌順序：</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zh-TW" altLang="en-US" sz="2400" b="1" kern="1200" dirty="0" smtClean="0">
              <a:latin typeface="微軟正黑體" pitchFamily="34" charset="-120"/>
              <a:ea typeface="微軟正黑體" pitchFamily="34" charset="-120"/>
            </a:rPr>
            <a:t>        </a:t>
          </a:r>
          <a:r>
            <a:rPr lang="en-US" altLang="en-US" sz="2400" b="1" kern="1200" dirty="0" smtClean="0">
              <a:latin typeface="微軟正黑體" pitchFamily="34" charset="-120"/>
              <a:ea typeface="微軟正黑體" pitchFamily="34" charset="-120"/>
            </a:rPr>
            <a:t>1.</a:t>
          </a:r>
          <a:r>
            <a:rPr lang="zh-TW" sz="2400" b="1" kern="1200" dirty="0" smtClean="0">
              <a:latin typeface="微軟正黑體" pitchFamily="34" charset="-120"/>
              <a:ea typeface="微軟正黑體" pitchFamily="34" charset="-120"/>
            </a:rPr>
            <a:t>素描</a:t>
          </a:r>
          <a:r>
            <a:rPr lang="zh-TW" altLang="en-US" sz="2400" b="1" kern="1200" dirty="0" smtClean="0">
              <a:latin typeface="微軟正黑體" pitchFamily="34" charset="-120"/>
              <a:ea typeface="微軟正黑體" pitchFamily="34" charset="-120"/>
            </a:rPr>
            <a:t>  </a:t>
          </a:r>
          <a:r>
            <a:rPr lang="en-US" sz="2400" b="1" kern="1200" dirty="0" smtClean="0">
              <a:latin typeface="微軟正黑體" pitchFamily="34" charset="-120"/>
              <a:ea typeface="微軟正黑體" pitchFamily="34" charset="-120"/>
            </a:rPr>
            <a:t> 2.</a:t>
          </a:r>
          <a:r>
            <a:rPr lang="zh-TW" sz="2400" b="1" kern="1200" dirty="0" smtClean="0">
              <a:latin typeface="微軟正黑體" pitchFamily="34" charset="-120"/>
              <a:ea typeface="微軟正黑體" pitchFamily="34" charset="-120"/>
            </a:rPr>
            <a:t>水彩</a:t>
          </a:r>
          <a:r>
            <a:rPr lang="en-US" sz="2400" b="1" kern="1200" dirty="0" smtClean="0">
              <a:latin typeface="微軟正黑體" pitchFamily="34" charset="-120"/>
              <a:ea typeface="微軟正黑體" pitchFamily="34" charset="-120"/>
            </a:rPr>
            <a:t> </a:t>
          </a:r>
          <a:r>
            <a:rPr lang="zh-TW" altLang="en-US" sz="2400" b="1" kern="1200" dirty="0" smtClean="0">
              <a:latin typeface="微軟正黑體" pitchFamily="34" charset="-120"/>
              <a:ea typeface="微軟正黑體" pitchFamily="34" charset="-120"/>
            </a:rPr>
            <a:t>  </a:t>
          </a:r>
          <a:r>
            <a:rPr lang="en-US" sz="2400" b="1" kern="1200" dirty="0" smtClean="0">
              <a:latin typeface="微軟正黑體" pitchFamily="34" charset="-120"/>
              <a:ea typeface="微軟正黑體" pitchFamily="34" charset="-120"/>
            </a:rPr>
            <a:t>3.</a:t>
          </a:r>
          <a:r>
            <a:rPr lang="zh-TW" sz="2400" b="1" kern="1200" dirty="0" smtClean="0">
              <a:latin typeface="微軟正黑體" pitchFamily="34" charset="-120"/>
              <a:ea typeface="微軟正黑體" pitchFamily="34" charset="-120"/>
            </a:rPr>
            <a:t>水墨</a:t>
          </a:r>
          <a:r>
            <a:rPr lang="zh-TW" altLang="en-US" sz="2400" b="1" kern="1200" dirty="0" smtClean="0">
              <a:latin typeface="微軟正黑體" pitchFamily="34" charset="-120"/>
              <a:ea typeface="微軟正黑體" pitchFamily="34" charset="-120"/>
            </a:rPr>
            <a:t>  </a:t>
          </a:r>
          <a:r>
            <a:rPr lang="en-US" sz="2400" b="1" kern="1200" dirty="0" smtClean="0">
              <a:latin typeface="微軟正黑體" pitchFamily="34" charset="-120"/>
              <a:ea typeface="微軟正黑體" pitchFamily="34" charset="-120"/>
            </a:rPr>
            <a:t> 4.</a:t>
          </a:r>
          <a:r>
            <a:rPr lang="zh-TW" sz="2400" b="1" kern="1200" dirty="0" smtClean="0">
              <a:latin typeface="微軟正黑體" pitchFamily="34" charset="-120"/>
              <a:ea typeface="微軟正黑體" pitchFamily="34" charset="-120"/>
            </a:rPr>
            <a:t>書法</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二</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 同分且參酌順序仍相同者，以現場抽籤決定選校順序</a:t>
          </a:r>
          <a:endParaRPr lang="zh-TW" altLang="en-US" sz="2400" b="1" kern="1200" dirty="0">
            <a:latin typeface="微軟正黑體" pitchFamily="34" charset="-120"/>
            <a:ea typeface="微軟正黑體" pitchFamily="34" charset="-120"/>
          </a:endParaRPr>
        </a:p>
      </dsp:txBody>
      <dsp:txXfrm>
        <a:off x="96148" y="111279"/>
        <a:ext cx="8380264" cy="1777310"/>
      </dsp:txXfrm>
    </dsp:sp>
    <dsp:sp modelId="{6A01A2B2-2553-4E91-89C7-8343CC3DF7B8}">
      <dsp:nvSpPr>
        <dsp:cNvPr id="0" name=""/>
        <dsp:cNvSpPr/>
      </dsp:nvSpPr>
      <dsp:spPr>
        <a:xfrm>
          <a:off x="0" y="2140258"/>
          <a:ext cx="8572560" cy="2488079"/>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FFCCFF"/>
              </a:solidFill>
              <a:latin typeface="微軟正黑體" pitchFamily="34" charset="-120"/>
              <a:ea typeface="微軟正黑體" pitchFamily="34" charset="-120"/>
            </a:rPr>
            <a:t>各校可針對國中教育會考、術科測驗某科目或甄選總成績設定門檻</a:t>
          </a:r>
          <a:endParaRPr lang="en-US" altLang="zh-TW" sz="2800" b="1" kern="1200" dirty="0" smtClean="0">
            <a:solidFill>
              <a:srgbClr val="FFCCFF"/>
            </a:solidFill>
            <a:latin typeface="微軟正黑體" pitchFamily="34" charset="-120"/>
            <a:ea typeface="微軟正黑體" pitchFamily="34" charset="-120"/>
          </a:endParaRPr>
        </a:p>
        <a:p>
          <a:pPr lvl="0" algn="l" defTabSz="1244600">
            <a:lnSpc>
              <a:spcPct val="80000"/>
            </a:lnSpc>
            <a:spcBef>
              <a:spcPct val="0"/>
            </a:spcBef>
            <a:spcAft>
              <a:spcPts val="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一</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通過該校門檻者，始得參加該校分發</a:t>
          </a:r>
          <a:endParaRPr lang="en-US" altLang="zh-TW" sz="2400" b="1" kern="1200" dirty="0" smtClean="0">
            <a:latin typeface="微軟正黑體" pitchFamily="34" charset="-120"/>
            <a:ea typeface="微軟正黑體" pitchFamily="34" charset="-120"/>
          </a:endParaRPr>
        </a:p>
        <a:p>
          <a:pPr lvl="0" algn="l" defTabSz="1244600">
            <a:lnSpc>
              <a:spcPct val="80000"/>
            </a:lnSpc>
            <a:spcBef>
              <a:spcPct val="0"/>
            </a:spcBef>
            <a:spcAft>
              <a:spcPts val="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二</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國中教育會考成績僅作為甄選門檻，不列入總成績計算</a:t>
          </a:r>
          <a:endParaRPr lang="en-US" altLang="zh-TW" sz="2400" b="1" kern="1200" dirty="0" smtClean="0">
            <a:latin typeface="微軟正黑體" pitchFamily="34" charset="-120"/>
            <a:ea typeface="微軟正黑體" pitchFamily="34" charset="-120"/>
          </a:endParaRPr>
        </a:p>
      </dsp:txBody>
      <dsp:txXfrm>
        <a:off x="121458" y="2261716"/>
        <a:ext cx="8329644" cy="22451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227412" y="-783865"/>
          <a:ext cx="6093694" cy="6093694"/>
        </a:xfrm>
        <a:prstGeom prst="blockArc">
          <a:avLst>
            <a:gd name="adj1" fmla="val 18900000"/>
            <a:gd name="adj2" fmla="val 2700000"/>
            <a:gd name="adj3" fmla="val 354"/>
          </a:avLst>
        </a:pr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180149" y="322723"/>
          <a:ext cx="4080194" cy="69627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itchFamily="34" charset="-120"/>
              <a:ea typeface="微軟正黑體" pitchFamily="34" charset="-120"/>
            </a:rPr>
            <a:t>高雄區未設置適性群別或產業特殊類科</a:t>
          </a:r>
          <a:endParaRPr lang="zh-TW" altLang="en-US" sz="1600" b="1" kern="1200" dirty="0">
            <a:latin typeface="微軟正黑體" pitchFamily="34" charset="-120"/>
            <a:ea typeface="微軟正黑體" pitchFamily="34" charset="-120"/>
          </a:endParaRPr>
        </a:p>
      </dsp:txBody>
      <dsp:txXfrm>
        <a:off x="180149" y="322723"/>
        <a:ext cx="4080194" cy="696274"/>
      </dsp:txXfrm>
    </dsp:sp>
    <dsp:sp modelId="{F86C117C-AAE0-48D2-843F-93FA4FFFAFCD}">
      <dsp:nvSpPr>
        <dsp:cNvPr id="0" name=""/>
        <dsp:cNvSpPr/>
      </dsp:nvSpPr>
      <dsp:spPr>
        <a:xfrm>
          <a:off x="0" y="373187"/>
          <a:ext cx="758120" cy="645811"/>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936117" y="1318938"/>
          <a:ext cx="2217091" cy="696274"/>
        </a:xfrm>
        <a:prstGeom prst="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itchFamily="34" charset="-120"/>
              <a:ea typeface="微軟正黑體" pitchFamily="34" charset="-120"/>
            </a:rPr>
            <a:t>因搬家遷徙需要</a:t>
          </a:r>
          <a:endParaRPr lang="zh-TW" altLang="en-US" sz="1600" b="1" kern="1200" dirty="0">
            <a:latin typeface="微軟正黑體" pitchFamily="34" charset="-120"/>
            <a:ea typeface="微軟正黑體" pitchFamily="34" charset="-120"/>
          </a:endParaRPr>
        </a:p>
      </dsp:txBody>
      <dsp:txXfrm>
        <a:off x="936117" y="1318938"/>
        <a:ext cx="2217091" cy="696274"/>
      </dsp:txXfrm>
    </dsp:sp>
    <dsp:sp modelId="{205BFE64-89B3-4879-8DA6-087207728515}">
      <dsp:nvSpPr>
        <dsp:cNvPr id="0" name=""/>
        <dsp:cNvSpPr/>
      </dsp:nvSpPr>
      <dsp:spPr>
        <a:xfrm>
          <a:off x="365008" y="1305514"/>
          <a:ext cx="870342" cy="870342"/>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864107" y="2288701"/>
          <a:ext cx="2816884" cy="696274"/>
        </a:xfrm>
        <a:prstGeom prst="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itchFamily="34" charset="-120"/>
              <a:ea typeface="微軟正黑體" pitchFamily="34" charset="-120"/>
            </a:rPr>
            <a:t>返回戶籍所在地</a:t>
          </a:r>
          <a:endParaRPr lang="zh-TW" altLang="en-US" sz="1600" b="1" kern="1200" dirty="0">
            <a:latin typeface="微軟正黑體" pitchFamily="34" charset="-120"/>
            <a:ea typeface="微軟正黑體" pitchFamily="34" charset="-120"/>
          </a:endParaRPr>
        </a:p>
      </dsp:txBody>
      <dsp:txXfrm>
        <a:off x="864107" y="2288701"/>
        <a:ext cx="2816884" cy="696274"/>
      </dsp:txXfrm>
    </dsp:sp>
    <dsp:sp modelId="{5B008F7F-FB57-4E27-91DE-4C6153DD672E}">
      <dsp:nvSpPr>
        <dsp:cNvPr id="0" name=""/>
        <dsp:cNvSpPr/>
      </dsp:nvSpPr>
      <dsp:spPr>
        <a:xfrm>
          <a:off x="365008" y="2350106"/>
          <a:ext cx="870342" cy="870342"/>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8068CC11-EE08-4467-A884-2E8384B3DDD4}">
      <dsp:nvSpPr>
        <dsp:cNvPr id="0" name=""/>
        <dsp:cNvSpPr/>
      </dsp:nvSpPr>
      <dsp:spPr>
        <a:xfrm>
          <a:off x="504068" y="3342665"/>
          <a:ext cx="2165644" cy="696274"/>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52668"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smtClean="0">
              <a:latin typeface="微軟正黑體" pitchFamily="34" charset="-120"/>
              <a:ea typeface="微軟正黑體" pitchFamily="34" charset="-120"/>
            </a:rPr>
            <a:t>其他特殊原因</a:t>
          </a:r>
          <a:endParaRPr lang="zh-TW" altLang="en-US" sz="1600" b="1" kern="1200" dirty="0">
            <a:latin typeface="微軟正黑體" pitchFamily="34" charset="-120"/>
            <a:ea typeface="微軟正黑體" pitchFamily="34" charset="-120"/>
          </a:endParaRPr>
        </a:p>
      </dsp:txBody>
      <dsp:txXfrm>
        <a:off x="504068" y="3342665"/>
        <a:ext cx="2165644" cy="696274"/>
      </dsp:txXfrm>
    </dsp:sp>
    <dsp:sp modelId="{E2F369BC-B8E5-43AC-98C5-00BD2BCA4FFB}">
      <dsp:nvSpPr>
        <dsp:cNvPr id="0" name=""/>
        <dsp:cNvSpPr/>
      </dsp:nvSpPr>
      <dsp:spPr>
        <a:xfrm>
          <a:off x="-34181" y="3394698"/>
          <a:ext cx="870342" cy="870342"/>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05B62-DCC7-4B7D-A09D-3C514C16D656}">
      <dsp:nvSpPr>
        <dsp:cNvPr id="0" name=""/>
        <dsp:cNvSpPr/>
      </dsp:nvSpPr>
      <dsp:spPr>
        <a:xfrm>
          <a:off x="0" y="15131"/>
          <a:ext cx="8572560" cy="1969606"/>
        </a:xfrm>
        <a:prstGeom prst="roundRect">
          <a:avLst/>
        </a:prstGeom>
        <a:solidFill>
          <a:srgbClr val="6600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CCFFCC"/>
              </a:solidFill>
              <a:latin typeface="微軟正黑體" pitchFamily="34" charset="-120"/>
              <a:ea typeface="微軟正黑體" pitchFamily="34" charset="-120"/>
            </a:rPr>
            <a:t>依甄選總成績高低排序產生選校登記序號</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一</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 同分參酌順序：</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zh-TW" altLang="en-US" sz="2400" b="1" kern="1200" dirty="0" smtClean="0">
              <a:latin typeface="微軟正黑體" pitchFamily="34" charset="-120"/>
              <a:ea typeface="微軟正黑體" pitchFamily="34" charset="-120"/>
            </a:rPr>
            <a:t>        </a:t>
          </a:r>
          <a:r>
            <a:rPr lang="en-US" altLang="en-US" sz="2400" b="1" kern="1200" dirty="0" smtClean="0">
              <a:latin typeface="微軟正黑體" pitchFamily="34" charset="-120"/>
              <a:ea typeface="微軟正黑體" pitchFamily="34" charset="-120"/>
            </a:rPr>
            <a:t>1.</a:t>
          </a:r>
          <a:r>
            <a:rPr lang="zh-TW" sz="2400" b="1" kern="1200" dirty="0" smtClean="0">
              <a:latin typeface="微軟正黑體" pitchFamily="34" charset="-120"/>
              <a:ea typeface="微軟正黑體" pitchFamily="34" charset="-120"/>
            </a:rPr>
            <a:t>芭蕾</a:t>
          </a:r>
          <a:r>
            <a:rPr lang="zh-TW" altLang="en-US" sz="2400" b="1" kern="1200" dirty="0" smtClean="0">
              <a:latin typeface="微軟正黑體" pitchFamily="34" charset="-120"/>
              <a:ea typeface="微軟正黑體" pitchFamily="34" charset="-120"/>
            </a:rPr>
            <a:t>   </a:t>
          </a:r>
          <a:r>
            <a:rPr lang="en-US" altLang="zh-TW" sz="2400" b="1" kern="1200" dirty="0" smtClean="0">
              <a:latin typeface="微軟正黑體" pitchFamily="34" charset="-120"/>
              <a:ea typeface="微軟正黑體" pitchFamily="34" charset="-120"/>
            </a:rPr>
            <a:t>2.</a:t>
          </a:r>
          <a:r>
            <a:rPr lang="zh-TW" sz="2400" b="1" kern="1200" dirty="0" smtClean="0">
              <a:latin typeface="微軟正黑體" pitchFamily="34" charset="-120"/>
              <a:ea typeface="微軟正黑體" pitchFamily="34" charset="-120"/>
            </a:rPr>
            <a:t>現代舞</a:t>
          </a:r>
          <a:r>
            <a:rPr lang="zh-TW" altLang="en-US" sz="2400" b="1" kern="1200" dirty="0" smtClean="0">
              <a:latin typeface="微軟正黑體" pitchFamily="34" charset="-120"/>
              <a:ea typeface="微軟正黑體" pitchFamily="34" charset="-120"/>
            </a:rPr>
            <a:t>   </a:t>
          </a:r>
          <a:r>
            <a:rPr lang="en-US" altLang="zh-TW" sz="2400" b="1" kern="1200" dirty="0" smtClean="0">
              <a:latin typeface="微軟正黑體" pitchFamily="34" charset="-120"/>
              <a:ea typeface="微軟正黑體" pitchFamily="34" charset="-120"/>
            </a:rPr>
            <a:t>3.</a:t>
          </a:r>
          <a:r>
            <a:rPr lang="zh-TW" sz="2400" b="1" kern="1200" dirty="0" smtClean="0">
              <a:latin typeface="微軟正黑體" pitchFamily="34" charset="-120"/>
              <a:ea typeface="微軟正黑體" pitchFamily="34" charset="-120"/>
            </a:rPr>
            <a:t>中國舞</a:t>
          </a:r>
          <a:r>
            <a:rPr lang="zh-TW" altLang="en-US" sz="2400" b="1" kern="1200" dirty="0" smtClean="0">
              <a:latin typeface="微軟正黑體" pitchFamily="34" charset="-120"/>
              <a:ea typeface="微軟正黑體" pitchFamily="34" charset="-120"/>
            </a:rPr>
            <a:t>   </a:t>
          </a:r>
          <a:r>
            <a:rPr lang="en-US" altLang="zh-TW" sz="2400" b="1" kern="1200" dirty="0" smtClean="0">
              <a:latin typeface="微軟正黑體" pitchFamily="34" charset="-120"/>
              <a:ea typeface="微軟正黑體" pitchFamily="34" charset="-120"/>
            </a:rPr>
            <a:t>4.</a:t>
          </a:r>
          <a:r>
            <a:rPr lang="zh-TW" sz="2400" b="1" kern="1200" dirty="0" smtClean="0">
              <a:latin typeface="微軟正黑體" pitchFamily="34" charset="-120"/>
              <a:ea typeface="微軟正黑體" pitchFamily="34" charset="-120"/>
            </a:rPr>
            <a:t>即興與創作</a:t>
          </a:r>
          <a:r>
            <a:rPr lang="en-US" altLang="zh-TW" sz="2400" b="1" kern="1200" dirty="0" smtClean="0">
              <a:latin typeface="微軟正黑體" pitchFamily="34" charset="-120"/>
              <a:ea typeface="微軟正黑體" pitchFamily="34" charset="-120"/>
            </a:rPr>
            <a:t/>
          </a:r>
          <a:br>
            <a:rPr lang="en-US" altLang="zh-TW" sz="2400" b="1" kern="1200" dirty="0" smtClean="0">
              <a:latin typeface="微軟正黑體" pitchFamily="34" charset="-120"/>
              <a:ea typeface="微軟正黑體" pitchFamily="34" charset="-120"/>
            </a:rPr>
          </a:b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二</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 同分且參酌順序仍相同者，以現場抽籤決定選校順序</a:t>
          </a:r>
          <a:endParaRPr lang="zh-TW" altLang="en-US" sz="2400" b="1" kern="1200" dirty="0">
            <a:latin typeface="微軟正黑體" pitchFamily="34" charset="-120"/>
            <a:ea typeface="微軟正黑體" pitchFamily="34" charset="-120"/>
          </a:endParaRPr>
        </a:p>
      </dsp:txBody>
      <dsp:txXfrm>
        <a:off x="96148" y="111279"/>
        <a:ext cx="8380264" cy="1777310"/>
      </dsp:txXfrm>
    </dsp:sp>
    <dsp:sp modelId="{6A01A2B2-2553-4E91-89C7-8343CC3DF7B8}">
      <dsp:nvSpPr>
        <dsp:cNvPr id="0" name=""/>
        <dsp:cNvSpPr/>
      </dsp:nvSpPr>
      <dsp:spPr>
        <a:xfrm>
          <a:off x="0" y="2140258"/>
          <a:ext cx="8572560" cy="2488079"/>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FFCCFF"/>
              </a:solidFill>
              <a:latin typeface="微軟正黑體" pitchFamily="34" charset="-120"/>
              <a:ea typeface="微軟正黑體" pitchFamily="34" charset="-120"/>
            </a:rPr>
            <a:t>各校可針對國中教育會考、術科測驗某科目或甄選總成績設定門檻</a:t>
          </a:r>
          <a:endParaRPr lang="en-US" altLang="zh-TW" sz="2800" b="1" kern="1200" dirty="0" smtClean="0">
            <a:solidFill>
              <a:srgbClr val="FFCCFF"/>
            </a:solidFill>
            <a:latin typeface="微軟正黑體" pitchFamily="34" charset="-120"/>
            <a:ea typeface="微軟正黑體" pitchFamily="34" charset="-120"/>
          </a:endParaRPr>
        </a:p>
        <a:p>
          <a:pPr lvl="0" algn="l" defTabSz="1244600">
            <a:lnSpc>
              <a:spcPct val="80000"/>
            </a:lnSpc>
            <a:spcBef>
              <a:spcPct val="0"/>
            </a:spcBef>
            <a:spcAft>
              <a:spcPts val="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一</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通過該校門檻者，始得參加該校分發</a:t>
          </a:r>
          <a:endParaRPr lang="en-US" altLang="zh-TW" sz="2400" b="1" kern="1200" dirty="0" smtClean="0">
            <a:latin typeface="微軟正黑體" pitchFamily="34" charset="-120"/>
            <a:ea typeface="微軟正黑體" pitchFamily="34" charset="-120"/>
          </a:endParaRPr>
        </a:p>
        <a:p>
          <a:pPr lvl="0" algn="l" defTabSz="1244600">
            <a:lnSpc>
              <a:spcPct val="80000"/>
            </a:lnSpc>
            <a:spcBef>
              <a:spcPct val="0"/>
            </a:spcBef>
            <a:spcAft>
              <a:spcPts val="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二</a:t>
          </a: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國中教育會考成績僅作為甄選門檻，不列入總成績計算</a:t>
          </a:r>
          <a:endParaRPr lang="en-US" altLang="zh-TW" sz="2400" b="1" kern="1200" dirty="0" smtClean="0">
            <a:latin typeface="微軟正黑體" pitchFamily="34" charset="-120"/>
            <a:ea typeface="微軟正黑體" pitchFamily="34" charset="-120"/>
          </a:endParaRPr>
        </a:p>
      </dsp:txBody>
      <dsp:txXfrm>
        <a:off x="121458" y="2261716"/>
        <a:ext cx="8329644" cy="224516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C65C8-8467-47BA-9343-45A49FA23602}">
      <dsp:nvSpPr>
        <dsp:cNvPr id="0" name=""/>
        <dsp:cNvSpPr/>
      </dsp:nvSpPr>
      <dsp:spPr>
        <a:xfrm>
          <a:off x="0" y="239"/>
          <a:ext cx="8286776" cy="64463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二、通過心理素質評估，由就讀學校推薦</a:t>
          </a:r>
          <a:endParaRPr lang="zh-TW" altLang="en-US" sz="2400" b="1" kern="1200" dirty="0">
            <a:latin typeface="微軟正黑體" pitchFamily="34" charset="-120"/>
            <a:ea typeface="微軟正黑體" pitchFamily="34" charset="-120"/>
          </a:endParaRPr>
        </a:p>
      </dsp:txBody>
      <dsp:txXfrm>
        <a:off x="31468" y="31707"/>
        <a:ext cx="8223840" cy="581694"/>
      </dsp:txXfrm>
    </dsp:sp>
    <dsp:sp modelId="{31AEEDCA-FAF5-466D-9608-B6DAA229AE30}">
      <dsp:nvSpPr>
        <dsp:cNvPr id="0" name=""/>
        <dsp:cNvSpPr/>
      </dsp:nvSpPr>
      <dsp:spPr>
        <a:xfrm>
          <a:off x="0" y="655960"/>
          <a:ext cx="8286776" cy="567941"/>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altLang="zh-TW"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各國中推薦總人數，以應屆畢業生總人數百分之二十為限</a:t>
          </a:r>
          <a:r>
            <a:rPr lang="en-US" altLang="zh-TW" sz="2400" b="1" kern="1200" dirty="0" smtClean="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27725" y="683685"/>
        <a:ext cx="8231326" cy="512491"/>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182A5-D076-4335-A236-921DD627B693}">
      <dsp:nvSpPr>
        <dsp:cNvPr id="0" name=""/>
        <dsp:cNvSpPr/>
      </dsp:nvSpPr>
      <dsp:spPr>
        <a:xfrm>
          <a:off x="0" y="0"/>
          <a:ext cx="8286776" cy="64765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一、國中就學期間學業成就有下列情形之一者：</a:t>
          </a:r>
          <a:endParaRPr lang="zh-TW" altLang="en-US" sz="2400" b="1" kern="1200" dirty="0">
            <a:latin typeface="微軟正黑體" pitchFamily="34" charset="-120"/>
            <a:ea typeface="微軟正黑體" pitchFamily="34" charset="-120"/>
          </a:endParaRPr>
        </a:p>
      </dsp:txBody>
      <dsp:txXfrm>
        <a:off x="31616" y="31616"/>
        <a:ext cx="8223544" cy="584426"/>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0DD2A-BC21-4787-830D-6D02C3E0A3AB}">
      <dsp:nvSpPr>
        <dsp:cNvPr id="0" name=""/>
        <dsp:cNvSpPr/>
      </dsp:nvSpPr>
      <dsp:spPr>
        <a:xfrm rot="5400000">
          <a:off x="3641967" y="-1509539"/>
          <a:ext cx="2323060" cy="5537876"/>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80000"/>
            </a:lnSpc>
            <a:spcBef>
              <a:spcPct val="0"/>
            </a:spcBef>
            <a:spcAft>
              <a:spcPts val="0"/>
            </a:spcAft>
            <a:buClrTx/>
            <a:buSzTx/>
            <a:buFontTx/>
            <a:buChar char="••"/>
            <a:tabLst/>
            <a:defRPr/>
          </a:pPr>
          <a:r>
            <a:rPr lang="zh-TW" sz="2800" b="1" kern="1200" dirty="0" smtClean="0">
              <a:latin typeface="微軟正黑體" pitchFamily="34" charset="-120"/>
              <a:ea typeface="微軟正黑體" pitchFamily="34" charset="-120"/>
            </a:rPr>
            <a:t>科學能力檢定：</a:t>
          </a:r>
          <a:r>
            <a:rPr lang="en-US" altLang="zh-TW" sz="2800" b="1" kern="1200" dirty="0" smtClean="0">
              <a:latin typeface="微軟正黑體" pitchFamily="34" charset="-120"/>
              <a:ea typeface="微軟正黑體" pitchFamily="34" charset="-120"/>
            </a:rPr>
            <a:t>5</a:t>
          </a:r>
          <a:r>
            <a:rPr lang="en-US" sz="2800" b="1" kern="1200" dirty="0" smtClean="0">
              <a:latin typeface="微軟正黑體" pitchFamily="34" charset="-120"/>
              <a:ea typeface="微軟正黑體" pitchFamily="34" charset="-120"/>
            </a:rPr>
            <a:t>00</a:t>
          </a:r>
          <a:r>
            <a:rPr lang="zh-TW" sz="2800" b="1" kern="1200" dirty="0" smtClean="0">
              <a:latin typeface="微軟正黑體" pitchFamily="34" charset="-120"/>
              <a:ea typeface="微軟正黑體" pitchFamily="34" charset="-120"/>
            </a:rPr>
            <a:t>元整</a:t>
          </a:r>
          <a:r>
            <a:rPr lang="en-US" altLang="zh-TW" sz="2800" b="1" kern="1200" dirty="0" smtClean="0">
              <a:latin typeface="微軟正黑體" pitchFamily="34" charset="-120"/>
              <a:ea typeface="微軟正黑體" pitchFamily="34" charset="-120"/>
            </a:rPr>
            <a:t/>
          </a:r>
          <a:br>
            <a:rPr lang="en-US" altLang="zh-TW" sz="2800" b="1" kern="1200" dirty="0" smtClean="0">
              <a:latin typeface="微軟正黑體" pitchFamily="34" charset="-120"/>
              <a:ea typeface="微軟正黑體" pitchFamily="34" charset="-120"/>
            </a:rPr>
          </a:br>
          <a:r>
            <a:rPr lang="zh-TW" altLang="en-US" sz="2000" b="1" kern="1200" dirty="0" smtClean="0">
              <a:latin typeface="微軟正黑體" pitchFamily="34" charset="-120"/>
              <a:ea typeface="微軟正黑體" pitchFamily="34" charset="-120"/>
            </a:rPr>
            <a:t>   </a:t>
          </a:r>
          <a:r>
            <a:rPr lang="en-US" sz="2000" b="1" kern="1200" dirty="0" smtClean="0">
              <a:latin typeface="微軟正黑體" pitchFamily="34" charset="-120"/>
              <a:ea typeface="微軟正黑體" pitchFamily="34" charset="-120"/>
            </a:rPr>
            <a:t>(</a:t>
          </a:r>
          <a:r>
            <a:rPr lang="zh-TW" sz="2000" b="1" kern="1200" dirty="0" smtClean="0">
              <a:latin typeface="微軟正黑體" pitchFamily="34" charset="-120"/>
              <a:ea typeface="微軟正黑體" pitchFamily="34" charset="-120"/>
            </a:rPr>
            <a:t>於報名時繳交</a:t>
          </a:r>
          <a:r>
            <a:rPr lang="en-US" sz="2000" b="1" kern="1200" dirty="0" smtClean="0">
              <a:latin typeface="微軟正黑體" pitchFamily="34" charset="-120"/>
              <a:ea typeface="微軟正黑體" pitchFamily="34" charset="-120"/>
            </a:rPr>
            <a:t>)</a:t>
          </a:r>
          <a:endParaRPr lang="zh-TW" altLang="en-US" sz="2000" b="1" kern="1200" dirty="0">
            <a:latin typeface="微軟正黑體" pitchFamily="34" charset="-120"/>
            <a:ea typeface="微軟正黑體" pitchFamily="34" charset="-120"/>
          </a:endParaRPr>
        </a:p>
        <a:p>
          <a:pPr marL="0" marR="0" lvl="1" indent="0" algn="l" defTabSz="311150" eaLnBrk="1" fontAlgn="auto" latinLnBrk="0" hangingPunct="1">
            <a:lnSpc>
              <a:spcPct val="80000"/>
            </a:lnSpc>
            <a:spcBef>
              <a:spcPct val="0"/>
            </a:spcBef>
            <a:spcAft>
              <a:spcPts val="0"/>
            </a:spcAft>
            <a:buClrTx/>
            <a:buSzTx/>
            <a:buFontTx/>
            <a:buChar char="••"/>
            <a:tabLst/>
            <a:defRPr/>
          </a:pPr>
          <a:r>
            <a:rPr lang="zh-TW" sz="2800" b="1" kern="1200" dirty="0" smtClean="0">
              <a:latin typeface="微軟正黑體" pitchFamily="34" charset="-120"/>
              <a:ea typeface="微軟正黑體" pitchFamily="34" charset="-120"/>
            </a:rPr>
            <a:t>科學實作：</a:t>
          </a:r>
          <a:r>
            <a:rPr lang="en-US" altLang="zh-TW" sz="2800" b="1" kern="1200" dirty="0" smtClean="0">
              <a:latin typeface="微軟正黑體" pitchFamily="34" charset="-120"/>
              <a:ea typeface="微軟正黑體" pitchFamily="34" charset="-120"/>
            </a:rPr>
            <a:t>10</a:t>
          </a:r>
          <a:r>
            <a:rPr lang="en-US" sz="2800" b="1" kern="1200" dirty="0" smtClean="0">
              <a:latin typeface="微軟正黑體" pitchFamily="34" charset="-120"/>
              <a:ea typeface="微軟正黑體" pitchFamily="34" charset="-120"/>
            </a:rPr>
            <a:t>00</a:t>
          </a:r>
          <a:r>
            <a:rPr lang="zh-TW" sz="2800" b="1" kern="1200" dirty="0" smtClean="0">
              <a:latin typeface="微軟正黑體" pitchFamily="34" charset="-120"/>
              <a:ea typeface="微軟正黑體" pitchFamily="34" charset="-120"/>
            </a:rPr>
            <a:t>元整</a:t>
          </a:r>
          <a:r>
            <a:rPr lang="en-US" altLang="zh-TW" sz="2800" b="1" kern="1200" dirty="0" smtClean="0">
              <a:latin typeface="微軟正黑體" pitchFamily="34" charset="-120"/>
              <a:ea typeface="微軟正黑體" pitchFamily="34" charset="-120"/>
            </a:rPr>
            <a:t/>
          </a:r>
          <a:br>
            <a:rPr lang="en-US" altLang="zh-TW" sz="2800" b="1" kern="1200" dirty="0" smtClean="0">
              <a:latin typeface="微軟正黑體" pitchFamily="34" charset="-120"/>
              <a:ea typeface="微軟正黑體" pitchFamily="34" charset="-120"/>
            </a:rPr>
          </a:br>
          <a:r>
            <a:rPr lang="zh-TW" altLang="en-US" sz="2000" b="1" kern="1200" dirty="0" smtClean="0">
              <a:latin typeface="微軟正黑體" pitchFamily="34" charset="-120"/>
              <a:ea typeface="微軟正黑體" pitchFamily="34" charset="-120"/>
            </a:rPr>
            <a:t>   </a:t>
          </a:r>
          <a:r>
            <a:rPr lang="en-US" sz="2000" b="1" kern="1200" dirty="0" smtClean="0">
              <a:latin typeface="微軟正黑體" pitchFamily="34" charset="-120"/>
              <a:ea typeface="微軟正黑體" pitchFamily="34" charset="-120"/>
            </a:rPr>
            <a:t>(</a:t>
          </a:r>
          <a:r>
            <a:rPr lang="zh-TW" sz="2000" b="1" kern="1200" dirty="0" smtClean="0">
              <a:latin typeface="微軟正黑體" pitchFamily="34" charset="-120"/>
              <a:ea typeface="微軟正黑體" pitchFamily="34" charset="-120"/>
            </a:rPr>
            <a:t>於科學實作報到時繳交</a:t>
          </a:r>
          <a:r>
            <a:rPr lang="en-US" sz="2000" b="1" kern="1200" dirty="0" smtClean="0">
              <a:latin typeface="微軟正黑體" pitchFamily="34" charset="-120"/>
              <a:ea typeface="微軟正黑體" pitchFamily="34" charset="-120"/>
            </a:rPr>
            <a:t>)</a:t>
          </a:r>
          <a:endParaRPr lang="zh-TW" altLang="en-US" sz="2000" b="1" kern="1200" dirty="0">
            <a:latin typeface="微軟正黑體" pitchFamily="34" charset="-120"/>
            <a:ea typeface="微軟正黑體" pitchFamily="34" charset="-120"/>
          </a:endParaRPr>
        </a:p>
      </dsp:txBody>
      <dsp:txXfrm rot="-5400000">
        <a:off x="2034559" y="211271"/>
        <a:ext cx="5424474" cy="2096256"/>
      </dsp:txXfrm>
    </dsp:sp>
    <dsp:sp modelId="{072BE965-E810-4E5E-A92F-2C68B43BB1D2}">
      <dsp:nvSpPr>
        <dsp:cNvPr id="0" name=""/>
        <dsp:cNvSpPr/>
      </dsp:nvSpPr>
      <dsp:spPr>
        <a:xfrm>
          <a:off x="71430" y="2049"/>
          <a:ext cx="1963128" cy="25147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3600" b="1" kern="1200" dirty="0" smtClean="0">
              <a:latin typeface="微軟正黑體" pitchFamily="34" charset="-120"/>
              <a:ea typeface="微軟正黑體" pitchFamily="34" charset="-120"/>
            </a:rPr>
            <a:t>報名費</a:t>
          </a:r>
          <a:endParaRPr lang="zh-TW" altLang="en-US" sz="3600" b="1" kern="1200" dirty="0">
            <a:latin typeface="微軟正黑體" pitchFamily="34" charset="-120"/>
            <a:ea typeface="微軟正黑體" pitchFamily="34" charset="-120"/>
          </a:endParaRPr>
        </a:p>
      </dsp:txBody>
      <dsp:txXfrm>
        <a:off x="167262" y="97881"/>
        <a:ext cx="1771464" cy="2323036"/>
      </dsp:txXfrm>
    </dsp:sp>
    <dsp:sp modelId="{0EB209F2-F5A1-4720-A2DC-E665A686E9E0}">
      <dsp:nvSpPr>
        <dsp:cNvPr id="0" name=""/>
        <dsp:cNvSpPr/>
      </dsp:nvSpPr>
      <dsp:spPr>
        <a:xfrm rot="5400000">
          <a:off x="4124951" y="720300"/>
          <a:ext cx="1402880" cy="5537876"/>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80000"/>
            </a:lnSpc>
            <a:spcBef>
              <a:spcPct val="0"/>
            </a:spcBef>
            <a:spcAft>
              <a:spcPts val="0"/>
            </a:spcAft>
            <a:buClrTx/>
            <a:buSzTx/>
            <a:buFontTx/>
            <a:buChar char="••"/>
            <a:tabLst/>
            <a:defRPr/>
          </a:pPr>
          <a:r>
            <a:rPr lang="zh-TW" sz="2800" b="1" kern="1200" smtClean="0">
              <a:latin typeface="微軟正黑體" pitchFamily="34" charset="-120"/>
              <a:ea typeface="微軟正黑體" pitchFamily="34" charset="-120"/>
            </a:rPr>
            <a:t>採集體報名方式</a:t>
          </a:r>
          <a:r>
            <a:rPr lang="en-US" altLang="zh-TW" sz="2800" b="1" kern="1200" smtClean="0">
              <a:latin typeface="微軟正黑體" pitchFamily="34" charset="-120"/>
              <a:ea typeface="微軟正黑體" pitchFamily="34" charset="-120"/>
            </a:rPr>
            <a:t/>
          </a:r>
          <a:br>
            <a:rPr lang="en-US" altLang="zh-TW" sz="2800" b="1" kern="1200" smtClean="0">
              <a:latin typeface="微軟正黑體" pitchFamily="34" charset="-120"/>
              <a:ea typeface="微軟正黑體" pitchFamily="34" charset="-120"/>
            </a:rPr>
          </a:br>
          <a:r>
            <a:rPr lang="zh-TW" altLang="en-US" sz="2000" b="1" kern="1200" smtClean="0">
              <a:latin typeface="微軟正黑體" pitchFamily="34" charset="-120"/>
              <a:ea typeface="微軟正黑體" pitchFamily="34" charset="-120"/>
            </a:rPr>
            <a:t>   </a:t>
          </a:r>
          <a:r>
            <a:rPr lang="en-US" sz="2000" b="1" kern="1200" smtClean="0">
              <a:latin typeface="微軟正黑體" pitchFamily="34" charset="-120"/>
              <a:ea typeface="微軟正黑體" pitchFamily="34" charset="-120"/>
            </a:rPr>
            <a:t>(</a:t>
          </a:r>
          <a:r>
            <a:rPr lang="zh-TW" sz="2000" b="1" kern="1200" smtClean="0">
              <a:latin typeface="微軟正黑體" pitchFamily="34" charset="-120"/>
              <a:ea typeface="微軟正黑體" pitchFamily="34" charset="-120"/>
            </a:rPr>
            <a:t>由各國中業務承辦人親自或通訊報名</a:t>
          </a:r>
          <a:r>
            <a:rPr lang="en-US" sz="2000" b="1" kern="1200" smtClean="0">
              <a:latin typeface="微軟正黑體" pitchFamily="34" charset="-120"/>
              <a:ea typeface="微軟正黑體" pitchFamily="34" charset="-120"/>
            </a:rPr>
            <a:t>)</a:t>
          </a:r>
          <a:endParaRPr lang="zh-TW" altLang="en-US" sz="2000" b="1" kern="1200" dirty="0">
            <a:latin typeface="微軟正黑體" pitchFamily="34" charset="-120"/>
            <a:ea typeface="微軟正黑體" pitchFamily="34" charset="-120"/>
          </a:endParaRPr>
        </a:p>
      </dsp:txBody>
      <dsp:txXfrm rot="-5400000">
        <a:off x="2057454" y="2856281"/>
        <a:ext cx="5469393" cy="1265914"/>
      </dsp:txXfrm>
    </dsp:sp>
    <dsp:sp modelId="{14289711-3B52-4712-8D89-4473E6C71DE0}">
      <dsp:nvSpPr>
        <dsp:cNvPr id="0" name=""/>
        <dsp:cNvSpPr/>
      </dsp:nvSpPr>
      <dsp:spPr>
        <a:xfrm>
          <a:off x="71430" y="2642484"/>
          <a:ext cx="1963128" cy="170521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sz="3600" b="1" kern="1200" dirty="0" smtClean="0">
              <a:latin typeface="微軟正黑體" pitchFamily="34" charset="-120"/>
              <a:ea typeface="微軟正黑體" pitchFamily="34" charset="-120"/>
            </a:rPr>
            <a:t>報名</a:t>
          </a:r>
          <a:endParaRPr lang="en-US" altLang="zh-TW" sz="3600" b="1" kern="1200" dirty="0" smtClean="0">
            <a:latin typeface="微軟正黑體" pitchFamily="34" charset="-120"/>
            <a:ea typeface="微軟正黑體" pitchFamily="34" charset="-120"/>
          </a:endParaRPr>
        </a:p>
        <a:p>
          <a:pPr marL="0" marR="0" lvl="0" indent="0" algn="ctr" defTabSz="914400" eaLnBrk="1" fontAlgn="auto" latinLnBrk="0" hangingPunct="1">
            <a:lnSpc>
              <a:spcPct val="100000"/>
            </a:lnSpc>
            <a:spcBef>
              <a:spcPct val="0"/>
            </a:spcBef>
            <a:spcAft>
              <a:spcPts val="0"/>
            </a:spcAft>
            <a:buClrTx/>
            <a:buSzTx/>
            <a:buFontTx/>
            <a:buNone/>
            <a:tabLst/>
            <a:defRPr/>
          </a:pPr>
          <a:r>
            <a:rPr lang="zh-TW" sz="3600" b="1" kern="1200" dirty="0" smtClean="0">
              <a:latin typeface="微軟正黑體" pitchFamily="34" charset="-120"/>
              <a:ea typeface="微軟正黑體" pitchFamily="34" charset="-120"/>
            </a:rPr>
            <a:t>方式</a:t>
          </a:r>
          <a:endParaRPr lang="zh-TW" altLang="en-US" sz="3600" b="1" kern="1200" dirty="0">
            <a:latin typeface="微軟正黑體" pitchFamily="34" charset="-120"/>
            <a:ea typeface="微軟正黑體" pitchFamily="34" charset="-120"/>
          </a:endParaRPr>
        </a:p>
      </dsp:txBody>
      <dsp:txXfrm>
        <a:off x="154672" y="2725726"/>
        <a:ext cx="1796644" cy="153873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482B9-D771-49F2-A7F2-937D6197EC4B}">
      <dsp:nvSpPr>
        <dsp:cNvPr id="0" name=""/>
        <dsp:cNvSpPr/>
      </dsp:nvSpPr>
      <dsp:spPr>
        <a:xfrm>
          <a:off x="7790" y="0"/>
          <a:ext cx="7969431" cy="1095741"/>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80000"/>
            </a:lnSpc>
            <a:spcBef>
              <a:spcPct val="0"/>
            </a:spcBef>
            <a:spcAft>
              <a:spcPts val="0"/>
            </a:spcAft>
          </a:pPr>
          <a:r>
            <a:rPr lang="zh-TW" altLang="en-US" sz="2400" b="1" kern="1200" dirty="0" smtClean="0">
              <a:latin typeface="微軟正黑體" pitchFamily="34" charset="-120"/>
              <a:ea typeface="微軟正黑體" pitchFamily="34" charset="-120"/>
            </a:rPr>
            <a:t>依總成績高低錄取正取生</a:t>
          </a:r>
          <a:r>
            <a:rPr lang="en-US" sz="2400" b="1" kern="1200" dirty="0" smtClean="0">
              <a:latin typeface="微軟正黑體" pitchFamily="34" charset="-120"/>
              <a:ea typeface="微軟正黑體" pitchFamily="34" charset="-120"/>
            </a:rPr>
            <a:t>30</a:t>
          </a:r>
          <a:r>
            <a:rPr lang="zh-TW" altLang="en-US" sz="2400" b="1" kern="1200" dirty="0" smtClean="0">
              <a:latin typeface="微軟正黑體" pitchFamily="34" charset="-120"/>
              <a:ea typeface="微軟正黑體" pitchFamily="34" charset="-120"/>
            </a:rPr>
            <a:t>名</a:t>
          </a:r>
          <a:r>
            <a:rPr lang="en-US"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含直接錄取名額</a:t>
          </a:r>
          <a:r>
            <a:rPr lang="en-US" sz="2400" b="1" kern="1200" dirty="0" smtClean="0">
              <a:latin typeface="微軟正黑體" pitchFamily="34" charset="-120"/>
              <a:ea typeface="微軟正黑體" pitchFamily="34" charset="-120"/>
            </a:rPr>
            <a:t>)</a:t>
          </a:r>
          <a:r>
            <a:rPr lang="zh-TW" altLang="en-US" sz="2400" b="1" kern="1200" dirty="0" smtClean="0">
              <a:latin typeface="微軟正黑體" pitchFamily="34" charset="-120"/>
              <a:ea typeface="微軟正黑體" pitchFamily="34" charset="-120"/>
            </a:rPr>
            <a:t>，備取</a:t>
          </a:r>
          <a:r>
            <a:rPr lang="en-US" sz="2400" b="1" kern="1200" dirty="0" smtClean="0">
              <a:latin typeface="微軟正黑體" pitchFamily="34" charset="-120"/>
              <a:ea typeface="微軟正黑體" pitchFamily="34" charset="-120"/>
            </a:rPr>
            <a:t>10</a:t>
          </a:r>
          <a:r>
            <a:rPr lang="zh-TW" altLang="en-US" sz="2400" b="1" kern="1200" dirty="0" smtClean="0">
              <a:latin typeface="微軟正黑體" pitchFamily="34" charset="-120"/>
              <a:ea typeface="微軟正黑體" pitchFamily="34" charset="-120"/>
            </a:rPr>
            <a:t>名，男女兼收</a:t>
          </a:r>
          <a:endParaRPr lang="zh-TW" altLang="en-US" sz="2400" b="1" kern="1200" dirty="0">
            <a:latin typeface="微軟正黑體" pitchFamily="34" charset="-120"/>
            <a:ea typeface="微軟正黑體" pitchFamily="34" charset="-120"/>
          </a:endParaRPr>
        </a:p>
      </dsp:txBody>
      <dsp:txXfrm>
        <a:off x="39883" y="32093"/>
        <a:ext cx="7905245" cy="1031555"/>
      </dsp:txXfrm>
    </dsp:sp>
    <dsp:sp modelId="{9C9FCA4C-A7F8-4BDE-8575-035FC66A8D7D}">
      <dsp:nvSpPr>
        <dsp:cNvPr id="0" name=""/>
        <dsp:cNvSpPr/>
      </dsp:nvSpPr>
      <dsp:spPr>
        <a:xfrm>
          <a:off x="7776" y="1224945"/>
          <a:ext cx="7953874" cy="1065433"/>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80000"/>
            </a:lnSpc>
            <a:spcBef>
              <a:spcPct val="0"/>
            </a:spcBef>
            <a:spcAft>
              <a:spcPts val="0"/>
            </a:spcAft>
          </a:pPr>
          <a:r>
            <a:rPr lang="zh-TW" altLang="en-US" sz="2400" b="1" kern="1200" dirty="0" smtClean="0">
              <a:latin typeface="微軟正黑體" pitchFamily="34" charset="-120"/>
              <a:ea typeface="微軟正黑體" pitchFamily="34" charset="-120"/>
            </a:rPr>
            <a:t>總成績＝（科學能力檢定成績</a:t>
          </a:r>
          <a:r>
            <a:rPr lang="en-US" sz="2400" b="1" kern="1200" dirty="0" smtClean="0">
              <a:latin typeface="微軟正黑體" pitchFamily="34" charset="-120"/>
              <a:ea typeface="微軟正黑體" pitchFamily="34" charset="-120"/>
            </a:rPr>
            <a:t>×40%</a:t>
          </a:r>
          <a:r>
            <a:rPr lang="zh-TW" altLang="en-US" sz="2400" b="1" kern="1200" dirty="0" smtClean="0">
              <a:latin typeface="微軟正黑體" pitchFamily="34" charset="-120"/>
              <a:ea typeface="微軟正黑體" pitchFamily="34" charset="-120"/>
            </a:rPr>
            <a:t>）＋（實驗實作成績</a:t>
          </a:r>
          <a:r>
            <a:rPr lang="en-US" sz="2400" b="1" kern="1200" dirty="0" smtClean="0">
              <a:latin typeface="微軟正黑體" pitchFamily="34" charset="-120"/>
              <a:ea typeface="微軟正黑體" pitchFamily="34" charset="-120"/>
            </a:rPr>
            <a:t>×60%</a:t>
          </a:r>
          <a:r>
            <a:rPr lang="zh-TW" altLang="en-US" sz="2400" b="1" kern="1200" dirty="0" smtClean="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38981" y="1256150"/>
        <a:ext cx="7891464" cy="1003023"/>
      </dsp:txXfrm>
    </dsp:sp>
    <dsp:sp modelId="{1913AF6A-D33F-4D74-85E3-0245B9E8057E}">
      <dsp:nvSpPr>
        <dsp:cNvPr id="0" name=""/>
        <dsp:cNvSpPr/>
      </dsp:nvSpPr>
      <dsp:spPr>
        <a:xfrm>
          <a:off x="11673" y="2416283"/>
          <a:ext cx="7953874" cy="140018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80000"/>
            </a:lnSpc>
            <a:spcBef>
              <a:spcPct val="0"/>
            </a:spcBef>
            <a:spcAft>
              <a:spcPts val="0"/>
            </a:spcAft>
          </a:pPr>
          <a:r>
            <a:rPr lang="zh-TW" altLang="en-US" sz="2400" b="1" kern="1200" dirty="0" smtClean="0">
              <a:latin typeface="微軟正黑體" pitchFamily="34" charset="-120"/>
              <a:ea typeface="微軟正黑體" pitchFamily="34" charset="-120"/>
            </a:rPr>
            <a:t>同分參酌依序評比如下：</a:t>
          </a:r>
        </a:p>
        <a:p>
          <a:pPr lvl="0" algn="l" defTabSz="1066800">
            <a:lnSpc>
              <a:spcPct val="80000"/>
            </a:lnSpc>
            <a:spcBef>
              <a:spcPct val="0"/>
            </a:spcBef>
            <a:spcAft>
              <a:spcPts val="0"/>
            </a:spcAft>
          </a:pPr>
          <a:r>
            <a:rPr lang="zh-TW" altLang="en-US" sz="2400" b="1" kern="1200" dirty="0" smtClean="0">
              <a:latin typeface="微軟正黑體" pitchFamily="34" charset="-120"/>
              <a:ea typeface="微軟正黑體" pitchFamily="34" charset="-120"/>
            </a:rPr>
            <a:t>    </a:t>
          </a:r>
          <a:r>
            <a:rPr lang="en-US" sz="2400" b="1" kern="1200" dirty="0" smtClean="0">
              <a:latin typeface="微軟正黑體" pitchFamily="34" charset="-120"/>
              <a:ea typeface="微軟正黑體" pitchFamily="34" charset="-120"/>
            </a:rPr>
            <a:t>a. </a:t>
          </a:r>
          <a:r>
            <a:rPr lang="zh-TW" altLang="en-US" sz="2400" b="1" kern="1200" dirty="0" smtClean="0">
              <a:latin typeface="微軟正黑體" pitchFamily="34" charset="-120"/>
              <a:ea typeface="微軟正黑體" pitchFamily="34" charset="-120"/>
            </a:rPr>
            <a:t>實驗實作成績                       </a:t>
          </a:r>
          <a:r>
            <a:rPr lang="en-US" sz="2400" b="1" kern="1200" dirty="0" smtClean="0">
              <a:latin typeface="微軟正黑體" pitchFamily="34" charset="-120"/>
              <a:ea typeface="微軟正黑體" pitchFamily="34" charset="-120"/>
            </a:rPr>
            <a:t>b. </a:t>
          </a:r>
          <a:r>
            <a:rPr lang="zh-TW" altLang="en-US" sz="2400" b="1" kern="1200" dirty="0" smtClean="0">
              <a:latin typeface="微軟正黑體" pitchFamily="34" charset="-120"/>
              <a:ea typeface="微軟正黑體" pitchFamily="34" charset="-120"/>
            </a:rPr>
            <a:t>科學能力檢定成績</a:t>
          </a:r>
        </a:p>
        <a:p>
          <a:pPr lvl="0" algn="l" defTabSz="1066800">
            <a:lnSpc>
              <a:spcPct val="80000"/>
            </a:lnSpc>
            <a:spcBef>
              <a:spcPct val="0"/>
            </a:spcBef>
            <a:spcAft>
              <a:spcPts val="0"/>
            </a:spcAft>
          </a:pPr>
          <a:r>
            <a:rPr lang="zh-TW" altLang="en-US" sz="2400" b="1" kern="1200" dirty="0" smtClean="0">
              <a:latin typeface="微軟正黑體" pitchFamily="34" charset="-120"/>
              <a:ea typeface="微軟正黑體" pitchFamily="34" charset="-120"/>
            </a:rPr>
            <a:t>    </a:t>
          </a:r>
          <a:r>
            <a:rPr lang="en-US" sz="2400" b="1" kern="1200" dirty="0" smtClean="0">
              <a:latin typeface="微軟正黑體" pitchFamily="34" charset="-120"/>
              <a:ea typeface="微軟正黑體" pitchFamily="34" charset="-120"/>
            </a:rPr>
            <a:t>c. </a:t>
          </a:r>
          <a:r>
            <a:rPr lang="zh-TW" altLang="en-US" sz="2400" b="1" kern="1200" dirty="0" smtClean="0">
              <a:latin typeface="微軟正黑體" pitchFamily="34" charset="-120"/>
              <a:ea typeface="微軟正黑體" pitchFamily="34" charset="-120"/>
            </a:rPr>
            <a:t>科學能力檢定數學</a:t>
          </a:r>
          <a:r>
            <a:rPr lang="en-US" sz="2400" b="1" kern="1200" dirty="0" smtClean="0">
              <a:latin typeface="微軟正黑體" pitchFamily="34" charset="-120"/>
              <a:ea typeface="微軟正黑體" pitchFamily="34" charset="-120"/>
            </a:rPr>
            <a:t>T</a:t>
          </a:r>
          <a:r>
            <a:rPr lang="zh-TW" altLang="en-US" sz="2400" b="1" kern="1200" dirty="0" smtClean="0">
              <a:latin typeface="微軟正黑體" pitchFamily="34" charset="-120"/>
              <a:ea typeface="微軟正黑體" pitchFamily="34" charset="-120"/>
            </a:rPr>
            <a:t>分數</a:t>
          </a:r>
          <a:endParaRPr lang="zh-TW" altLang="en-US" sz="2400" b="1" kern="1200" dirty="0">
            <a:latin typeface="微軟正黑體" pitchFamily="34" charset="-120"/>
            <a:ea typeface="微軟正黑體" pitchFamily="34" charset="-120"/>
          </a:endParaRPr>
        </a:p>
      </dsp:txBody>
      <dsp:txXfrm>
        <a:off x="52683" y="2457293"/>
        <a:ext cx="7871854" cy="131816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3E3F4-D932-4328-882E-2027D87CA724}">
      <dsp:nvSpPr>
        <dsp:cNvPr id="0" name=""/>
        <dsp:cNvSpPr/>
      </dsp:nvSpPr>
      <dsp:spPr>
        <a:xfrm>
          <a:off x="75938" y="1193"/>
          <a:ext cx="8057035" cy="2445884"/>
        </a:xfrm>
        <a:prstGeom prst="round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marR="0" lvl="0" indent="0" algn="l" defTabSz="914400" eaLnBrk="1" fontAlgn="auto" latinLnBrk="0" hangingPunct="1">
            <a:lnSpc>
              <a:spcPct val="80000"/>
            </a:lnSpc>
            <a:spcBef>
              <a:spcPct val="0"/>
            </a:spcBef>
            <a:spcAft>
              <a:spcPts val="0"/>
            </a:spcAft>
            <a:buClrTx/>
            <a:buSzTx/>
            <a:buFontTx/>
            <a:buNone/>
            <a:tabLst/>
            <a:defRPr/>
          </a:pPr>
          <a:r>
            <a:rPr lang="zh-TW" altLang="en-US" sz="2800" b="1" kern="1200" dirty="0" smtClean="0">
              <a:effectLst/>
              <a:latin typeface="微軟正黑體" pitchFamily="34" charset="-120"/>
              <a:ea typeface="微軟正黑體" pitchFamily="34" charset="-120"/>
            </a:rPr>
            <a:t>學生在高中職就讀職業類科，同時參加建教合作計畫，在一定期間內於建教合作機構接受職業技能訓練，學習一技之長，並領取一定生活津貼的學生。</a:t>
          </a:r>
        </a:p>
      </dsp:txBody>
      <dsp:txXfrm>
        <a:off x="195336" y="120591"/>
        <a:ext cx="7818239" cy="220708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D59C8-8F4E-4D81-804D-4A061CB8AEC5}">
      <dsp:nvSpPr>
        <dsp:cNvPr id="0" name=""/>
        <dsp:cNvSpPr/>
      </dsp:nvSpPr>
      <dsp:spPr>
        <a:xfrm>
          <a:off x="0" y="67989"/>
          <a:ext cx="8208912" cy="660208"/>
        </a:xfrm>
        <a:prstGeom prst="rect">
          <a:avLst/>
        </a:prstGeom>
        <a:solidFill>
          <a:schemeClr val="accent2">
            <a:lumMod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辦理方式</a:t>
          </a:r>
          <a:endParaRPr lang="zh-TW" altLang="en-US" sz="3200" b="1" kern="1200" dirty="0">
            <a:latin typeface="微軟正黑體" pitchFamily="34" charset="-120"/>
            <a:ea typeface="微軟正黑體" pitchFamily="34" charset="-120"/>
          </a:endParaRPr>
        </a:p>
      </dsp:txBody>
      <dsp:txXfrm>
        <a:off x="0" y="67989"/>
        <a:ext cx="8208912" cy="660208"/>
      </dsp:txXfrm>
    </dsp:sp>
    <dsp:sp modelId="{3754CD5E-C739-48BC-8A29-604C2E13F6D4}">
      <dsp:nvSpPr>
        <dsp:cNvPr id="0" name=""/>
        <dsp:cNvSpPr/>
      </dsp:nvSpPr>
      <dsp:spPr>
        <a:xfrm>
          <a:off x="0" y="679064"/>
          <a:ext cx="2052228" cy="3490745"/>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92075" lvl="0" indent="-92075" algn="ctr" defTabSz="889000">
            <a:lnSpc>
              <a:spcPct val="90000"/>
            </a:lnSpc>
            <a:spcBef>
              <a:spcPct val="0"/>
            </a:spcBef>
            <a:spcAft>
              <a:spcPts val="0"/>
            </a:spcAft>
          </a:pPr>
          <a:r>
            <a:rPr lang="zh-TW" altLang="en-US" sz="2000" b="1" kern="1200" dirty="0" smtClean="0">
              <a:solidFill>
                <a:srgbClr val="C00000"/>
              </a:solidFill>
              <a:effectLst/>
              <a:latin typeface="微軟正黑體" pitchFamily="34" charset="-120"/>
              <a:ea typeface="微軟正黑體" pitchFamily="34" charset="-120"/>
            </a:rPr>
            <a:t>輪調式</a:t>
          </a:r>
          <a:endParaRPr lang="en-US" altLang="zh-TW" sz="2000" b="1" kern="1200" dirty="0" smtClean="0">
            <a:solidFill>
              <a:srgbClr val="C00000"/>
            </a:solidFill>
            <a:effectLst/>
            <a:latin typeface="微軟正黑體" pitchFamily="34" charset="-120"/>
            <a:ea typeface="微軟正黑體" pitchFamily="34" charset="-120"/>
          </a:endParaRPr>
        </a:p>
        <a:p>
          <a:pPr marL="0" lvl="0" indent="0" algn="l" defTabSz="889000">
            <a:lnSpc>
              <a:spcPct val="90000"/>
            </a:lnSpc>
            <a:spcBef>
              <a:spcPct val="0"/>
            </a:spcBef>
            <a:spcAft>
              <a:spcPts val="0"/>
            </a:spcAft>
          </a:pPr>
          <a:r>
            <a:rPr lang="zh-TW" altLang="en-US" sz="2000" b="1" kern="1200" dirty="0" smtClean="0">
              <a:solidFill>
                <a:srgbClr val="660066"/>
              </a:solidFill>
              <a:effectLst/>
              <a:latin typeface="微軟正黑體" pitchFamily="34" charset="-120"/>
              <a:ea typeface="微軟正黑體" pitchFamily="34" charset="-120"/>
            </a:rPr>
            <a:t>學校與建教合作機構以二班為單位實施輪調，</a:t>
          </a:r>
          <a:r>
            <a:rPr lang="zh-TW" altLang="zh-TW" sz="2000" b="1" kern="1200" dirty="0" smtClean="0">
              <a:solidFill>
                <a:srgbClr val="660066"/>
              </a:solidFill>
              <a:effectLst/>
              <a:latin typeface="微軟正黑體" pitchFamily="34" charset="-120"/>
              <a:ea typeface="微軟正黑體" pitchFamily="34" charset="-120"/>
            </a:rPr>
            <a:t>一班在校上課，另一班在建教合作機構接受</a:t>
          </a:r>
          <a:r>
            <a:rPr lang="zh-TW" altLang="en-US" sz="2000" b="1" kern="1200" dirty="0" smtClean="0">
              <a:solidFill>
                <a:srgbClr val="660066"/>
              </a:solidFill>
              <a:effectLst/>
              <a:latin typeface="微軟正黑體" pitchFamily="34" charset="-120"/>
              <a:ea typeface="微軟正黑體" pitchFamily="34" charset="-120"/>
            </a:rPr>
            <a:t>職業技能訓練。</a:t>
          </a:r>
          <a:endParaRPr lang="zh-TW" altLang="en-US" sz="2000" b="1" kern="1200" dirty="0">
            <a:solidFill>
              <a:srgbClr val="660066"/>
            </a:solidFill>
            <a:effectLst/>
            <a:latin typeface="微軟正黑體" pitchFamily="34" charset="-120"/>
            <a:ea typeface="微軟正黑體" pitchFamily="34" charset="-120"/>
          </a:endParaRPr>
        </a:p>
      </dsp:txBody>
      <dsp:txXfrm>
        <a:off x="0" y="679064"/>
        <a:ext cx="2052228" cy="3490745"/>
      </dsp:txXfrm>
    </dsp:sp>
    <dsp:sp modelId="{02789AFB-9186-4FE2-A5C2-CF2349844A95}">
      <dsp:nvSpPr>
        <dsp:cNvPr id="0" name=""/>
        <dsp:cNvSpPr/>
      </dsp:nvSpPr>
      <dsp:spPr>
        <a:xfrm>
          <a:off x="2052228" y="679064"/>
          <a:ext cx="2052228" cy="3490745"/>
        </a:xfrm>
        <a:prstGeom prst="rect">
          <a:avLst/>
        </a:prstGeom>
        <a:gradFill rotWithShape="0">
          <a:gsLst>
            <a:gs pos="0">
              <a:schemeClr val="accent3">
                <a:hueOff val="3750088"/>
                <a:satOff val="-5627"/>
                <a:lumOff val="-915"/>
                <a:alphaOff val="0"/>
                <a:tint val="50000"/>
                <a:satMod val="300000"/>
              </a:schemeClr>
            </a:gs>
            <a:gs pos="35000">
              <a:schemeClr val="accent3">
                <a:hueOff val="3750088"/>
                <a:satOff val="-5627"/>
                <a:lumOff val="-915"/>
                <a:alphaOff val="0"/>
                <a:tint val="37000"/>
                <a:satMod val="300000"/>
              </a:schemeClr>
            </a:gs>
            <a:gs pos="100000">
              <a:schemeClr val="accent3">
                <a:hueOff val="3750088"/>
                <a:satOff val="-5627"/>
                <a:lumOff val="-9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92075" lvl="0" indent="-92075" algn="ctr" defTabSz="889000">
            <a:lnSpc>
              <a:spcPct val="90000"/>
            </a:lnSpc>
            <a:spcBef>
              <a:spcPct val="0"/>
            </a:spcBef>
            <a:spcAft>
              <a:spcPts val="0"/>
            </a:spcAft>
          </a:pPr>
          <a:r>
            <a:rPr lang="zh-TW" altLang="en-US" sz="2000" b="1" kern="1200" dirty="0" smtClean="0">
              <a:solidFill>
                <a:srgbClr val="C00000"/>
              </a:solidFill>
              <a:effectLst/>
              <a:latin typeface="微軟正黑體" pitchFamily="34" charset="-120"/>
              <a:ea typeface="微軟正黑體" pitchFamily="34" charset="-120"/>
            </a:rPr>
            <a:t>階梯式</a:t>
          </a:r>
          <a:endParaRPr lang="en-US" altLang="zh-TW" sz="2000" b="1" kern="1200" dirty="0" smtClean="0">
            <a:solidFill>
              <a:srgbClr val="C00000"/>
            </a:solidFill>
            <a:effectLst/>
            <a:latin typeface="微軟正黑體" pitchFamily="34" charset="-120"/>
            <a:ea typeface="微軟正黑體" pitchFamily="34" charset="-120"/>
          </a:endParaRPr>
        </a:p>
        <a:p>
          <a:pPr marL="0" lvl="0" indent="0" algn="l" defTabSz="889000">
            <a:lnSpc>
              <a:spcPct val="90000"/>
            </a:lnSpc>
            <a:spcBef>
              <a:spcPct val="0"/>
            </a:spcBef>
            <a:spcAft>
              <a:spcPts val="0"/>
            </a:spcAft>
          </a:pPr>
          <a:r>
            <a:rPr lang="zh-TW" altLang="zh-TW" sz="2000" b="1" kern="1200" dirty="0" smtClean="0">
              <a:solidFill>
                <a:srgbClr val="660066"/>
              </a:solidFill>
              <a:effectLst/>
              <a:latin typeface="微軟正黑體" pitchFamily="34" charset="-120"/>
              <a:ea typeface="微軟正黑體" pitchFamily="34" charset="-120"/>
            </a:rPr>
            <a:t>一年級及二年級學生在校接受基礎及專業理論教育，三年級在建教合作機構接受職業技</a:t>
          </a:r>
          <a:r>
            <a:rPr lang="zh-TW" altLang="en-US" sz="2000" b="1" kern="1200" dirty="0" smtClean="0">
              <a:solidFill>
                <a:srgbClr val="660066"/>
              </a:solidFill>
              <a:effectLst/>
              <a:latin typeface="微軟正黑體" pitchFamily="34" charset="-120"/>
              <a:ea typeface="微軟正黑體" pitchFamily="34" charset="-120"/>
            </a:rPr>
            <a:t>能訓練。</a:t>
          </a:r>
          <a:endParaRPr lang="en-US" altLang="zh-TW" sz="2000" b="1" kern="1200" dirty="0" smtClean="0">
            <a:solidFill>
              <a:srgbClr val="660066"/>
            </a:solidFill>
            <a:effectLst/>
            <a:latin typeface="微軟正黑體" pitchFamily="34" charset="-120"/>
            <a:ea typeface="微軟正黑體" pitchFamily="34" charset="-120"/>
          </a:endParaRPr>
        </a:p>
      </dsp:txBody>
      <dsp:txXfrm>
        <a:off x="2052228" y="679064"/>
        <a:ext cx="2052228" cy="3490745"/>
      </dsp:txXfrm>
    </dsp:sp>
    <dsp:sp modelId="{CE93013C-7E54-4933-8657-BE051B215D2A}">
      <dsp:nvSpPr>
        <dsp:cNvPr id="0" name=""/>
        <dsp:cNvSpPr/>
      </dsp:nvSpPr>
      <dsp:spPr>
        <a:xfrm>
          <a:off x="4104456" y="679064"/>
          <a:ext cx="2052228" cy="3490745"/>
        </a:xfrm>
        <a:prstGeom prst="rect">
          <a:avLst/>
        </a:prstGeom>
        <a:gradFill rotWithShape="0">
          <a:gsLst>
            <a:gs pos="0">
              <a:schemeClr val="accent3">
                <a:hueOff val="7500176"/>
                <a:satOff val="-11253"/>
                <a:lumOff val="-1830"/>
                <a:alphaOff val="0"/>
                <a:tint val="50000"/>
                <a:satMod val="300000"/>
              </a:schemeClr>
            </a:gs>
            <a:gs pos="35000">
              <a:schemeClr val="accent3">
                <a:hueOff val="7500176"/>
                <a:satOff val="-11253"/>
                <a:lumOff val="-1830"/>
                <a:alphaOff val="0"/>
                <a:tint val="37000"/>
                <a:satMod val="300000"/>
              </a:schemeClr>
            </a:gs>
            <a:gs pos="100000">
              <a:schemeClr val="accent3">
                <a:hueOff val="7500176"/>
                <a:satOff val="-11253"/>
                <a:lumOff val="-18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ts val="0"/>
            </a:spcAft>
          </a:pPr>
          <a:r>
            <a:rPr lang="zh-TW" altLang="en-US" sz="2000" b="1" kern="1200" dirty="0" smtClean="0">
              <a:solidFill>
                <a:srgbClr val="C00000"/>
              </a:solidFill>
              <a:latin typeface="微軟正黑體" pitchFamily="34" charset="-120"/>
              <a:ea typeface="微軟正黑體" pitchFamily="34" charset="-120"/>
            </a:rPr>
            <a:t>實習式</a:t>
          </a:r>
          <a:endParaRPr lang="en-US" altLang="zh-TW" sz="2000" b="1" kern="1200" dirty="0" smtClean="0">
            <a:solidFill>
              <a:srgbClr val="C00000"/>
            </a:solidFill>
            <a:latin typeface="微軟正黑體" pitchFamily="34" charset="-120"/>
            <a:ea typeface="微軟正黑體" pitchFamily="34" charset="-120"/>
          </a:endParaRPr>
        </a:p>
        <a:p>
          <a:pPr lvl="0" algn="l" defTabSz="889000">
            <a:lnSpc>
              <a:spcPct val="90000"/>
            </a:lnSpc>
            <a:spcBef>
              <a:spcPct val="0"/>
            </a:spcBef>
            <a:spcAft>
              <a:spcPts val="0"/>
            </a:spcAft>
          </a:pPr>
          <a:r>
            <a:rPr lang="zh-TW" altLang="en-US" sz="2000" b="1" kern="1200" dirty="0" smtClean="0">
              <a:solidFill>
                <a:srgbClr val="660066"/>
              </a:solidFill>
              <a:latin typeface="微軟正黑體" pitchFamily="34" charset="-120"/>
              <a:ea typeface="微軟正黑體" pitchFamily="34" charset="-120"/>
            </a:rPr>
            <a:t>一年級以寒暑假期間辦理為原則，二年級除寒暑假之外，學期中實施以不超過五週，三年級則不超過十二週為原則。</a:t>
          </a:r>
          <a:endParaRPr lang="en-US" altLang="zh-TW" sz="2000" b="1" kern="1200" dirty="0" smtClean="0">
            <a:solidFill>
              <a:srgbClr val="660066"/>
            </a:solidFill>
            <a:effectLst/>
            <a:latin typeface="微軟正黑體" pitchFamily="34" charset="-120"/>
            <a:ea typeface="微軟正黑體" pitchFamily="34" charset="-120"/>
          </a:endParaRPr>
        </a:p>
      </dsp:txBody>
      <dsp:txXfrm>
        <a:off x="4104456" y="679064"/>
        <a:ext cx="2052228" cy="3490745"/>
      </dsp:txXfrm>
    </dsp:sp>
    <dsp:sp modelId="{BCE3D758-54E2-4B3D-945F-08FAE2BF7121}">
      <dsp:nvSpPr>
        <dsp:cNvPr id="0" name=""/>
        <dsp:cNvSpPr/>
      </dsp:nvSpPr>
      <dsp:spPr>
        <a:xfrm>
          <a:off x="6156684" y="679064"/>
          <a:ext cx="2052228" cy="3490745"/>
        </a:xfrm>
        <a:prstGeom prst="rect">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ts val="0"/>
            </a:spcAft>
          </a:pPr>
          <a:r>
            <a:rPr lang="zh-TW" altLang="en-US" sz="2000" b="1" kern="1200" dirty="0" smtClean="0">
              <a:solidFill>
                <a:srgbClr val="C00000"/>
              </a:solidFill>
              <a:latin typeface="微軟正黑體" pitchFamily="34" charset="-120"/>
              <a:ea typeface="微軟正黑體" pitchFamily="34" charset="-120"/>
            </a:rPr>
            <a:t>專案式</a:t>
          </a:r>
          <a:endParaRPr lang="en-US" altLang="zh-TW" sz="2000" b="1" kern="1200" dirty="0" smtClean="0">
            <a:solidFill>
              <a:srgbClr val="660066"/>
            </a:solidFill>
            <a:latin typeface="微軟正黑體" pitchFamily="34" charset="-120"/>
            <a:ea typeface="微軟正黑體" pitchFamily="34" charset="-120"/>
          </a:endParaRPr>
        </a:p>
        <a:p>
          <a:pPr lvl="0" algn="l" defTabSz="889000">
            <a:lnSpc>
              <a:spcPct val="90000"/>
            </a:lnSpc>
            <a:spcBef>
              <a:spcPct val="0"/>
            </a:spcBef>
            <a:spcAft>
              <a:spcPts val="0"/>
            </a:spcAft>
          </a:pPr>
          <a:r>
            <a:rPr lang="zh-TW" altLang="en-US" sz="2000" b="1" kern="1200" dirty="0" smtClean="0">
              <a:solidFill>
                <a:srgbClr val="660066"/>
              </a:solidFill>
              <a:latin typeface="微軟正黑體" pitchFamily="34" charset="-120"/>
              <a:ea typeface="微軟正黑體" pitchFamily="34" charset="-120"/>
            </a:rPr>
            <a:t>學校另行規劃專案報請主管教育行政機關同意辦理的建教合作方案</a:t>
          </a:r>
          <a:endParaRPr lang="en-US" altLang="zh-TW" sz="2000" b="1" kern="1200" dirty="0" smtClean="0">
            <a:solidFill>
              <a:srgbClr val="660066"/>
            </a:solidFill>
            <a:effectLst/>
            <a:latin typeface="微軟正黑體" pitchFamily="34" charset="-120"/>
            <a:ea typeface="微軟正黑體" pitchFamily="34" charset="-120"/>
          </a:endParaRPr>
        </a:p>
      </dsp:txBody>
      <dsp:txXfrm>
        <a:off x="6156684" y="679064"/>
        <a:ext cx="2052228" cy="3490745"/>
      </dsp:txXfrm>
    </dsp:sp>
    <dsp:sp modelId="{DEA54A24-7CBA-479A-A1DC-942883F30AFA}">
      <dsp:nvSpPr>
        <dsp:cNvPr id="0" name=""/>
        <dsp:cNvSpPr/>
      </dsp:nvSpPr>
      <dsp:spPr>
        <a:xfrm>
          <a:off x="0" y="4125412"/>
          <a:ext cx="8208912" cy="226055"/>
        </a:xfrm>
        <a:prstGeom prst="rect">
          <a:avLst/>
        </a:prstGeom>
        <a:solidFill>
          <a:schemeClr val="accent3">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CC76E-CEB0-4920-A908-984F2670B35B}">
      <dsp:nvSpPr>
        <dsp:cNvPr id="0" name=""/>
        <dsp:cNvSpPr/>
      </dsp:nvSpPr>
      <dsp:spPr>
        <a:xfrm rot="5400000">
          <a:off x="4067413" y="-2569076"/>
          <a:ext cx="1270815" cy="6731485"/>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9388" lvl="1" indent="-179388" algn="l" defTabSz="889000">
            <a:lnSpc>
              <a:spcPct val="9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教育部、高職學校、技專校院、合作廠商、職訓中心</a:t>
          </a:r>
          <a:endParaRPr lang="zh-TW" altLang="en-US" sz="2000" b="1" kern="1200" dirty="0">
            <a:solidFill>
              <a:srgbClr val="660066"/>
            </a:solidFill>
            <a:latin typeface="微軟正黑體" pitchFamily="34" charset="-120"/>
            <a:ea typeface="微軟正黑體" pitchFamily="34" charset="-120"/>
          </a:endParaRPr>
        </a:p>
      </dsp:txBody>
      <dsp:txXfrm rot="-5400000">
        <a:off x="1337078" y="223295"/>
        <a:ext cx="6669449" cy="1146743"/>
      </dsp:txXfrm>
    </dsp:sp>
    <dsp:sp modelId="{95A5DBEC-848E-4773-86BC-E0AA129BA495}">
      <dsp:nvSpPr>
        <dsp:cNvPr id="0" name=""/>
        <dsp:cNvSpPr/>
      </dsp:nvSpPr>
      <dsp:spPr>
        <a:xfrm>
          <a:off x="3930" y="2406"/>
          <a:ext cx="1333147" cy="158851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辦理單位</a:t>
          </a:r>
          <a:endParaRPr lang="zh-TW" altLang="en-US" sz="3200" b="1" kern="1200" dirty="0">
            <a:latin typeface="微軟正黑體" pitchFamily="34" charset="-120"/>
            <a:ea typeface="微軟正黑體" pitchFamily="34" charset="-120"/>
          </a:endParaRPr>
        </a:p>
      </dsp:txBody>
      <dsp:txXfrm>
        <a:off x="69009" y="67485"/>
        <a:ext cx="1202989" cy="1458360"/>
      </dsp:txXfrm>
    </dsp:sp>
    <dsp:sp modelId="{E31FE535-3B46-4281-9C04-5BDF5AF8E9AD}">
      <dsp:nvSpPr>
        <dsp:cNvPr id="0" name=""/>
        <dsp:cNvSpPr/>
      </dsp:nvSpPr>
      <dsp:spPr>
        <a:xfrm rot="5400000">
          <a:off x="4067413" y="-901131"/>
          <a:ext cx="1270815" cy="673148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71438" lvl="1" indent="-71438" algn="l" defTabSz="889000">
            <a:lnSpc>
              <a:spcPct val="90000"/>
            </a:lnSpc>
            <a:spcBef>
              <a:spcPct val="0"/>
            </a:spcBef>
            <a:spcAft>
              <a:spcPts val="0"/>
            </a:spcAft>
            <a:buChar char="••"/>
          </a:pPr>
          <a:r>
            <a:rPr lang="en-US" altLang="zh-TW" sz="2000" b="1" kern="1200" dirty="0" smtClean="0">
              <a:solidFill>
                <a:srgbClr val="660066"/>
              </a:solidFill>
              <a:latin typeface="微軟正黑體" pitchFamily="34" charset="-120"/>
              <a:ea typeface="微軟正黑體" pitchFamily="34" charset="-120"/>
            </a:rPr>
            <a:t>3</a:t>
          </a:r>
          <a:r>
            <a:rPr lang="zh-TW" altLang="en-US" sz="2000" b="1" kern="1200" dirty="0" smtClean="0">
              <a:solidFill>
                <a:srgbClr val="660066"/>
              </a:solidFill>
              <a:latin typeface="微軟正黑體" pitchFamily="34" charset="-120"/>
              <a:ea typeface="微軟正黑體" pitchFamily="34" charset="-120"/>
            </a:rPr>
            <a:t>合</a:t>
          </a:r>
          <a:r>
            <a:rPr lang="en-US" altLang="zh-TW" sz="2000" b="1" kern="1200" dirty="0" smtClean="0">
              <a:solidFill>
                <a:srgbClr val="660066"/>
              </a:solidFill>
              <a:latin typeface="微軟正黑體" pitchFamily="34" charset="-120"/>
              <a:ea typeface="微軟正黑體" pitchFamily="34" charset="-120"/>
            </a:rPr>
            <a:t>1(</a:t>
          </a:r>
          <a:r>
            <a:rPr lang="zh-TW" altLang="en-US" sz="2000" b="1" kern="1200" dirty="0" smtClean="0">
              <a:solidFill>
                <a:srgbClr val="660066"/>
              </a:solidFill>
              <a:latin typeface="微軟正黑體" pitchFamily="34" charset="-120"/>
              <a:ea typeface="微軟正黑體" pitchFamily="34" charset="-120"/>
            </a:rPr>
            <a:t>高職</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技專校院</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合作產業</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合作方式</a:t>
          </a:r>
          <a:endParaRPr lang="zh-TW" altLang="en-US" sz="2000" b="1" kern="1200" dirty="0">
            <a:solidFill>
              <a:srgbClr val="660066"/>
            </a:solidFill>
            <a:latin typeface="微軟正黑體" pitchFamily="34" charset="-120"/>
            <a:ea typeface="微軟正黑體" pitchFamily="34" charset="-120"/>
          </a:endParaRPr>
        </a:p>
        <a:p>
          <a:pPr marL="84138" lvl="1" indent="-84138" algn="l" defTabSz="889000">
            <a:lnSpc>
              <a:spcPct val="90000"/>
            </a:lnSpc>
            <a:spcBef>
              <a:spcPct val="0"/>
            </a:spcBef>
            <a:spcAft>
              <a:spcPts val="0"/>
            </a:spcAft>
            <a:buChar char="••"/>
          </a:pPr>
          <a:r>
            <a:rPr lang="en-US" altLang="zh-TW" sz="2000" b="1" kern="1200" dirty="0" smtClean="0">
              <a:solidFill>
                <a:srgbClr val="660066"/>
              </a:solidFill>
              <a:latin typeface="微軟正黑體" pitchFamily="34" charset="-120"/>
              <a:ea typeface="微軟正黑體" pitchFamily="34" charset="-120"/>
            </a:rPr>
            <a:t>3+2(</a:t>
          </a:r>
          <a:r>
            <a:rPr lang="zh-TW" altLang="en-US" sz="2000" b="1" kern="1200" dirty="0" smtClean="0">
              <a:solidFill>
                <a:srgbClr val="660066"/>
              </a:solidFill>
              <a:latin typeface="微軟正黑體" pitchFamily="34" charset="-120"/>
              <a:ea typeface="微軟正黑體" pitchFamily="34" charset="-120"/>
            </a:rPr>
            <a:t>高職</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二專</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或</a:t>
          </a:r>
          <a:r>
            <a:rPr lang="en-US" altLang="zh-TW" sz="2000" b="1" kern="1200" dirty="0" smtClean="0">
              <a:solidFill>
                <a:srgbClr val="660066"/>
              </a:solidFill>
              <a:latin typeface="微軟正黑體" pitchFamily="34" charset="-120"/>
              <a:ea typeface="微軟正黑體" pitchFamily="34" charset="-120"/>
            </a:rPr>
            <a:t>3+2+2(</a:t>
          </a:r>
          <a:r>
            <a:rPr lang="zh-TW" altLang="en-US" sz="2000" b="1" kern="1200" dirty="0" smtClean="0">
              <a:solidFill>
                <a:srgbClr val="660066"/>
              </a:solidFill>
              <a:latin typeface="微軟正黑體" pitchFamily="34" charset="-120"/>
              <a:ea typeface="微軟正黑體" pitchFamily="34" charset="-120"/>
            </a:rPr>
            <a:t>高職</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二專二技</a:t>
          </a:r>
          <a:r>
            <a:rPr lang="en-US" altLang="zh-TW" sz="2000" b="1" kern="1200" dirty="0" smtClean="0">
              <a:solidFill>
                <a:srgbClr val="660066"/>
              </a:solidFill>
              <a:latin typeface="微軟正黑體" pitchFamily="34" charset="-120"/>
              <a:ea typeface="微軟正黑體" pitchFamily="34" charset="-120"/>
            </a:rPr>
            <a:t>) </a:t>
          </a:r>
          <a:r>
            <a:rPr lang="zh-TW" altLang="en-US" sz="2000" b="1" kern="1200" dirty="0" smtClean="0">
              <a:solidFill>
                <a:srgbClr val="660066"/>
              </a:solidFill>
              <a:latin typeface="微軟正黑體" pitchFamily="34" charset="-120"/>
              <a:ea typeface="微軟正黑體" pitchFamily="34" charset="-120"/>
            </a:rPr>
            <a:t>、</a:t>
          </a:r>
          <a:r>
            <a:rPr lang="en-US" altLang="zh-TW" sz="2000" b="1" kern="1200" dirty="0" smtClean="0">
              <a:solidFill>
                <a:srgbClr val="660066"/>
              </a:solidFill>
              <a:latin typeface="微軟正黑體" pitchFamily="34" charset="-120"/>
              <a:ea typeface="微軟正黑體" pitchFamily="34" charset="-120"/>
            </a:rPr>
            <a:t>3+4(</a:t>
          </a:r>
          <a:r>
            <a:rPr lang="zh-TW" altLang="en-US" sz="2000" b="1" kern="1200" dirty="0" smtClean="0">
              <a:solidFill>
                <a:srgbClr val="660066"/>
              </a:solidFill>
              <a:latin typeface="微軟正黑體" pitchFamily="34" charset="-120"/>
              <a:ea typeface="微軟正黑體" pitchFamily="34" charset="-120"/>
            </a:rPr>
            <a:t>高職</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四技</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或</a:t>
          </a:r>
          <a:r>
            <a:rPr lang="en-US" altLang="zh-TW" sz="2000" b="1" kern="1200" dirty="0" smtClean="0">
              <a:solidFill>
                <a:srgbClr val="660066"/>
              </a:solidFill>
              <a:latin typeface="微軟正黑體" pitchFamily="34" charset="-120"/>
              <a:ea typeface="微軟正黑體" pitchFamily="34" charset="-120"/>
            </a:rPr>
            <a:t>5+2(</a:t>
          </a:r>
          <a:r>
            <a:rPr lang="zh-TW" altLang="en-US" sz="2000" b="1" kern="1200" dirty="0" smtClean="0">
              <a:solidFill>
                <a:srgbClr val="660066"/>
              </a:solidFill>
              <a:latin typeface="微軟正黑體" pitchFamily="34" charset="-120"/>
              <a:ea typeface="微軟正黑體" pitchFamily="34" charset="-120"/>
            </a:rPr>
            <a:t>五專加二技</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之縱向銜接學制</a:t>
          </a:r>
          <a:endParaRPr lang="zh-TW" altLang="en-US" sz="2000" b="1" kern="1200" dirty="0">
            <a:solidFill>
              <a:srgbClr val="660066"/>
            </a:solidFill>
            <a:latin typeface="微軟正黑體" pitchFamily="34" charset="-120"/>
            <a:ea typeface="微軟正黑體" pitchFamily="34" charset="-120"/>
          </a:endParaRPr>
        </a:p>
      </dsp:txBody>
      <dsp:txXfrm rot="-5400000">
        <a:off x="1337078" y="1891240"/>
        <a:ext cx="6669449" cy="1146743"/>
      </dsp:txXfrm>
    </dsp:sp>
    <dsp:sp modelId="{FBA0D63A-1CB5-4825-ABB0-1254C6426021}">
      <dsp:nvSpPr>
        <dsp:cNvPr id="0" name=""/>
        <dsp:cNvSpPr/>
      </dsp:nvSpPr>
      <dsp:spPr>
        <a:xfrm>
          <a:off x="3930" y="1670351"/>
          <a:ext cx="1333147" cy="158851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80000"/>
            </a:lnSpc>
            <a:spcBef>
              <a:spcPct val="0"/>
            </a:spcBef>
            <a:spcAft>
              <a:spcPts val="0"/>
            </a:spcAft>
          </a:pPr>
          <a:r>
            <a:rPr lang="en-US" altLang="zh-TW" sz="3200" b="1" kern="1200" dirty="0" smtClean="0">
              <a:latin typeface="微軟正黑體" pitchFamily="34" charset="-120"/>
              <a:ea typeface="微軟正黑體" pitchFamily="34" charset="-120"/>
            </a:rPr>
            <a:t>3</a:t>
          </a:r>
          <a:r>
            <a:rPr lang="zh-TW" altLang="en-US" sz="3200" b="1" kern="1200" dirty="0" smtClean="0">
              <a:latin typeface="微軟正黑體" pitchFamily="34" charset="-120"/>
              <a:ea typeface="微軟正黑體" pitchFamily="34" charset="-120"/>
            </a:rPr>
            <a:t>合</a:t>
          </a:r>
          <a:r>
            <a:rPr lang="en-US" altLang="zh-TW" sz="3200" b="1" kern="1200" dirty="0" smtClean="0">
              <a:latin typeface="微軟正黑體" pitchFamily="34" charset="-120"/>
              <a:ea typeface="微軟正黑體" pitchFamily="34" charset="-120"/>
            </a:rPr>
            <a:t>1</a:t>
          </a:r>
          <a:endParaRPr lang="zh-TW" altLang="en-US" sz="3200" b="1" kern="1200" dirty="0">
            <a:latin typeface="微軟正黑體" pitchFamily="34" charset="-120"/>
            <a:ea typeface="微軟正黑體" pitchFamily="34" charset="-120"/>
          </a:endParaRPr>
        </a:p>
      </dsp:txBody>
      <dsp:txXfrm>
        <a:off x="69009" y="1735430"/>
        <a:ext cx="1202989" cy="1458360"/>
      </dsp:txXfrm>
    </dsp:sp>
    <dsp:sp modelId="{2A89744C-EA98-44BF-9A35-E04B9B2A1B05}">
      <dsp:nvSpPr>
        <dsp:cNvPr id="0" name=""/>
        <dsp:cNvSpPr/>
      </dsp:nvSpPr>
      <dsp:spPr>
        <a:xfrm rot="5400000">
          <a:off x="4067413" y="766813"/>
          <a:ext cx="1270815" cy="6731485"/>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71438" lvl="1" indent="-71438" algn="l" defTabSz="889000">
            <a:lnSpc>
              <a:spcPct val="90000"/>
            </a:lnSpc>
            <a:spcBef>
              <a:spcPct val="0"/>
            </a:spcBef>
            <a:spcAft>
              <a:spcPts val="0"/>
            </a:spcAft>
            <a:buChar char="••"/>
          </a:pPr>
          <a:r>
            <a:rPr lang="en-US" altLang="zh-TW" sz="2000" b="1" kern="1200" dirty="0" smtClean="0">
              <a:solidFill>
                <a:srgbClr val="660066"/>
              </a:solidFill>
              <a:latin typeface="微軟正黑體" pitchFamily="34" charset="-120"/>
              <a:ea typeface="微軟正黑體" pitchFamily="34" charset="-120"/>
            </a:rPr>
            <a:t>4</a:t>
          </a:r>
          <a:r>
            <a:rPr lang="zh-TW" altLang="en-US" sz="2000" b="1" kern="1200" dirty="0" smtClean="0">
              <a:solidFill>
                <a:srgbClr val="660066"/>
              </a:solidFill>
              <a:latin typeface="微軟正黑體" pitchFamily="34" charset="-120"/>
              <a:ea typeface="微軟正黑體" pitchFamily="34" charset="-120"/>
            </a:rPr>
            <a:t>合</a:t>
          </a:r>
          <a:r>
            <a:rPr lang="en-US" altLang="zh-TW" sz="2000" b="1" kern="1200" dirty="0" smtClean="0">
              <a:solidFill>
                <a:srgbClr val="660066"/>
              </a:solidFill>
              <a:latin typeface="微軟正黑體" pitchFamily="34" charset="-120"/>
              <a:ea typeface="微軟正黑體" pitchFamily="34" charset="-120"/>
            </a:rPr>
            <a:t>1(</a:t>
          </a:r>
          <a:r>
            <a:rPr lang="zh-TW" altLang="en-US" sz="2000" b="1" kern="1200" dirty="0" smtClean="0">
              <a:solidFill>
                <a:srgbClr val="660066"/>
              </a:solidFill>
              <a:latin typeface="微軟正黑體" pitchFamily="34" charset="-120"/>
              <a:ea typeface="微軟正黑體" pitchFamily="34" charset="-120"/>
            </a:rPr>
            <a:t>高職</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技專校院</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合作廠商</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職訓中心</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合作模式</a:t>
          </a:r>
          <a:endParaRPr lang="zh-TW" altLang="en-US" sz="2000" b="1" kern="1200" dirty="0">
            <a:solidFill>
              <a:srgbClr val="660066"/>
            </a:solidFill>
            <a:latin typeface="微軟正黑體" pitchFamily="34" charset="-120"/>
            <a:ea typeface="微軟正黑體" pitchFamily="34" charset="-120"/>
          </a:endParaRPr>
        </a:p>
        <a:p>
          <a:pPr marL="84138" lvl="1" indent="-84138" algn="l" defTabSz="889000">
            <a:lnSpc>
              <a:spcPct val="90000"/>
            </a:lnSpc>
            <a:spcBef>
              <a:spcPct val="0"/>
            </a:spcBef>
            <a:spcAft>
              <a:spcPts val="0"/>
            </a:spcAft>
            <a:buChar char="••"/>
          </a:pPr>
          <a:r>
            <a:rPr lang="zh-TW" altLang="en-US" sz="2000" b="1" kern="1200" dirty="0" smtClean="0">
              <a:solidFill>
                <a:srgbClr val="660066"/>
              </a:solidFill>
              <a:latin typeface="微軟正黑體" pitchFamily="34" charset="-120"/>
              <a:ea typeface="微軟正黑體" pitchFamily="34" charset="-120"/>
            </a:rPr>
            <a:t>採</a:t>
          </a:r>
          <a:r>
            <a:rPr lang="en-US" altLang="zh-TW" sz="2000" b="1" kern="1200" dirty="0" smtClean="0">
              <a:solidFill>
                <a:srgbClr val="660066"/>
              </a:solidFill>
              <a:latin typeface="微軟正黑體" pitchFamily="34" charset="-120"/>
              <a:ea typeface="微軟正黑體" pitchFamily="34" charset="-120"/>
            </a:rPr>
            <a:t>3+4</a:t>
          </a:r>
          <a:r>
            <a:rPr lang="zh-TW" altLang="en-US" sz="2000" b="1" kern="1200" dirty="0" smtClean="0">
              <a:solidFill>
                <a:srgbClr val="660066"/>
              </a:solidFill>
              <a:latin typeface="微軟正黑體" pitchFamily="34" charset="-120"/>
              <a:ea typeface="微軟正黑體" pitchFamily="34" charset="-120"/>
            </a:rPr>
            <a:t>（高職</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四技）之縱向銜接學制，搭配勞委會職訓局職訓中心發展攜手合作方式</a:t>
          </a:r>
          <a:endParaRPr lang="zh-TW" altLang="en-US" sz="2000" b="1" kern="1200" dirty="0">
            <a:solidFill>
              <a:srgbClr val="660066"/>
            </a:solidFill>
            <a:latin typeface="微軟正黑體" pitchFamily="34" charset="-120"/>
            <a:ea typeface="微軟正黑體" pitchFamily="34" charset="-120"/>
          </a:endParaRPr>
        </a:p>
      </dsp:txBody>
      <dsp:txXfrm rot="-5400000">
        <a:off x="1337078" y="3559184"/>
        <a:ext cx="6669449" cy="1146743"/>
      </dsp:txXfrm>
    </dsp:sp>
    <dsp:sp modelId="{444A3AE3-0E7F-4202-A701-ACB8385FF789}">
      <dsp:nvSpPr>
        <dsp:cNvPr id="0" name=""/>
        <dsp:cNvSpPr/>
      </dsp:nvSpPr>
      <dsp:spPr>
        <a:xfrm>
          <a:off x="3930" y="3338296"/>
          <a:ext cx="1333147" cy="158851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altLang="zh-TW" sz="3200" b="1" kern="1200" dirty="0" smtClean="0">
              <a:solidFill>
                <a:schemeClr val="bg1"/>
              </a:solidFill>
              <a:latin typeface="微軟正黑體" pitchFamily="34" charset="-120"/>
              <a:ea typeface="微軟正黑體" pitchFamily="34" charset="-120"/>
            </a:rPr>
            <a:t>4</a:t>
          </a:r>
          <a:r>
            <a:rPr lang="zh-TW" altLang="en-US" sz="3200" b="1" kern="1200" dirty="0" smtClean="0">
              <a:solidFill>
                <a:schemeClr val="bg1"/>
              </a:solidFill>
              <a:latin typeface="微軟正黑體" pitchFamily="34" charset="-120"/>
              <a:ea typeface="微軟正黑體" pitchFamily="34" charset="-120"/>
            </a:rPr>
            <a:t>合</a:t>
          </a:r>
          <a:r>
            <a:rPr lang="en-US" altLang="zh-TW" sz="3200" b="1" kern="1200" dirty="0" smtClean="0">
              <a:solidFill>
                <a:schemeClr val="bg1"/>
              </a:solidFill>
              <a:latin typeface="微軟正黑體" pitchFamily="34" charset="-120"/>
              <a:ea typeface="微軟正黑體" pitchFamily="34" charset="-120"/>
            </a:rPr>
            <a:t>1</a:t>
          </a:r>
          <a:endParaRPr lang="zh-TW" altLang="en-US" sz="3200" b="1" kern="1200" dirty="0">
            <a:solidFill>
              <a:schemeClr val="bg1"/>
            </a:solidFill>
            <a:latin typeface="微軟正黑體" pitchFamily="34" charset="-120"/>
            <a:ea typeface="微軟正黑體" pitchFamily="34" charset="-120"/>
          </a:endParaRPr>
        </a:p>
      </dsp:txBody>
      <dsp:txXfrm>
        <a:off x="69009" y="3403375"/>
        <a:ext cx="1202989" cy="145836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FC86E1-0ECD-41FC-BEFF-45207D6C8C4B}">
      <dsp:nvSpPr>
        <dsp:cNvPr id="0" name=""/>
        <dsp:cNvSpPr/>
      </dsp:nvSpPr>
      <dsp:spPr>
        <a:xfrm rot="5400000">
          <a:off x="4860347" y="-2041760"/>
          <a:ext cx="626413" cy="4869227"/>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b="1" kern="1200" smtClean="0">
              <a:latin typeface="微軟正黑體" panose="020B0604030504040204" pitchFamily="34" charset="-120"/>
              <a:ea typeface="微軟正黑體" panose="020B0604030504040204" pitchFamily="34" charset="-120"/>
            </a:rPr>
            <a:t>中油專班</a:t>
          </a:r>
          <a:endParaRPr lang="zh-TW" altLang="en-US" sz="1900" b="1" kern="1200" dirty="0">
            <a:latin typeface="微軟正黑體" panose="020B0604030504040204" pitchFamily="34" charset="-120"/>
            <a:ea typeface="微軟正黑體" panose="020B0604030504040204" pitchFamily="34" charset="-120"/>
          </a:endParaRPr>
        </a:p>
      </dsp:txBody>
      <dsp:txXfrm rot="-5400000">
        <a:off x="2738941" y="110225"/>
        <a:ext cx="4838648" cy="565255"/>
      </dsp:txXfrm>
    </dsp:sp>
    <dsp:sp modelId="{A2009D83-9BF0-4593-AAFB-2424AA696FE6}">
      <dsp:nvSpPr>
        <dsp:cNvPr id="0" name=""/>
        <dsp:cNvSpPr/>
      </dsp:nvSpPr>
      <dsp:spPr>
        <a:xfrm>
          <a:off x="0" y="1344"/>
          <a:ext cx="2738940" cy="78301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dirty="0" smtClean="0">
              <a:latin typeface="微軟正黑體" panose="020B0604030504040204" pitchFamily="34" charset="-120"/>
              <a:ea typeface="微軟正黑體" panose="020B0604030504040204" pitchFamily="34" charset="-120"/>
            </a:rPr>
            <a:t>林園高中</a:t>
          </a:r>
          <a:endParaRPr lang="zh-TW" altLang="en-US" sz="2900" b="1" kern="1200" dirty="0">
            <a:latin typeface="微軟正黑體" panose="020B0604030504040204" pitchFamily="34" charset="-120"/>
            <a:ea typeface="微軟正黑體" panose="020B0604030504040204" pitchFamily="34" charset="-120"/>
          </a:endParaRPr>
        </a:p>
      </dsp:txBody>
      <dsp:txXfrm>
        <a:off x="38224" y="39568"/>
        <a:ext cx="2662492" cy="706568"/>
      </dsp:txXfrm>
    </dsp:sp>
    <dsp:sp modelId="{022A997A-4A8C-47CD-A340-AD41F9B59DBB}">
      <dsp:nvSpPr>
        <dsp:cNvPr id="0" name=""/>
        <dsp:cNvSpPr/>
      </dsp:nvSpPr>
      <dsp:spPr>
        <a:xfrm rot="5400000">
          <a:off x="4860347" y="-1219593"/>
          <a:ext cx="626413" cy="4869227"/>
        </a:xfrm>
        <a:prstGeom prst="round2SameRect">
          <a:avLst/>
        </a:prstGeom>
        <a:solidFill>
          <a:schemeClr val="accent5">
            <a:tint val="40000"/>
            <a:alpha val="90000"/>
            <a:hueOff val="-2148096"/>
            <a:satOff val="9651"/>
            <a:lumOff val="663"/>
            <a:alphaOff val="0"/>
          </a:schemeClr>
        </a:solidFill>
        <a:ln w="25400" cap="flat" cmpd="sng" algn="ctr">
          <a:solidFill>
            <a:schemeClr val="accent5">
              <a:tint val="40000"/>
              <a:alpha val="90000"/>
              <a:hueOff val="-2148096"/>
              <a:satOff val="9651"/>
              <a:lumOff val="6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b="1" kern="1200" smtClean="0">
              <a:latin typeface="微軟正黑體" panose="020B0604030504040204" pitchFamily="34" charset="-120"/>
              <a:ea typeface="微軟正黑體" panose="020B0604030504040204" pitchFamily="34" charset="-120"/>
            </a:rPr>
            <a:t>台電專班</a:t>
          </a:r>
          <a:endParaRPr lang="zh-TW" altLang="en-US" sz="1900" b="1" kern="1200" dirty="0">
            <a:latin typeface="微軟正黑體" panose="020B0604030504040204" pitchFamily="34" charset="-120"/>
            <a:ea typeface="微軟正黑體" panose="020B0604030504040204" pitchFamily="34" charset="-120"/>
          </a:endParaRPr>
        </a:p>
      </dsp:txBody>
      <dsp:txXfrm rot="-5400000">
        <a:off x="2738941" y="932392"/>
        <a:ext cx="4838648" cy="565255"/>
      </dsp:txXfrm>
    </dsp:sp>
    <dsp:sp modelId="{54CA0E8A-0EC0-40FE-8335-EE3399AB64DA}">
      <dsp:nvSpPr>
        <dsp:cNvPr id="0" name=""/>
        <dsp:cNvSpPr/>
      </dsp:nvSpPr>
      <dsp:spPr>
        <a:xfrm>
          <a:off x="0" y="823512"/>
          <a:ext cx="2738940" cy="783016"/>
        </a:xfrm>
        <a:prstGeom prst="roundRect">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smtClean="0">
              <a:latin typeface="微軟正黑體" panose="020B0604030504040204" pitchFamily="34" charset="-120"/>
              <a:ea typeface="微軟正黑體" panose="020B0604030504040204" pitchFamily="34" charset="-120"/>
            </a:rPr>
            <a:t>小港高中</a:t>
          </a:r>
          <a:endParaRPr lang="zh-TW" altLang="en-US" sz="2900" b="1" kern="1200" dirty="0">
            <a:latin typeface="微軟正黑體" panose="020B0604030504040204" pitchFamily="34" charset="-120"/>
            <a:ea typeface="微軟正黑體" panose="020B0604030504040204" pitchFamily="34" charset="-120"/>
          </a:endParaRPr>
        </a:p>
      </dsp:txBody>
      <dsp:txXfrm>
        <a:off x="38224" y="861736"/>
        <a:ext cx="2662492" cy="706568"/>
      </dsp:txXfrm>
    </dsp:sp>
    <dsp:sp modelId="{7044D484-1764-483B-96D1-06E6593C14E2}">
      <dsp:nvSpPr>
        <dsp:cNvPr id="0" name=""/>
        <dsp:cNvSpPr/>
      </dsp:nvSpPr>
      <dsp:spPr>
        <a:xfrm rot="5400000">
          <a:off x="4860347" y="-397425"/>
          <a:ext cx="626413" cy="4869227"/>
        </a:xfrm>
        <a:prstGeom prst="round2SameRect">
          <a:avLst/>
        </a:prstGeom>
        <a:solidFill>
          <a:schemeClr val="accent5">
            <a:tint val="40000"/>
            <a:alpha val="90000"/>
            <a:hueOff val="-4296193"/>
            <a:satOff val="19301"/>
            <a:lumOff val="1327"/>
            <a:alphaOff val="0"/>
          </a:schemeClr>
        </a:solidFill>
        <a:ln w="25400" cap="flat" cmpd="sng" algn="ctr">
          <a:solidFill>
            <a:schemeClr val="accent5">
              <a:tint val="40000"/>
              <a:alpha val="90000"/>
              <a:hueOff val="-4296193"/>
              <a:satOff val="19301"/>
              <a:lumOff val="13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b="1" kern="1200" smtClean="0">
              <a:latin typeface="微軟正黑體" panose="020B0604030504040204" pitchFamily="34" charset="-120"/>
              <a:ea typeface="微軟正黑體" panose="020B0604030504040204" pitchFamily="34" charset="-120"/>
            </a:rPr>
            <a:t>仁大石化專班</a:t>
          </a:r>
          <a:endParaRPr lang="zh-TW" altLang="en-US" sz="1900" b="1" kern="1200" dirty="0">
            <a:latin typeface="微軟正黑體" panose="020B0604030504040204" pitchFamily="34" charset="-120"/>
            <a:ea typeface="微軟正黑體" panose="020B0604030504040204" pitchFamily="34" charset="-120"/>
          </a:endParaRPr>
        </a:p>
      </dsp:txBody>
      <dsp:txXfrm rot="-5400000">
        <a:off x="2738941" y="1754560"/>
        <a:ext cx="4838648" cy="565255"/>
      </dsp:txXfrm>
    </dsp:sp>
    <dsp:sp modelId="{0804D032-B4B6-4986-87F3-54708FB69F94}">
      <dsp:nvSpPr>
        <dsp:cNvPr id="0" name=""/>
        <dsp:cNvSpPr/>
      </dsp:nvSpPr>
      <dsp:spPr>
        <a:xfrm>
          <a:off x="0" y="1645679"/>
          <a:ext cx="2738940" cy="783016"/>
        </a:xfrm>
        <a:prstGeom prst="roundRect">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smtClean="0">
              <a:latin typeface="微軟正黑體" panose="020B0604030504040204" pitchFamily="34" charset="-120"/>
              <a:ea typeface="微軟正黑體" panose="020B0604030504040204" pitchFamily="34" charset="-120"/>
            </a:rPr>
            <a:t>仁武高中</a:t>
          </a:r>
          <a:endParaRPr lang="zh-TW" altLang="en-US" sz="2900" b="1" kern="1200" dirty="0">
            <a:latin typeface="微軟正黑體" panose="020B0604030504040204" pitchFamily="34" charset="-120"/>
            <a:ea typeface="微軟正黑體" panose="020B0604030504040204" pitchFamily="34" charset="-120"/>
          </a:endParaRPr>
        </a:p>
      </dsp:txBody>
      <dsp:txXfrm>
        <a:off x="38224" y="1683903"/>
        <a:ext cx="2662492" cy="706568"/>
      </dsp:txXfrm>
    </dsp:sp>
    <dsp:sp modelId="{32460269-A4B0-4646-93FC-E62D2E6679CF}">
      <dsp:nvSpPr>
        <dsp:cNvPr id="0" name=""/>
        <dsp:cNvSpPr/>
      </dsp:nvSpPr>
      <dsp:spPr>
        <a:xfrm rot="5400000">
          <a:off x="4860347" y="424741"/>
          <a:ext cx="626413" cy="4869227"/>
        </a:xfrm>
        <a:prstGeom prst="round2SameRect">
          <a:avLst/>
        </a:prstGeom>
        <a:solidFill>
          <a:schemeClr val="accent5">
            <a:tint val="40000"/>
            <a:alpha val="90000"/>
            <a:hueOff val="-6444289"/>
            <a:satOff val="28952"/>
            <a:lumOff val="1990"/>
            <a:alphaOff val="0"/>
          </a:schemeClr>
        </a:solidFill>
        <a:ln w="25400" cap="flat" cmpd="sng" algn="ctr">
          <a:solidFill>
            <a:schemeClr val="accent5">
              <a:tint val="40000"/>
              <a:alpha val="90000"/>
              <a:hueOff val="-6444289"/>
              <a:satOff val="28952"/>
              <a:lumOff val="19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b="1" kern="1200" dirty="0" smtClean="0">
              <a:latin typeface="微軟正黑體" panose="020B0604030504040204" pitchFamily="34" charset="-120"/>
              <a:ea typeface="微軟正黑體" panose="020B0604030504040204" pitchFamily="34" charset="-120"/>
            </a:rPr>
            <a:t>雙語實驗班、科學實驗班、台糖產學專班</a:t>
          </a:r>
          <a:endParaRPr lang="zh-TW" altLang="en-US" sz="1900" b="1" kern="1200" dirty="0">
            <a:latin typeface="微軟正黑體" panose="020B0604030504040204" pitchFamily="34" charset="-120"/>
            <a:ea typeface="微軟正黑體" panose="020B0604030504040204" pitchFamily="34" charset="-120"/>
          </a:endParaRPr>
        </a:p>
      </dsp:txBody>
      <dsp:txXfrm rot="-5400000">
        <a:off x="2738941" y="2576727"/>
        <a:ext cx="4838648" cy="565255"/>
      </dsp:txXfrm>
    </dsp:sp>
    <dsp:sp modelId="{2B4577B6-FE20-41C5-81D8-150E9C6DE00A}">
      <dsp:nvSpPr>
        <dsp:cNvPr id="0" name=""/>
        <dsp:cNvSpPr/>
      </dsp:nvSpPr>
      <dsp:spPr>
        <a:xfrm>
          <a:off x="0" y="2467847"/>
          <a:ext cx="2738940" cy="783016"/>
        </a:xfrm>
        <a:prstGeom prst="roundRect">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smtClean="0">
              <a:latin typeface="微軟正黑體" panose="020B0604030504040204" pitchFamily="34" charset="-120"/>
              <a:ea typeface="微軟正黑體" panose="020B0604030504040204" pitchFamily="34" charset="-120"/>
            </a:rPr>
            <a:t>路竹高中</a:t>
          </a:r>
          <a:endParaRPr lang="zh-TW" altLang="en-US" sz="2900" b="1" kern="1200" dirty="0">
            <a:latin typeface="微軟正黑體" panose="020B0604030504040204" pitchFamily="34" charset="-120"/>
            <a:ea typeface="微軟正黑體" panose="020B0604030504040204" pitchFamily="34" charset="-120"/>
          </a:endParaRPr>
        </a:p>
      </dsp:txBody>
      <dsp:txXfrm>
        <a:off x="38224" y="2506071"/>
        <a:ext cx="2662492" cy="706568"/>
      </dsp:txXfrm>
    </dsp:sp>
    <dsp:sp modelId="{52FE1CFB-E358-4F9B-906A-F1F651BE4C49}">
      <dsp:nvSpPr>
        <dsp:cNvPr id="0" name=""/>
        <dsp:cNvSpPr/>
      </dsp:nvSpPr>
      <dsp:spPr>
        <a:xfrm rot="5400000">
          <a:off x="4860347" y="1246909"/>
          <a:ext cx="626413" cy="4869227"/>
        </a:xfrm>
        <a:prstGeom prst="round2SameRect">
          <a:avLst/>
        </a:prstGeom>
        <a:solidFill>
          <a:schemeClr val="accent5">
            <a:tint val="40000"/>
            <a:alpha val="90000"/>
            <a:hueOff val="-8592385"/>
            <a:satOff val="38602"/>
            <a:lumOff val="2654"/>
            <a:alphaOff val="0"/>
          </a:schemeClr>
        </a:solidFill>
        <a:ln w="25400" cap="flat" cmpd="sng" algn="ctr">
          <a:solidFill>
            <a:schemeClr val="accent5">
              <a:tint val="40000"/>
              <a:alpha val="90000"/>
              <a:hueOff val="-8592385"/>
              <a:satOff val="38602"/>
              <a:lumOff val="26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b="1" kern="1200" dirty="0" smtClean="0">
              <a:latin typeface="微軟正黑體" panose="020B0604030504040204" pitchFamily="34" charset="-120"/>
              <a:ea typeface="微軟正黑體" panose="020B0604030504040204" pitchFamily="34" charset="-120"/>
            </a:rPr>
            <a:t>產業專班、台水機電班</a:t>
          </a:r>
          <a:endParaRPr lang="zh-TW" altLang="en-US" sz="1900" b="1" kern="1200" dirty="0">
            <a:latin typeface="微軟正黑體" panose="020B0604030504040204" pitchFamily="34" charset="-120"/>
            <a:ea typeface="微軟正黑體" panose="020B0604030504040204" pitchFamily="34" charset="-120"/>
          </a:endParaRPr>
        </a:p>
      </dsp:txBody>
      <dsp:txXfrm rot="-5400000">
        <a:off x="2738941" y="3398895"/>
        <a:ext cx="4838648" cy="565255"/>
      </dsp:txXfrm>
    </dsp:sp>
    <dsp:sp modelId="{5836A0F0-E093-4D1B-9D2D-EA08788D7781}">
      <dsp:nvSpPr>
        <dsp:cNvPr id="0" name=""/>
        <dsp:cNvSpPr/>
      </dsp:nvSpPr>
      <dsp:spPr>
        <a:xfrm>
          <a:off x="0" y="3290014"/>
          <a:ext cx="2738940" cy="783016"/>
        </a:xfrm>
        <a:prstGeom prst="roundRect">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dirty="0" smtClean="0">
              <a:latin typeface="微軟正黑體" panose="020B0604030504040204" pitchFamily="34" charset="-120"/>
              <a:ea typeface="微軟正黑體" panose="020B0604030504040204" pitchFamily="34" charset="-120"/>
            </a:rPr>
            <a:t>六龜高中</a:t>
          </a:r>
          <a:endParaRPr lang="zh-TW" altLang="en-US" sz="2900" b="1" kern="1200" dirty="0">
            <a:latin typeface="微軟正黑體" panose="020B0604030504040204" pitchFamily="34" charset="-120"/>
            <a:ea typeface="微軟正黑體" panose="020B0604030504040204" pitchFamily="34" charset="-120"/>
          </a:endParaRPr>
        </a:p>
      </dsp:txBody>
      <dsp:txXfrm>
        <a:off x="38224" y="3328238"/>
        <a:ext cx="2662492" cy="706568"/>
      </dsp:txXfrm>
    </dsp:sp>
    <dsp:sp modelId="{3995C661-33E6-4EF0-AE48-89D0CF70265A}">
      <dsp:nvSpPr>
        <dsp:cNvPr id="0" name=""/>
        <dsp:cNvSpPr/>
      </dsp:nvSpPr>
      <dsp:spPr>
        <a:xfrm rot="5400000">
          <a:off x="4860347" y="2069077"/>
          <a:ext cx="626413" cy="4869227"/>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TW" altLang="en-US" sz="1900" b="1" kern="1200" dirty="0" smtClean="0">
              <a:latin typeface="微軟正黑體" panose="020B0604030504040204" pitchFamily="34" charset="-120"/>
              <a:ea typeface="微軟正黑體" panose="020B0604030504040204" pitchFamily="34" charset="-120"/>
            </a:rPr>
            <a:t>台糖產學班</a:t>
          </a:r>
          <a:endParaRPr lang="zh-TW" altLang="en-US" sz="1900" b="1" kern="1200" dirty="0">
            <a:latin typeface="微軟正黑體" panose="020B0604030504040204" pitchFamily="34" charset="-120"/>
            <a:ea typeface="微軟正黑體" panose="020B0604030504040204" pitchFamily="34" charset="-120"/>
          </a:endParaRPr>
        </a:p>
      </dsp:txBody>
      <dsp:txXfrm rot="-5400000">
        <a:off x="2738941" y="4221063"/>
        <a:ext cx="4838648" cy="565255"/>
      </dsp:txXfrm>
    </dsp:sp>
    <dsp:sp modelId="{E00CA6FD-AC30-42AF-BA34-8EE2AD1C1512}">
      <dsp:nvSpPr>
        <dsp:cNvPr id="0" name=""/>
        <dsp:cNvSpPr/>
      </dsp:nvSpPr>
      <dsp:spPr>
        <a:xfrm>
          <a:off x="0" y="4112182"/>
          <a:ext cx="2738940" cy="783016"/>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dirty="0" smtClean="0">
              <a:latin typeface="微軟正黑體" panose="020B0604030504040204" pitchFamily="34" charset="-120"/>
              <a:ea typeface="微軟正黑體" panose="020B0604030504040204" pitchFamily="34" charset="-120"/>
            </a:rPr>
            <a:t>三信家商</a:t>
          </a:r>
          <a:endParaRPr lang="zh-TW" altLang="en-US" sz="2900" b="1" kern="1200" dirty="0">
            <a:latin typeface="微軟正黑體" panose="020B0604030504040204" pitchFamily="34" charset="-120"/>
            <a:ea typeface="微軟正黑體" panose="020B0604030504040204" pitchFamily="34" charset="-120"/>
          </a:endParaRPr>
        </a:p>
      </dsp:txBody>
      <dsp:txXfrm>
        <a:off x="38224" y="4150406"/>
        <a:ext cx="2662492" cy="706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51B1-B592-470F-92CF-D25BBC9650E0}">
      <dsp:nvSpPr>
        <dsp:cNvPr id="0" name=""/>
        <dsp:cNvSpPr/>
      </dsp:nvSpPr>
      <dsp:spPr>
        <a:xfrm>
          <a:off x="393261" y="1098693"/>
          <a:ext cx="1270876" cy="12870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台南區高雄區</a:t>
          </a:r>
          <a:endParaRPr lang="zh-TW" altLang="en-US" sz="2400" b="1" kern="1200" dirty="0">
            <a:latin typeface="微軟正黑體" pitchFamily="34" charset="-120"/>
            <a:ea typeface="微軟正黑體" pitchFamily="34" charset="-120"/>
          </a:endParaRPr>
        </a:p>
      </dsp:txBody>
      <dsp:txXfrm>
        <a:off x="393261" y="1098693"/>
        <a:ext cx="1270876" cy="1287000"/>
      </dsp:txXfrm>
    </dsp:sp>
    <dsp:sp modelId="{EA4341A8-E496-4FDB-8453-299869E4AF69}">
      <dsp:nvSpPr>
        <dsp:cNvPr id="0" name=""/>
        <dsp:cNvSpPr/>
      </dsp:nvSpPr>
      <dsp:spPr>
        <a:xfrm>
          <a:off x="1664138" y="213880"/>
          <a:ext cx="411480" cy="3056625"/>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69D1D7F-D78A-4844-859E-183CCE615519}">
      <dsp:nvSpPr>
        <dsp:cNvPr id="0" name=""/>
        <dsp:cNvSpPr/>
      </dsp:nvSpPr>
      <dsp:spPr>
        <a:xfrm>
          <a:off x="2240210" y="213880"/>
          <a:ext cx="5596128" cy="3056625"/>
        </a:xfrm>
        <a:prstGeom prst="rect">
          <a:avLst/>
        </a:prstGeom>
        <a:solidFill>
          <a:srgbClr val="66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dirty="0" smtClean="0">
              <a:latin typeface="微軟正黑體" pitchFamily="34" charset="-120"/>
              <a:ea typeface="微軟正黑體" pitchFamily="34" charset="-120"/>
            </a:rPr>
            <a:t>安南、安平、北、中西、東、南、永康、仁德、歸仁、關廟、龍崎、新化、左鎮、玉井、南化、楠西等</a:t>
          </a:r>
          <a:r>
            <a:rPr lang="en-US" altLang="zh-TW" sz="2300" b="1" kern="1200" dirty="0" smtClean="0">
              <a:latin typeface="微軟正黑體" pitchFamily="34" charset="-120"/>
              <a:ea typeface="微軟正黑體" pitchFamily="34" charset="-120"/>
            </a:rPr>
            <a:t>16</a:t>
          </a:r>
          <a:r>
            <a:rPr lang="zh-TW" altLang="en-US" sz="2300" b="1" kern="1200" dirty="0" smtClean="0">
              <a:latin typeface="微軟正黑體" pitchFamily="34" charset="-120"/>
              <a:ea typeface="微軟正黑體" pitchFamily="34" charset="-120"/>
            </a:rPr>
            <a:t>個行政區</a:t>
          </a:r>
          <a:endParaRPr lang="zh-TW" altLang="en-US" sz="2300" b="1" kern="1200" dirty="0">
            <a:latin typeface="微軟正黑體" pitchFamily="34" charset="-120"/>
            <a:ea typeface="微軟正黑體" pitchFamily="34" charset="-120"/>
          </a:endParaRPr>
        </a:p>
        <a:p>
          <a:pPr marL="228600" lvl="1" indent="-228600" algn="l" defTabSz="1022350">
            <a:lnSpc>
              <a:spcPct val="90000"/>
            </a:lnSpc>
            <a:spcBef>
              <a:spcPct val="0"/>
            </a:spcBef>
            <a:spcAft>
              <a:spcPct val="15000"/>
            </a:spcAft>
            <a:buChar char="••"/>
          </a:pPr>
          <a:r>
            <a:rPr lang="zh-TW" altLang="en-US" sz="2300" b="1" kern="1200" dirty="0" smtClean="0">
              <a:latin typeface="微軟正黑體" pitchFamily="34" charset="-120"/>
              <a:ea typeface="微軟正黑體" pitchFamily="34" charset="-120"/>
            </a:rPr>
            <a:t>甲仙、杉林、內門、旗山、田寮、阿蓮、湖內、路竹、岡山、茄萣、永安等</a:t>
          </a:r>
          <a:r>
            <a:rPr lang="en-US" altLang="zh-TW" sz="2300" b="1" kern="1200" dirty="0" smtClean="0">
              <a:latin typeface="微軟正黑體" pitchFamily="34" charset="-120"/>
              <a:ea typeface="微軟正黑體" pitchFamily="34" charset="-120"/>
            </a:rPr>
            <a:t>11</a:t>
          </a:r>
          <a:r>
            <a:rPr lang="zh-TW" altLang="en-US" sz="2300" b="1" kern="1200" dirty="0" smtClean="0">
              <a:latin typeface="微軟正黑體" pitchFamily="34" charset="-120"/>
              <a:ea typeface="微軟正黑體" pitchFamily="34" charset="-120"/>
            </a:rPr>
            <a:t>個行政區</a:t>
          </a:r>
          <a:endParaRPr lang="zh-TW" altLang="en-US" sz="2300" b="1" kern="1200" dirty="0">
            <a:latin typeface="微軟正黑體" pitchFamily="34" charset="-120"/>
            <a:ea typeface="微軟正黑體" pitchFamily="34" charset="-120"/>
          </a:endParaRPr>
        </a:p>
      </dsp:txBody>
      <dsp:txXfrm>
        <a:off x="2240210" y="213880"/>
        <a:ext cx="5596128" cy="3056625"/>
      </dsp:txXfrm>
    </dsp:sp>
    <dsp:sp modelId="{F62C532A-B3A1-4216-AEA8-ADE1F1B92718}">
      <dsp:nvSpPr>
        <dsp:cNvPr id="0" name=""/>
        <dsp:cNvSpPr/>
      </dsp:nvSpPr>
      <dsp:spPr>
        <a:xfrm>
          <a:off x="393261" y="3504506"/>
          <a:ext cx="1270876" cy="1287000"/>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itchFamily="34" charset="-120"/>
              <a:ea typeface="微軟正黑體" pitchFamily="34" charset="-120"/>
            </a:rPr>
            <a:t>高雄區屏東區</a:t>
          </a:r>
          <a:endParaRPr lang="zh-TW" altLang="en-US" sz="2400" b="1" kern="1200" dirty="0">
            <a:latin typeface="微軟正黑體" pitchFamily="34" charset="-120"/>
            <a:ea typeface="微軟正黑體" pitchFamily="34" charset="-120"/>
          </a:endParaRPr>
        </a:p>
      </dsp:txBody>
      <dsp:txXfrm>
        <a:off x="393261" y="3504506"/>
        <a:ext cx="1270876" cy="1287000"/>
      </dsp:txXfrm>
    </dsp:sp>
    <dsp:sp modelId="{3AC12A82-503F-482B-B6BF-083B69DD32E2}">
      <dsp:nvSpPr>
        <dsp:cNvPr id="0" name=""/>
        <dsp:cNvSpPr/>
      </dsp:nvSpPr>
      <dsp:spPr>
        <a:xfrm>
          <a:off x="1664138" y="3504506"/>
          <a:ext cx="411480" cy="1287000"/>
        </a:xfrm>
        <a:prstGeom prst="leftBrace">
          <a:avLst>
            <a:gd name="adj1" fmla="val 35000"/>
            <a:gd name="adj2" fmla="val 50000"/>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6338396-7478-4125-850D-57E8AB65482C}">
      <dsp:nvSpPr>
        <dsp:cNvPr id="0" name=""/>
        <dsp:cNvSpPr/>
      </dsp:nvSpPr>
      <dsp:spPr>
        <a:xfrm>
          <a:off x="2376263" y="3479654"/>
          <a:ext cx="1316656" cy="1287000"/>
        </a:xfrm>
        <a:prstGeom prst="rect">
          <a:avLst/>
        </a:prstGeom>
        <a:solidFill>
          <a:srgbClr val="0033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228600" lvl="1" indent="-228600" algn="l" defTabSz="1022350">
            <a:lnSpc>
              <a:spcPct val="90000"/>
            </a:lnSpc>
            <a:spcBef>
              <a:spcPct val="0"/>
            </a:spcBef>
            <a:spcAft>
              <a:spcPct val="15000"/>
            </a:spcAft>
            <a:buChar char="••"/>
          </a:pPr>
          <a:r>
            <a:rPr lang="zh-TW" altLang="en-US" sz="2300" b="1" kern="1200" smtClean="0">
              <a:latin typeface="微軟正黑體" pitchFamily="34" charset="-120"/>
              <a:ea typeface="微軟正黑體" pitchFamily="34" charset="-120"/>
            </a:rPr>
            <a:t>林園區</a:t>
          </a:r>
          <a:endParaRPr lang="zh-TW" altLang="en-US" sz="2300" b="1" kern="1200" dirty="0">
            <a:latin typeface="微軟正黑體" pitchFamily="34" charset="-120"/>
            <a:ea typeface="微軟正黑體" pitchFamily="34" charset="-120"/>
          </a:endParaRPr>
        </a:p>
        <a:p>
          <a:pPr marL="228600" lvl="1" indent="-228600" algn="l" defTabSz="1022350">
            <a:lnSpc>
              <a:spcPct val="90000"/>
            </a:lnSpc>
            <a:spcBef>
              <a:spcPct val="0"/>
            </a:spcBef>
            <a:spcAft>
              <a:spcPct val="15000"/>
            </a:spcAft>
            <a:buChar char="••"/>
          </a:pPr>
          <a:r>
            <a:rPr lang="zh-TW" altLang="en-US" sz="2300" b="1" kern="1200" smtClean="0">
              <a:latin typeface="微軟正黑體" pitchFamily="34" charset="-120"/>
              <a:ea typeface="微軟正黑體" pitchFamily="34" charset="-120"/>
            </a:rPr>
            <a:t>東港鎮</a:t>
          </a:r>
          <a:endParaRPr lang="zh-TW" altLang="en-US" sz="2300" b="1" kern="1200" dirty="0">
            <a:latin typeface="微軟正黑體" pitchFamily="34" charset="-120"/>
            <a:ea typeface="微軟正黑體" pitchFamily="34" charset="-120"/>
          </a:endParaRPr>
        </a:p>
      </dsp:txBody>
      <dsp:txXfrm>
        <a:off x="2376263" y="3479654"/>
        <a:ext cx="1316656" cy="1287000"/>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F8AFE-1A7F-4A46-8EAA-3387AAE03681}">
      <dsp:nvSpPr>
        <dsp:cNvPr id="0" name=""/>
        <dsp:cNvSpPr/>
      </dsp:nvSpPr>
      <dsp:spPr>
        <a:xfrm rot="5400000">
          <a:off x="1956263" y="-732453"/>
          <a:ext cx="5918861" cy="7383769"/>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36000" lvl="1" indent="0" algn="l" defTabSz="889000">
            <a:lnSpc>
              <a:spcPct val="85000"/>
            </a:lnSpc>
            <a:spcBef>
              <a:spcPct val="0"/>
            </a:spcBef>
            <a:spcAft>
              <a:spcPts val="0"/>
            </a:spcAft>
            <a:buChar char="••"/>
          </a:pPr>
          <a:r>
            <a:rPr lang="zh-TW" altLang="en-US" sz="2000" b="1" kern="1200" dirty="0" smtClean="0">
              <a:latin typeface="微軟正黑體" pitchFamily="34" charset="-120"/>
              <a:ea typeface="微軟正黑體" pitchFamily="34" charset="-120"/>
            </a:rPr>
            <a:t>分北、就各區招生學校</a:t>
          </a:r>
          <a:r>
            <a:rPr lang="zh-TW" altLang="en-US" sz="3200" b="1" kern="1200" dirty="0" smtClean="0">
              <a:solidFill>
                <a:srgbClr val="FF0000"/>
              </a:solidFill>
              <a:latin typeface="微軟正黑體" pitchFamily="34" charset="-120"/>
              <a:ea typeface="微軟正黑體" pitchFamily="34" charset="-120"/>
            </a:rPr>
            <a:t>擇一校報名</a:t>
          </a:r>
          <a:r>
            <a:rPr lang="zh-TW" altLang="en-US" sz="2000" b="1" kern="1200" dirty="0" smtClean="0">
              <a:latin typeface="微軟正黑體" pitchFamily="34" charset="-120"/>
              <a:ea typeface="微軟正黑體" pitchFamily="34" charset="-120"/>
            </a:rPr>
            <a:t>，可同時向北、中、南</a:t>
          </a:r>
          <a:r>
            <a:rPr lang="en-US" altLang="zh-TW" sz="2000" b="1" kern="1200" dirty="0" smtClean="0">
              <a:latin typeface="微軟正黑體" pitchFamily="34" charset="-120"/>
              <a:ea typeface="微軟正黑體" pitchFamily="34" charset="-120"/>
            </a:rPr>
            <a:t>3</a:t>
          </a:r>
          <a:r>
            <a:rPr lang="zh-TW" altLang="en-US" sz="2000" b="1" kern="1200" dirty="0" smtClean="0">
              <a:latin typeface="微軟正黑體" pitchFamily="34" charset="-120"/>
              <a:ea typeface="微軟正黑體" pitchFamily="34" charset="-120"/>
            </a:rPr>
            <a:t>區招生委員會報名</a:t>
          </a:r>
          <a:endParaRPr lang="zh-TW" altLang="en-US" sz="2000" b="1"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itchFamily="34" charset="-120"/>
              <a:ea typeface="微軟正黑體" pitchFamily="34" charset="-120"/>
            </a:rPr>
            <a:t>僅能擇</a:t>
          </a:r>
          <a:r>
            <a:rPr lang="zh-TW" altLang="en-US" sz="3200" b="1" u="sng" kern="1200" dirty="0" smtClean="0">
              <a:solidFill>
                <a:srgbClr val="FF0000"/>
              </a:solidFill>
              <a:latin typeface="微軟正黑體" pitchFamily="34" charset="-120"/>
              <a:ea typeface="微軟正黑體" pitchFamily="34" charset="-120"/>
            </a:rPr>
            <a:t>一招生學校</a:t>
          </a:r>
          <a:r>
            <a:rPr lang="zh-TW" altLang="en-US" sz="2000" b="1" kern="1200" dirty="0" smtClean="0">
              <a:latin typeface="微軟正黑體" pitchFamily="34" charset="-120"/>
              <a:ea typeface="微軟正黑體" pitchFamily="34" charset="-120"/>
            </a:rPr>
            <a:t>參加現場登記分發報到</a:t>
          </a:r>
          <a:endParaRPr lang="zh-TW" altLang="en-US" sz="2000" b="1"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itchFamily="34" charset="-120"/>
              <a:ea typeface="微軟正黑體" pitchFamily="34" charset="-120"/>
            </a:rPr>
            <a:t>五專免試報名時</a:t>
          </a:r>
          <a:r>
            <a:rPr lang="zh-TW" altLang="en-US" sz="4000" b="1" u="sng" kern="1200" dirty="0" smtClean="0">
              <a:solidFill>
                <a:srgbClr val="FF0000"/>
              </a:solidFill>
              <a:latin typeface="微軟正黑體" pitchFamily="34" charset="-120"/>
              <a:ea typeface="微軟正黑體" pitchFamily="34" charset="-120"/>
            </a:rPr>
            <a:t>先選學校</a:t>
          </a:r>
          <a:r>
            <a:rPr lang="zh-TW" altLang="en-US" sz="2000" b="1" kern="1200" dirty="0" smtClean="0">
              <a:latin typeface="微軟正黑體" pitchFamily="34" charset="-120"/>
              <a:ea typeface="微軟正黑體" pitchFamily="34" charset="-120"/>
            </a:rPr>
            <a:t>，再依總成績排名順序到</a:t>
          </a:r>
          <a:r>
            <a:rPr lang="zh-TW" altLang="en-US" sz="4000" b="1" u="sng" kern="1200" dirty="0" smtClean="0">
              <a:solidFill>
                <a:srgbClr val="FF0000"/>
              </a:solidFill>
              <a:latin typeface="微軟正黑體" pitchFamily="34" charset="-120"/>
              <a:ea typeface="微軟正黑體" pitchFamily="34" charset="-120"/>
            </a:rPr>
            <a:t>現場撕榜</a:t>
          </a:r>
          <a:r>
            <a:rPr lang="zh-TW" altLang="en-US" sz="2000" b="1" kern="1200" dirty="0" smtClean="0">
              <a:latin typeface="微軟正黑體" pitchFamily="34" charset="-120"/>
              <a:ea typeface="微軟正黑體" pitchFamily="34" charset="-120"/>
            </a:rPr>
            <a:t>決定錄取科系。</a:t>
          </a:r>
          <a:endParaRPr lang="zh-TW" altLang="en-US" sz="2000" b="1"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itchFamily="34" charset="-120"/>
              <a:ea typeface="微軟正黑體" pitchFamily="34" charset="-120"/>
            </a:rPr>
            <a:t>五專免試入學</a:t>
          </a:r>
          <a:r>
            <a:rPr lang="zh-TW" altLang="en-US" sz="2800" b="1" u="sng" kern="1200" dirty="0" smtClean="0">
              <a:solidFill>
                <a:srgbClr val="FF0000"/>
              </a:solidFill>
              <a:latin typeface="微軟正黑體" pitchFamily="34" charset="-120"/>
              <a:ea typeface="微軟正黑體" pitchFamily="34" charset="-120"/>
            </a:rPr>
            <a:t>滿分為</a:t>
          </a:r>
          <a:r>
            <a:rPr lang="en-US" altLang="en-US" sz="2800" b="1" u="sng" kern="1200" dirty="0" smtClean="0">
              <a:solidFill>
                <a:srgbClr val="FF0000"/>
              </a:solidFill>
              <a:latin typeface="微軟正黑體" pitchFamily="34" charset="-120"/>
              <a:ea typeface="微軟正黑體" pitchFamily="34" charset="-120"/>
            </a:rPr>
            <a:t>50</a:t>
          </a:r>
          <a:r>
            <a:rPr lang="zh-TW" altLang="en-US" sz="2800" b="1" u="sng" kern="1200" dirty="0" smtClean="0">
              <a:solidFill>
                <a:srgbClr val="FF0000"/>
              </a:solidFill>
              <a:latin typeface="微軟正黑體" pitchFamily="34" charset="-120"/>
              <a:ea typeface="微軟正黑體" pitchFamily="34" charset="-120"/>
            </a:rPr>
            <a:t>分</a:t>
          </a:r>
          <a:r>
            <a:rPr lang="zh-TW" altLang="en-US" sz="2000" b="1" kern="1200" dirty="0" smtClean="0">
              <a:latin typeface="微軟正黑體" pitchFamily="34" charset="-120"/>
              <a:ea typeface="微軟正黑體" pitchFamily="34" charset="-120"/>
            </a:rPr>
            <a:t>。其中</a:t>
          </a:r>
          <a:r>
            <a:rPr lang="en-US" altLang="en-US" sz="2000" b="1" kern="1200" dirty="0" smtClean="0">
              <a:latin typeface="微軟正黑體" pitchFamily="34" charset="-120"/>
              <a:ea typeface="微軟正黑體" pitchFamily="34" charset="-120"/>
            </a:rPr>
            <a:t>15</a:t>
          </a:r>
          <a:r>
            <a:rPr lang="zh-TW" altLang="en-US" sz="2000" b="1" kern="1200" dirty="0" smtClean="0">
              <a:latin typeface="微軟正黑體" pitchFamily="34" charset="-120"/>
              <a:ea typeface="微軟正黑體" pitchFamily="34" charset="-120"/>
            </a:rPr>
            <a:t>分為會考成績各校自訂項目</a:t>
          </a:r>
          <a:r>
            <a:rPr lang="en-US" altLang="en-US" sz="2000" b="1" kern="1200" dirty="0" smtClean="0">
              <a:latin typeface="微軟正黑體" pitchFamily="34" charset="-120"/>
              <a:ea typeface="微軟正黑體" pitchFamily="34" charset="-120"/>
            </a:rPr>
            <a:t>(</a:t>
          </a:r>
          <a:r>
            <a:rPr lang="zh-TW" altLang="en-US" sz="2000" b="1" kern="1200" dirty="0" smtClean="0">
              <a:latin typeface="微軟正黑體" pitchFamily="34" charset="-120"/>
              <a:ea typeface="微軟正黑體" pitchFamily="34" charset="-120"/>
            </a:rPr>
            <a:t>如英檢</a:t>
          </a:r>
          <a:r>
            <a:rPr lang="en-US" altLang="en-US" sz="2000" b="1" kern="1200" dirty="0" smtClean="0">
              <a:latin typeface="微軟正黑體" pitchFamily="34" charset="-120"/>
              <a:ea typeface="微軟正黑體" pitchFamily="34" charset="-120"/>
            </a:rPr>
            <a:t>)5</a:t>
          </a:r>
          <a:r>
            <a:rPr lang="zh-TW" altLang="en-US" sz="2000" b="1" kern="1200" dirty="0" smtClean="0">
              <a:latin typeface="微軟正黑體" pitchFamily="34" charset="-120"/>
              <a:ea typeface="微軟正黑體" pitchFamily="34" charset="-120"/>
            </a:rPr>
            <a:t>分。</a:t>
          </a:r>
          <a:endParaRPr lang="zh-TW" altLang="en-US" sz="2000" b="1"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b="1" kern="1200" dirty="0" smtClean="0">
              <a:latin typeface="微軟正黑體" pitchFamily="34" charset="-120"/>
              <a:ea typeface="微軟正黑體" pitchFamily="34" charset="-120"/>
            </a:rPr>
            <a:t>五專免試入學的積分制度，與</a:t>
          </a:r>
          <a:r>
            <a:rPr lang="zh-TW" altLang="en-US" sz="2000" b="1" u="sng" kern="1200" dirty="0" smtClean="0">
              <a:latin typeface="微軟正黑體" pitchFamily="34" charset="-120"/>
              <a:ea typeface="微軟正黑體" pitchFamily="34" charset="-120"/>
            </a:rPr>
            <a:t>高中職有所不同</a:t>
          </a:r>
          <a:r>
            <a:rPr lang="zh-TW" altLang="en-US" sz="2000" b="1" kern="1200" dirty="0" smtClean="0">
              <a:latin typeface="微軟正黑體" pitchFamily="34" charset="-120"/>
              <a:ea typeface="微軟正黑體" pitchFamily="34" charset="-120"/>
            </a:rPr>
            <a:t>。有意升學五專的同學須及早注意</a:t>
          </a:r>
          <a:r>
            <a:rPr lang="zh-TW" altLang="en-US" sz="2000" kern="1200" dirty="0" smtClean="0"/>
            <a:t>。</a:t>
          </a:r>
          <a:endParaRPr lang="zh-TW" altLang="en-US" sz="2000" b="1" kern="1200" dirty="0">
            <a:latin typeface="微軟正黑體" pitchFamily="34" charset="-120"/>
            <a:ea typeface="微軟正黑體" pitchFamily="34" charset="-120"/>
          </a:endParaRPr>
        </a:p>
      </dsp:txBody>
      <dsp:txXfrm rot="-5400000">
        <a:off x="1223810" y="288936"/>
        <a:ext cx="7094834" cy="5340991"/>
      </dsp:txXfrm>
    </dsp:sp>
    <dsp:sp modelId="{0FB8656F-F81D-413D-A3E0-45057005F94A}">
      <dsp:nvSpPr>
        <dsp:cNvPr id="0" name=""/>
        <dsp:cNvSpPr/>
      </dsp:nvSpPr>
      <dsp:spPr>
        <a:xfrm>
          <a:off x="0" y="0"/>
          <a:ext cx="1308751" cy="591307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實</a:t>
          </a:r>
          <a:endParaRPr lang="en-US" altLang="zh-TW" sz="3600" b="1" kern="1200" dirty="0" smtClean="0">
            <a:latin typeface="微軟正黑體" pitchFamily="34" charset="-120"/>
            <a:ea typeface="微軟正黑體" pitchFamily="34" charset="-120"/>
          </a:endParaRPr>
        </a:p>
        <a:p>
          <a:pPr lvl="0" algn="ctr" defTabSz="16002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施</a:t>
          </a:r>
          <a:endParaRPr lang="en-US" altLang="zh-TW" sz="3600" b="1" kern="1200" dirty="0" smtClean="0">
            <a:latin typeface="微軟正黑體" pitchFamily="34" charset="-120"/>
            <a:ea typeface="微軟正黑體" pitchFamily="34" charset="-120"/>
          </a:endParaRPr>
        </a:p>
        <a:p>
          <a:pPr lvl="0" algn="ctr" defTabSz="1600200">
            <a:lnSpc>
              <a:spcPct val="90000"/>
            </a:lnSpc>
            <a:spcBef>
              <a:spcPct val="0"/>
            </a:spcBef>
            <a:spcAft>
              <a:spcPct val="35000"/>
            </a:spcAft>
          </a:pPr>
          <a:r>
            <a:rPr lang="zh-TW" altLang="en-US" sz="3600" b="1" kern="1200" dirty="0" smtClean="0">
              <a:latin typeface="微軟正黑體" pitchFamily="34" charset="-120"/>
              <a:ea typeface="微軟正黑體" pitchFamily="34" charset="-120"/>
            </a:rPr>
            <a:t> </a:t>
          </a:r>
          <a:endParaRPr lang="zh-TW" altLang="en-US" sz="3600" b="1" kern="1200" dirty="0">
            <a:latin typeface="微軟正黑體" pitchFamily="34" charset="-120"/>
            <a:ea typeface="微軟正黑體" pitchFamily="34" charset="-120"/>
          </a:endParaRPr>
        </a:p>
      </dsp:txBody>
      <dsp:txXfrm>
        <a:off x="63888" y="63888"/>
        <a:ext cx="1180975" cy="5785296"/>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7E270-3EAC-46AA-AB88-F6CF90A603B5}">
      <dsp:nvSpPr>
        <dsp:cNvPr id="0" name=""/>
        <dsp:cNvSpPr/>
      </dsp:nvSpPr>
      <dsp:spPr>
        <a:xfrm>
          <a:off x="0" y="519"/>
          <a:ext cx="6096000" cy="933660"/>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smtClean="0">
              <a:solidFill>
                <a:srgbClr val="C00000"/>
              </a:solidFill>
              <a:latin typeface="微軟正黑體" pitchFamily="34" charset="-120"/>
              <a:ea typeface="微軟正黑體" pitchFamily="34" charset="-120"/>
            </a:rPr>
            <a:t>認識適性入學制度與計分</a:t>
          </a:r>
          <a:endParaRPr lang="zh-TW" altLang="en-US" sz="2800" b="1" kern="1200" dirty="0">
            <a:solidFill>
              <a:srgbClr val="C00000"/>
            </a:solidFill>
            <a:latin typeface="微軟正黑體" pitchFamily="34" charset="-120"/>
            <a:ea typeface="微軟正黑體" pitchFamily="34" charset="-120"/>
          </a:endParaRPr>
        </a:p>
      </dsp:txBody>
      <dsp:txXfrm>
        <a:off x="45578" y="46097"/>
        <a:ext cx="6004844" cy="842504"/>
      </dsp:txXfrm>
    </dsp:sp>
    <dsp:sp modelId="{C6D75E4A-9B3A-438E-861C-4F3EB00123C2}">
      <dsp:nvSpPr>
        <dsp:cNvPr id="0" name=""/>
        <dsp:cNvSpPr/>
      </dsp:nvSpPr>
      <dsp:spPr>
        <a:xfrm>
          <a:off x="0" y="1043619"/>
          <a:ext cx="6096000" cy="933660"/>
        </a:xfrm>
        <a:prstGeom prst="roundRect">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smtClean="0">
              <a:solidFill>
                <a:srgbClr val="C00000"/>
              </a:solidFill>
              <a:latin typeface="微軟正黑體" pitchFamily="34" charset="-120"/>
              <a:ea typeface="微軟正黑體" pitchFamily="34" charset="-120"/>
            </a:rPr>
            <a:t>熟悉志願選填作業</a:t>
          </a:r>
          <a:endParaRPr lang="zh-TW" altLang="en-US" sz="2800" b="1" kern="1200" dirty="0">
            <a:solidFill>
              <a:srgbClr val="C00000"/>
            </a:solidFill>
            <a:latin typeface="微軟正黑體" pitchFamily="34" charset="-120"/>
            <a:ea typeface="微軟正黑體" pitchFamily="34" charset="-120"/>
          </a:endParaRPr>
        </a:p>
      </dsp:txBody>
      <dsp:txXfrm>
        <a:off x="45578" y="1089197"/>
        <a:ext cx="6004844" cy="842504"/>
      </dsp:txXfrm>
    </dsp:sp>
    <dsp:sp modelId="{4F102A41-E45B-405E-A411-647B3A6BB1E8}">
      <dsp:nvSpPr>
        <dsp:cNvPr id="0" name=""/>
        <dsp:cNvSpPr/>
      </dsp:nvSpPr>
      <dsp:spPr>
        <a:xfrm>
          <a:off x="0" y="2086719"/>
          <a:ext cx="6096000" cy="933660"/>
        </a:xfrm>
        <a:prstGeom prst="roundRect">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smtClean="0">
              <a:solidFill>
                <a:srgbClr val="C00000"/>
              </a:solidFill>
              <a:latin typeface="微軟正黑體" pitchFamily="34" charset="-120"/>
              <a:ea typeface="微軟正黑體" pitchFamily="34" charset="-120"/>
            </a:rPr>
            <a:t>落實適性輔導工作</a:t>
          </a:r>
          <a:endParaRPr lang="zh-TW" altLang="en-US" sz="2800" b="1" kern="1200" dirty="0">
            <a:solidFill>
              <a:srgbClr val="C00000"/>
            </a:solidFill>
            <a:latin typeface="微軟正黑體" pitchFamily="34" charset="-120"/>
            <a:ea typeface="微軟正黑體" pitchFamily="34" charset="-120"/>
          </a:endParaRPr>
        </a:p>
      </dsp:txBody>
      <dsp:txXfrm>
        <a:off x="45578" y="2132297"/>
        <a:ext cx="6004844" cy="842504"/>
      </dsp:txXfrm>
    </dsp:sp>
    <dsp:sp modelId="{F094C4FC-91D3-4C73-B8E1-9A884DFE0EC5}">
      <dsp:nvSpPr>
        <dsp:cNvPr id="0" name=""/>
        <dsp:cNvSpPr/>
      </dsp:nvSpPr>
      <dsp:spPr>
        <a:xfrm>
          <a:off x="0" y="3129819"/>
          <a:ext cx="6096000" cy="933660"/>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TW" altLang="en-US" sz="2800" b="1" kern="1200" dirty="0" smtClean="0">
              <a:solidFill>
                <a:srgbClr val="C00000"/>
              </a:solidFill>
              <a:latin typeface="微軟正黑體" pitchFamily="34" charset="-120"/>
              <a:ea typeface="微軟正黑體" pitchFamily="34" charset="-120"/>
            </a:rPr>
            <a:t>達到適性揚才目標</a:t>
          </a:r>
          <a:endParaRPr lang="zh-TW" altLang="en-US" sz="2800" b="1" kern="1200" dirty="0">
            <a:solidFill>
              <a:srgbClr val="C00000"/>
            </a:solidFill>
            <a:latin typeface="微軟正黑體" pitchFamily="34" charset="-120"/>
            <a:ea typeface="微軟正黑體" pitchFamily="34" charset="-120"/>
          </a:endParaRPr>
        </a:p>
      </dsp:txBody>
      <dsp:txXfrm>
        <a:off x="45578" y="3175397"/>
        <a:ext cx="6004844" cy="84250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836021" y="-1829176"/>
          <a:ext cx="1212352" cy="5122068"/>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660066"/>
              </a:solidFill>
              <a:latin typeface="微軟正黑體" pitchFamily="34" charset="-120"/>
              <a:ea typeface="微軟正黑體" pitchFamily="34" charset="-120"/>
            </a:rPr>
            <a:t>檢視現階段超額比序積分及熟悉志願序變化對計分的影響</a:t>
          </a:r>
          <a:endParaRPr lang="zh-TW" altLang="en-US" sz="2400" b="1" u="none" kern="1200" dirty="0">
            <a:solidFill>
              <a:srgbClr val="660066"/>
            </a:solidFill>
            <a:latin typeface="微軟正黑體" pitchFamily="34" charset="-120"/>
            <a:ea typeface="微軟正黑體" pitchFamily="34" charset="-120"/>
          </a:endParaRPr>
        </a:p>
      </dsp:txBody>
      <dsp:txXfrm rot="-5400000">
        <a:off x="2881163" y="184864"/>
        <a:ext cx="5062886" cy="1093988"/>
      </dsp:txXfrm>
    </dsp:sp>
    <dsp:sp modelId="{B54E2779-672F-491F-801F-F86DB2C112E9}">
      <dsp:nvSpPr>
        <dsp:cNvPr id="0" name=""/>
        <dsp:cNvSpPr/>
      </dsp:nvSpPr>
      <dsp:spPr>
        <a:xfrm>
          <a:off x="0" y="483"/>
          <a:ext cx="2881163" cy="1462748"/>
        </a:xfrm>
        <a:prstGeom prst="round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smtClean="0">
              <a:latin typeface="微軟正黑體" pitchFamily="34" charset="-120"/>
              <a:ea typeface="微軟正黑體" pitchFamily="34" charset="-120"/>
            </a:rPr>
            <a:t>對學生而言</a:t>
          </a:r>
          <a:endParaRPr lang="zh-TW" altLang="en-US" sz="3200" b="1" u="none" kern="1200" dirty="0">
            <a:latin typeface="微軟正黑體" pitchFamily="34" charset="-120"/>
            <a:ea typeface="微軟正黑體" pitchFamily="34" charset="-120"/>
          </a:endParaRPr>
        </a:p>
      </dsp:txBody>
      <dsp:txXfrm>
        <a:off x="71405" y="71888"/>
        <a:ext cx="2738353" cy="1319938"/>
      </dsp:txXfrm>
    </dsp:sp>
    <dsp:sp modelId="{A3BB1BEA-D5EA-49C6-9382-30D7735B5320}">
      <dsp:nvSpPr>
        <dsp:cNvPr id="0" name=""/>
        <dsp:cNvSpPr/>
      </dsp:nvSpPr>
      <dsp:spPr>
        <a:xfrm rot="5400000">
          <a:off x="4836021" y="-264309"/>
          <a:ext cx="1212352" cy="5122068"/>
        </a:xfrm>
        <a:prstGeom prst="round2Same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5370241"/>
              <a:satOff val="24126"/>
              <a:lumOff val="16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660066"/>
              </a:solidFill>
              <a:latin typeface="微軟正黑體" pitchFamily="34" charset="-120"/>
              <a:ea typeface="微軟正黑體" pitchFamily="34" charset="-120"/>
            </a:rPr>
            <a:t>提前分段上傳與檢核學生基本資料及超額比序資料與積分</a:t>
          </a:r>
          <a:endParaRPr lang="zh-TW" altLang="en-US" sz="2400" b="1" u="none" kern="1200" dirty="0">
            <a:solidFill>
              <a:srgbClr val="660066"/>
            </a:solidFill>
            <a:latin typeface="微軟正黑體" pitchFamily="34" charset="-120"/>
            <a:ea typeface="微軟正黑體" pitchFamily="34" charset="-120"/>
          </a:endParaRPr>
        </a:p>
      </dsp:txBody>
      <dsp:txXfrm rot="-5400000">
        <a:off x="2881163" y="1749731"/>
        <a:ext cx="5062886" cy="1093988"/>
      </dsp:txXfrm>
    </dsp:sp>
    <dsp:sp modelId="{8C0FC3F0-561C-419C-A408-B4B39FDA94A8}">
      <dsp:nvSpPr>
        <dsp:cNvPr id="0" name=""/>
        <dsp:cNvSpPr/>
      </dsp:nvSpPr>
      <dsp:spPr>
        <a:xfrm>
          <a:off x="0" y="1539004"/>
          <a:ext cx="2881163" cy="1515440"/>
        </a:xfrm>
        <a:prstGeom prst="roundRect">
          <a:avLst/>
        </a:prstGeom>
        <a:solidFill>
          <a:srgbClr val="6600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smtClean="0">
              <a:latin typeface="微軟正黑體" pitchFamily="34" charset="-120"/>
              <a:ea typeface="微軟正黑體" pitchFamily="34" charset="-120"/>
            </a:rPr>
            <a:t>對教務處而言</a:t>
          </a:r>
          <a:endParaRPr lang="zh-TW" altLang="en-US" sz="3200" b="1" u="none" kern="1200" dirty="0">
            <a:latin typeface="微軟正黑體" pitchFamily="34" charset="-120"/>
            <a:ea typeface="微軟正黑體" pitchFamily="34" charset="-120"/>
          </a:endParaRPr>
        </a:p>
      </dsp:txBody>
      <dsp:txXfrm>
        <a:off x="73978" y="1612982"/>
        <a:ext cx="2733207" cy="1367484"/>
      </dsp:txXfrm>
    </dsp:sp>
    <dsp:sp modelId="{5C863729-FECA-48BA-B95D-3574515DA2DA}">
      <dsp:nvSpPr>
        <dsp:cNvPr id="0" name=""/>
        <dsp:cNvSpPr/>
      </dsp:nvSpPr>
      <dsp:spPr>
        <a:xfrm rot="5400000">
          <a:off x="4836021" y="1326902"/>
          <a:ext cx="1212352" cy="5122068"/>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660066"/>
              </a:solidFill>
              <a:latin typeface="微軟正黑體" pitchFamily="34" charset="-120"/>
              <a:ea typeface="微軟正黑體" pitchFamily="34" charset="-120"/>
            </a:rPr>
            <a:t>搭配輸出資訊逐次協助學生志願序選填，進行覺察、探索、評估、統整與決定之輔導</a:t>
          </a:r>
          <a:endParaRPr lang="zh-TW" altLang="en-US" sz="2400" b="1" u="none" kern="1200" dirty="0">
            <a:solidFill>
              <a:srgbClr val="660066"/>
            </a:solidFill>
            <a:latin typeface="微軟正黑體" pitchFamily="34" charset="-120"/>
            <a:ea typeface="微軟正黑體" pitchFamily="34" charset="-120"/>
          </a:endParaRPr>
        </a:p>
      </dsp:txBody>
      <dsp:txXfrm rot="-5400000">
        <a:off x="2881163" y="3340942"/>
        <a:ext cx="5062886" cy="1093988"/>
      </dsp:txXfrm>
    </dsp:sp>
    <dsp:sp modelId="{EA7DDBA6-DDBD-4C26-8740-DDCAC90EC60B}">
      <dsp:nvSpPr>
        <dsp:cNvPr id="0" name=""/>
        <dsp:cNvSpPr/>
      </dsp:nvSpPr>
      <dsp:spPr>
        <a:xfrm>
          <a:off x="0" y="3130216"/>
          <a:ext cx="2881163" cy="1515440"/>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smtClean="0">
              <a:latin typeface="微軟正黑體" pitchFamily="34" charset="-120"/>
              <a:ea typeface="微軟正黑體" pitchFamily="34" charset="-120"/>
            </a:rPr>
            <a:t>對輔導室及教師而言</a:t>
          </a:r>
          <a:endParaRPr lang="zh-TW" altLang="en-US" sz="3200" b="1" u="none" kern="1200" dirty="0">
            <a:latin typeface="微軟正黑體" pitchFamily="34" charset="-120"/>
            <a:ea typeface="微軟正黑體" pitchFamily="34" charset="-120"/>
          </a:endParaRPr>
        </a:p>
      </dsp:txBody>
      <dsp:txXfrm>
        <a:off x="73978" y="3204194"/>
        <a:ext cx="2733207" cy="136748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47E80-85D4-4CCB-91B8-854ABCC08A45}">
      <dsp:nvSpPr>
        <dsp:cNvPr id="0" name=""/>
        <dsp:cNvSpPr/>
      </dsp:nvSpPr>
      <dsp:spPr>
        <a:xfrm rot="5400000">
          <a:off x="4717364" y="-1835430"/>
          <a:ext cx="1449667" cy="5122068"/>
        </a:xfrm>
        <a:prstGeom prst="round2SameRect">
          <a:avLst/>
        </a:prstGeom>
        <a:solidFill>
          <a:srgbClr val="CCFFF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A50021"/>
              </a:solidFill>
              <a:latin typeface="微軟正黑體" pitchFamily="34" charset="-120"/>
              <a:ea typeface="微軟正黑體" pitchFamily="34" charset="-120"/>
            </a:rPr>
            <a:t>檢視現階段超額比序積分及熟悉志願序變化對計分的影響</a:t>
          </a:r>
          <a:endParaRPr lang="zh-TW" altLang="en-US" sz="2400" b="1" u="none" kern="1200" dirty="0">
            <a:solidFill>
              <a:srgbClr val="A50021"/>
            </a:solidFill>
            <a:latin typeface="微軟正黑體" pitchFamily="34" charset="-120"/>
            <a:ea typeface="微軟正黑體" pitchFamily="34" charset="-120"/>
          </a:endParaRPr>
        </a:p>
      </dsp:txBody>
      <dsp:txXfrm rot="-5400000">
        <a:off x="2881164" y="71537"/>
        <a:ext cx="5051301" cy="1308133"/>
      </dsp:txXfrm>
    </dsp:sp>
    <dsp:sp modelId="{B54E2779-672F-491F-801F-F86DB2C112E9}">
      <dsp:nvSpPr>
        <dsp:cNvPr id="0" name=""/>
        <dsp:cNvSpPr/>
      </dsp:nvSpPr>
      <dsp:spPr>
        <a:xfrm>
          <a:off x="0" y="102056"/>
          <a:ext cx="2881163" cy="1247094"/>
        </a:xfrm>
        <a:prstGeom prst="roundRect">
          <a:avLst/>
        </a:prstGeom>
        <a:solidFill>
          <a:srgbClr val="A500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smtClean="0">
              <a:solidFill>
                <a:srgbClr val="CCFFFF"/>
              </a:solidFill>
              <a:latin typeface="微軟正黑體" pitchFamily="34" charset="-120"/>
              <a:ea typeface="微軟正黑體" pitchFamily="34" charset="-120"/>
            </a:rPr>
            <a:t>對學生而言</a:t>
          </a:r>
          <a:endParaRPr lang="zh-TW" altLang="en-US" sz="3200" b="1" u="none" kern="1200" dirty="0">
            <a:solidFill>
              <a:srgbClr val="CCFFFF"/>
            </a:solidFill>
            <a:latin typeface="微軟正黑體" pitchFamily="34" charset="-120"/>
            <a:ea typeface="微軟正黑體" pitchFamily="34" charset="-120"/>
          </a:endParaRPr>
        </a:p>
      </dsp:txBody>
      <dsp:txXfrm>
        <a:off x="60878" y="162934"/>
        <a:ext cx="2759407" cy="1125338"/>
      </dsp:txXfrm>
    </dsp:sp>
    <dsp:sp modelId="{A3BB1BEA-D5EA-49C6-9382-30D7735B5320}">
      <dsp:nvSpPr>
        <dsp:cNvPr id="0" name=""/>
        <dsp:cNvSpPr/>
      </dsp:nvSpPr>
      <dsp:spPr>
        <a:xfrm rot="5400000">
          <a:off x="4717364" y="-113950"/>
          <a:ext cx="1449667" cy="5122068"/>
        </a:xfrm>
        <a:prstGeom prst="round2SameRect">
          <a:avLst/>
        </a:prstGeom>
        <a:solidFill>
          <a:srgbClr val="FFFFCC">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000066"/>
              </a:solidFill>
              <a:latin typeface="微軟正黑體" pitchFamily="34" charset="-120"/>
              <a:ea typeface="微軟正黑體" pitchFamily="34" charset="-120"/>
            </a:rPr>
            <a:t>提前分段上傳與檢校學生基本資料及超額比序資料與積分</a:t>
          </a:r>
          <a:endParaRPr lang="zh-TW" altLang="en-US" sz="2400" b="1" u="none" kern="1200" dirty="0">
            <a:solidFill>
              <a:srgbClr val="000066"/>
            </a:solidFill>
            <a:latin typeface="微軟正黑體" pitchFamily="34" charset="-120"/>
            <a:ea typeface="微軟正黑體" pitchFamily="34" charset="-120"/>
          </a:endParaRPr>
        </a:p>
      </dsp:txBody>
      <dsp:txXfrm rot="-5400000">
        <a:off x="2881164" y="1793017"/>
        <a:ext cx="5051301" cy="1308133"/>
      </dsp:txXfrm>
    </dsp:sp>
    <dsp:sp modelId="{8C0FC3F0-561C-419C-A408-B4B39FDA94A8}">
      <dsp:nvSpPr>
        <dsp:cNvPr id="0" name=""/>
        <dsp:cNvSpPr/>
      </dsp:nvSpPr>
      <dsp:spPr>
        <a:xfrm>
          <a:off x="0" y="1541041"/>
          <a:ext cx="2881163" cy="1812084"/>
        </a:xfrm>
        <a:prstGeom prst="roundRect">
          <a:avLst/>
        </a:prstGeom>
        <a:solidFill>
          <a:srgbClr val="00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smtClean="0">
              <a:solidFill>
                <a:srgbClr val="FFFFCC"/>
              </a:solidFill>
              <a:latin typeface="微軟正黑體" pitchFamily="34" charset="-120"/>
              <a:ea typeface="微軟正黑體" pitchFamily="34" charset="-120"/>
            </a:rPr>
            <a:t>對教務處而言</a:t>
          </a:r>
          <a:endParaRPr lang="zh-TW" altLang="en-US" sz="3200" b="1" u="none" kern="1200" dirty="0">
            <a:solidFill>
              <a:srgbClr val="FFFFCC"/>
            </a:solidFill>
            <a:latin typeface="微軟正黑體" pitchFamily="34" charset="-120"/>
            <a:ea typeface="微軟正黑體" pitchFamily="34" charset="-120"/>
          </a:endParaRPr>
        </a:p>
      </dsp:txBody>
      <dsp:txXfrm>
        <a:off x="88459" y="1629500"/>
        <a:ext cx="2704245" cy="1635166"/>
      </dsp:txXfrm>
    </dsp:sp>
    <dsp:sp modelId="{5C863729-FECA-48BA-B95D-3574515DA2DA}">
      <dsp:nvSpPr>
        <dsp:cNvPr id="0" name=""/>
        <dsp:cNvSpPr/>
      </dsp:nvSpPr>
      <dsp:spPr>
        <a:xfrm rot="5400000">
          <a:off x="4717364" y="1788737"/>
          <a:ext cx="1449667" cy="5122068"/>
        </a:xfrm>
        <a:prstGeom prst="round2SameRect">
          <a:avLst/>
        </a:prstGeom>
        <a:solidFill>
          <a:srgbClr val="FFCCFF">
            <a:alpha val="89804"/>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none" kern="1200" dirty="0" smtClean="0">
              <a:solidFill>
                <a:srgbClr val="003300"/>
              </a:solidFill>
              <a:latin typeface="微軟正黑體" pitchFamily="34" charset="-120"/>
              <a:ea typeface="微軟正黑體" pitchFamily="34" charset="-120"/>
            </a:rPr>
            <a:t>搭配輸出資訊逐次協助學生志願序選填，進行覺察、探索、評估、統整與決定之輔導</a:t>
          </a:r>
          <a:endParaRPr lang="zh-TW" altLang="en-US" sz="2400" b="1" u="none" kern="1200" dirty="0">
            <a:solidFill>
              <a:srgbClr val="003300"/>
            </a:solidFill>
            <a:latin typeface="微軟正黑體" pitchFamily="34" charset="-120"/>
            <a:ea typeface="微軟正黑體" pitchFamily="34" charset="-120"/>
          </a:endParaRPr>
        </a:p>
      </dsp:txBody>
      <dsp:txXfrm rot="-5400000">
        <a:off x="2881164" y="3695705"/>
        <a:ext cx="5051301" cy="1308133"/>
      </dsp:txXfrm>
    </dsp:sp>
    <dsp:sp modelId="{EA7DDBA6-DDBD-4C26-8740-DDCAC90EC60B}">
      <dsp:nvSpPr>
        <dsp:cNvPr id="0" name=""/>
        <dsp:cNvSpPr/>
      </dsp:nvSpPr>
      <dsp:spPr>
        <a:xfrm>
          <a:off x="0" y="3443729"/>
          <a:ext cx="2881163" cy="1812084"/>
        </a:xfrm>
        <a:prstGeom prst="round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u="none" kern="1200" dirty="0" smtClean="0">
              <a:solidFill>
                <a:srgbClr val="FFCCFF"/>
              </a:solidFill>
              <a:latin typeface="微軟正黑體" pitchFamily="34" charset="-120"/>
              <a:ea typeface="微軟正黑體" pitchFamily="34" charset="-120"/>
            </a:rPr>
            <a:t>對輔導室及</a:t>
          </a:r>
          <a:endParaRPr lang="en-US" altLang="zh-TW" sz="3200" b="1" u="none" kern="1200" dirty="0" smtClean="0">
            <a:solidFill>
              <a:srgbClr val="FFCCFF"/>
            </a:solidFill>
            <a:latin typeface="微軟正黑體" pitchFamily="34" charset="-120"/>
            <a:ea typeface="微軟正黑體" pitchFamily="34" charset="-120"/>
          </a:endParaRPr>
        </a:p>
        <a:p>
          <a:pPr lvl="0" algn="ctr" defTabSz="1422400">
            <a:lnSpc>
              <a:spcPct val="90000"/>
            </a:lnSpc>
            <a:spcBef>
              <a:spcPct val="0"/>
            </a:spcBef>
            <a:spcAft>
              <a:spcPct val="35000"/>
            </a:spcAft>
          </a:pPr>
          <a:r>
            <a:rPr lang="zh-TW" altLang="en-US" sz="3200" b="1" u="none" kern="1200" dirty="0" smtClean="0">
              <a:solidFill>
                <a:srgbClr val="FFCCFF"/>
              </a:solidFill>
              <a:latin typeface="微軟正黑體" pitchFamily="34" charset="-120"/>
              <a:ea typeface="微軟正黑體" pitchFamily="34" charset="-120"/>
            </a:rPr>
            <a:t>教師而言</a:t>
          </a:r>
          <a:endParaRPr lang="zh-TW" altLang="en-US" sz="3200" b="1" u="none" kern="1200" dirty="0">
            <a:solidFill>
              <a:srgbClr val="FFCCFF"/>
            </a:solidFill>
            <a:latin typeface="微軟正黑體" pitchFamily="34" charset="-120"/>
            <a:ea typeface="微軟正黑體" pitchFamily="34" charset="-120"/>
          </a:endParaRPr>
        </a:p>
      </dsp:txBody>
      <dsp:txXfrm>
        <a:off x="88459" y="3532188"/>
        <a:ext cx="2704245" cy="16351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B2974-A26E-4A56-963C-AD4CF5C2F9BB}">
      <dsp:nvSpPr>
        <dsp:cNvPr id="0" name=""/>
        <dsp:cNvSpPr/>
      </dsp:nvSpPr>
      <dsp:spPr>
        <a:xfrm rot="5400000">
          <a:off x="4553994" y="-1918226"/>
          <a:ext cx="1531021" cy="5591651"/>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smtClean="0">
              <a:solidFill>
                <a:srgbClr val="A50021"/>
              </a:solidFill>
              <a:latin typeface="微軟正黑體" panose="020B0604030504040204" pitchFamily="34" charset="-120"/>
              <a:ea typeface="微軟正黑體" panose="020B0604030504040204" pitchFamily="34" charset="-120"/>
            </a:rPr>
            <a:t>台南區及屏東區共同就學區內高級中等學校招生資訊會於本區免試入學簡章內呈現</a:t>
          </a:r>
          <a:endParaRPr lang="zh-TW" altLang="en-US" sz="2400" b="1" kern="1200" dirty="0">
            <a:solidFill>
              <a:srgbClr val="A50021"/>
            </a:solidFill>
            <a:latin typeface="微軟正黑體" panose="020B0604030504040204" pitchFamily="34" charset="-120"/>
            <a:ea typeface="微軟正黑體" panose="020B0604030504040204" pitchFamily="34" charset="-120"/>
          </a:endParaRPr>
        </a:p>
      </dsp:txBody>
      <dsp:txXfrm rot="-5400000">
        <a:off x="2523679" y="186827"/>
        <a:ext cx="5516913" cy="1381545"/>
      </dsp:txXfrm>
    </dsp:sp>
    <dsp:sp modelId="{22795384-1113-498C-9A93-49EFC47231B3}">
      <dsp:nvSpPr>
        <dsp:cNvPr id="0" name=""/>
        <dsp:cNvSpPr/>
      </dsp:nvSpPr>
      <dsp:spPr>
        <a:xfrm>
          <a:off x="114269" y="733"/>
          <a:ext cx="2409409" cy="1668085"/>
        </a:xfrm>
        <a:prstGeom prst="roundRect">
          <a:avLst/>
        </a:prstGeom>
        <a:solidFill>
          <a:srgbClr val="0033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smtClean="0">
              <a:latin typeface="微軟正黑體" panose="020B0604030504040204" pitchFamily="34" charset="-120"/>
              <a:ea typeface="微軟正黑體" panose="020B0604030504040204" pitchFamily="34" charset="-120"/>
            </a:rPr>
            <a:t>簡章呈現</a:t>
          </a:r>
          <a:endParaRPr lang="zh-TW" altLang="en-US" sz="3600" b="1" kern="1200" dirty="0">
            <a:latin typeface="微軟正黑體" panose="020B0604030504040204" pitchFamily="34" charset="-120"/>
            <a:ea typeface="微軟正黑體" panose="020B0604030504040204" pitchFamily="34" charset="-120"/>
          </a:endParaRPr>
        </a:p>
      </dsp:txBody>
      <dsp:txXfrm>
        <a:off x="195698" y="82162"/>
        <a:ext cx="2246551" cy="1505227"/>
      </dsp:txXfrm>
    </dsp:sp>
    <dsp:sp modelId="{03B4C279-9E17-4142-810E-A9F06DC458A9}">
      <dsp:nvSpPr>
        <dsp:cNvPr id="0" name=""/>
        <dsp:cNvSpPr/>
      </dsp:nvSpPr>
      <dsp:spPr>
        <a:xfrm rot="5400000">
          <a:off x="4951217" y="-552699"/>
          <a:ext cx="736574" cy="5591651"/>
        </a:xfrm>
        <a:prstGeom prst="round2SameRect">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smtClean="0">
              <a:solidFill>
                <a:srgbClr val="660066"/>
              </a:solidFill>
              <a:latin typeface="微軟正黑體" panose="020B0604030504040204" pitchFamily="34" charset="-120"/>
              <a:ea typeface="微軟正黑體" panose="020B0604030504040204" pitchFamily="34" charset="-120"/>
            </a:rPr>
            <a:t>比照本區方式辦理</a:t>
          </a:r>
          <a:endParaRPr lang="zh-TW" altLang="en-US" sz="2400" b="1" kern="1200" dirty="0">
            <a:solidFill>
              <a:srgbClr val="660066"/>
            </a:solidFill>
            <a:latin typeface="微軟正黑體" panose="020B0604030504040204" pitchFamily="34" charset="-120"/>
            <a:ea typeface="微軟正黑體" panose="020B0604030504040204" pitchFamily="34" charset="-120"/>
          </a:endParaRPr>
        </a:p>
      </dsp:txBody>
      <dsp:txXfrm rot="-5400000">
        <a:off x="2523679" y="1910796"/>
        <a:ext cx="5555694" cy="664660"/>
      </dsp:txXfrm>
    </dsp:sp>
    <dsp:sp modelId="{8754104B-7FB6-44F9-B29C-C54F5C558BE4}">
      <dsp:nvSpPr>
        <dsp:cNvPr id="0" name=""/>
        <dsp:cNvSpPr/>
      </dsp:nvSpPr>
      <dsp:spPr>
        <a:xfrm>
          <a:off x="114269" y="1706846"/>
          <a:ext cx="2409409" cy="953807"/>
        </a:xfrm>
        <a:prstGeom prst="roundRect">
          <a:avLst/>
        </a:prstGeom>
        <a:solidFill>
          <a:srgbClr val="00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smtClean="0">
              <a:latin typeface="微軟正黑體" panose="020B0604030504040204" pitchFamily="34" charset="-120"/>
              <a:ea typeface="微軟正黑體" panose="020B0604030504040204" pitchFamily="34" charset="-120"/>
            </a:rPr>
            <a:t>超額比序</a:t>
          </a:r>
          <a:endParaRPr lang="zh-TW" altLang="en-US" sz="3600" b="1" kern="1200" dirty="0">
            <a:latin typeface="微軟正黑體" panose="020B0604030504040204" pitchFamily="34" charset="-120"/>
            <a:ea typeface="微軟正黑體" panose="020B0604030504040204" pitchFamily="34" charset="-120"/>
          </a:endParaRPr>
        </a:p>
      </dsp:txBody>
      <dsp:txXfrm>
        <a:off x="160830" y="1753407"/>
        <a:ext cx="2316287" cy="860685"/>
      </dsp:txXfrm>
    </dsp:sp>
    <dsp:sp modelId="{A2C4260C-0E5A-479D-92C3-71DF871A1C30}">
      <dsp:nvSpPr>
        <dsp:cNvPr id="0" name=""/>
        <dsp:cNvSpPr/>
      </dsp:nvSpPr>
      <dsp:spPr>
        <a:xfrm rot="5400000">
          <a:off x="4553994" y="834830"/>
          <a:ext cx="1531021" cy="5591651"/>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smtClean="0">
              <a:solidFill>
                <a:srgbClr val="000066"/>
              </a:solidFill>
              <a:latin typeface="微軟正黑體" panose="020B0604030504040204" pitchFamily="34" charset="-120"/>
              <a:ea typeface="微軟正黑體" panose="020B0604030504040204" pitchFamily="34" charset="-120"/>
            </a:rPr>
            <a:t>依本區方式辦理，惟共同就學區內國中可就本區或其相對應的共同就學區內高級中等學校交叉選填</a:t>
          </a:r>
          <a:endParaRPr lang="zh-TW" altLang="en-US" sz="2400" b="1" kern="1200" dirty="0">
            <a:solidFill>
              <a:srgbClr val="000066"/>
            </a:solidFill>
            <a:latin typeface="微軟正黑體" panose="020B0604030504040204" pitchFamily="34" charset="-120"/>
            <a:ea typeface="微軟正黑體" panose="020B0604030504040204" pitchFamily="34" charset="-120"/>
          </a:endParaRPr>
        </a:p>
      </dsp:txBody>
      <dsp:txXfrm rot="-5400000">
        <a:off x="2523679" y="2939883"/>
        <a:ext cx="5516913" cy="1381545"/>
      </dsp:txXfrm>
    </dsp:sp>
    <dsp:sp modelId="{E4BCB3D1-7989-4E1F-8595-3822DA3DF16E}">
      <dsp:nvSpPr>
        <dsp:cNvPr id="0" name=""/>
        <dsp:cNvSpPr/>
      </dsp:nvSpPr>
      <dsp:spPr>
        <a:xfrm>
          <a:off x="114269" y="2743289"/>
          <a:ext cx="2409409" cy="177474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smtClean="0">
              <a:latin typeface="微軟正黑體" panose="020B0604030504040204" pitchFamily="34" charset="-120"/>
              <a:ea typeface="微軟正黑體" panose="020B0604030504040204" pitchFamily="34" charset="-120"/>
            </a:rPr>
            <a:t>志願選填</a:t>
          </a:r>
          <a:endParaRPr lang="zh-TW" altLang="en-US" sz="3600" b="1" kern="1200" dirty="0">
            <a:latin typeface="微軟正黑體" panose="020B0604030504040204" pitchFamily="34" charset="-120"/>
            <a:ea typeface="微軟正黑體" panose="020B0604030504040204" pitchFamily="34" charset="-120"/>
          </a:endParaRPr>
        </a:p>
      </dsp:txBody>
      <dsp:txXfrm>
        <a:off x="200905" y="2829925"/>
        <a:ext cx="2236137" cy="1601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AAD52-5F46-4E51-B9AC-E88A0D55771F}">
      <dsp:nvSpPr>
        <dsp:cNvPr id="0" name=""/>
        <dsp:cNvSpPr/>
      </dsp:nvSpPr>
      <dsp:spPr>
        <a:xfrm rot="5400000">
          <a:off x="3146889" y="-1426981"/>
          <a:ext cx="3420227" cy="6447065"/>
        </a:xfrm>
        <a:prstGeom prst="round2SameRect">
          <a:avLst/>
        </a:prstGeom>
        <a:solidFill>
          <a:schemeClr val="accent6">
            <a:lumMod val="40000"/>
            <a:lumOff val="60000"/>
            <a:alpha val="9000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ts val="0"/>
            </a:spcAft>
            <a:buChar char="••"/>
          </a:pPr>
          <a:r>
            <a:rPr lang="zh-TW" altLang="en-US" sz="2400" b="1" kern="1200" dirty="0" smtClean="0">
              <a:solidFill>
                <a:srgbClr val="000066"/>
              </a:solidFill>
              <a:latin typeface="微軟正黑體" pitchFamily="34" charset="-120"/>
              <a:ea typeface="微軟正黑體" pitchFamily="34" charset="-120"/>
            </a:rPr>
            <a:t>鼓勵就近入學及均衡城鄉差距。</a:t>
          </a:r>
          <a:endParaRPr lang="zh-TW" altLang="en-US" sz="2400" b="1" kern="1200" dirty="0">
            <a:solidFill>
              <a:srgbClr val="000066"/>
            </a:solidFill>
            <a:latin typeface="微軟正黑體" pitchFamily="34" charset="-120"/>
            <a:ea typeface="微軟正黑體" pitchFamily="34" charset="-120"/>
          </a:endParaRPr>
        </a:p>
        <a:p>
          <a:pPr marL="228600" lvl="1" indent="-228600" algn="l" defTabSz="1066800">
            <a:lnSpc>
              <a:spcPct val="80000"/>
            </a:lnSpc>
            <a:spcBef>
              <a:spcPct val="0"/>
            </a:spcBef>
            <a:spcAft>
              <a:spcPts val="0"/>
            </a:spcAft>
            <a:buChar char="••"/>
          </a:pPr>
          <a:r>
            <a:rPr lang="zh-TW" altLang="en-US" sz="2400" b="1" kern="1200" dirty="0" smtClean="0">
              <a:solidFill>
                <a:srgbClr val="660066"/>
              </a:solidFill>
              <a:latin typeface="微軟正黑體" pitchFamily="34" charset="-120"/>
              <a:ea typeface="微軟正黑體" pitchFamily="34" charset="-120"/>
            </a:rPr>
            <a:t>免試入學委員會依就讀人數比率、距離、交通、生活圈等因素提供各國中</a:t>
          </a:r>
          <a:r>
            <a:rPr lang="en-US" altLang="zh-TW" sz="2400" b="1" kern="1200" dirty="0" smtClean="0">
              <a:solidFill>
                <a:srgbClr val="660066"/>
              </a:solidFill>
              <a:latin typeface="微軟正黑體" pitchFamily="34" charset="-120"/>
              <a:ea typeface="微軟正黑體" pitchFamily="34" charset="-120"/>
            </a:rPr>
            <a:t>10</a:t>
          </a:r>
          <a:r>
            <a:rPr lang="zh-TW" altLang="en-US" sz="2400" b="1" kern="1200" dirty="0" smtClean="0">
              <a:solidFill>
                <a:srgbClr val="660066"/>
              </a:solidFill>
              <a:latin typeface="微軟正黑體" pitchFamily="34" charset="-120"/>
              <a:ea typeface="微軟正黑體" pitchFamily="34" charset="-120"/>
            </a:rPr>
            <a:t>所公立高級中等學校</a:t>
          </a:r>
          <a:r>
            <a:rPr lang="en-US" altLang="zh-TW" sz="2400" b="1" kern="1200" dirty="0" smtClean="0">
              <a:solidFill>
                <a:srgbClr val="660066"/>
              </a:solidFill>
              <a:latin typeface="微軟正黑體" pitchFamily="34" charset="-120"/>
              <a:ea typeface="微軟正黑體" pitchFamily="34" charset="-120"/>
            </a:rPr>
            <a:t>(</a:t>
          </a:r>
          <a:r>
            <a:rPr lang="zh-TW" altLang="en-US" sz="2400" b="1" kern="1200" dirty="0" smtClean="0">
              <a:solidFill>
                <a:srgbClr val="660066"/>
              </a:solidFill>
              <a:latin typeface="微軟正黑體" pitchFamily="34" charset="-120"/>
              <a:ea typeface="微軟正黑體" pitchFamily="34" charset="-120"/>
            </a:rPr>
            <a:t>含</a:t>
          </a:r>
          <a:r>
            <a:rPr lang="en-US" altLang="zh-TW" sz="2400" b="1" kern="1200" dirty="0" smtClean="0">
              <a:solidFill>
                <a:srgbClr val="660066"/>
              </a:solidFill>
              <a:latin typeface="微軟正黑體" pitchFamily="34" charset="-120"/>
              <a:ea typeface="微軟正黑體" pitchFamily="34" charset="-120"/>
            </a:rPr>
            <a:t>6</a:t>
          </a:r>
          <a:r>
            <a:rPr lang="zh-TW" altLang="en-US" sz="2400" b="1" kern="1200" dirty="0" smtClean="0">
              <a:solidFill>
                <a:srgbClr val="660066"/>
              </a:solidFill>
              <a:latin typeface="微軟正黑體" pitchFamily="34" charset="-120"/>
              <a:ea typeface="微軟正黑體" pitchFamily="34" charset="-120"/>
            </a:rPr>
            <a:t>所高中、</a:t>
          </a:r>
          <a:r>
            <a:rPr lang="en-US" altLang="zh-TW" sz="2400" b="1" kern="1200" dirty="0" smtClean="0">
              <a:solidFill>
                <a:srgbClr val="660066"/>
              </a:solidFill>
              <a:latin typeface="微軟正黑體" pitchFamily="34" charset="-120"/>
              <a:ea typeface="微軟正黑體" pitchFamily="34" charset="-120"/>
            </a:rPr>
            <a:t>4</a:t>
          </a:r>
          <a:r>
            <a:rPr lang="zh-TW" altLang="en-US" sz="2400" b="1" kern="1200" dirty="0" smtClean="0">
              <a:solidFill>
                <a:srgbClr val="660066"/>
              </a:solidFill>
              <a:latin typeface="微軟正黑體" pitchFamily="34" charset="-120"/>
              <a:ea typeface="微軟正黑體" pitchFamily="34" charset="-120"/>
            </a:rPr>
            <a:t>所高職</a:t>
          </a:r>
          <a:r>
            <a:rPr lang="en-US" altLang="zh-TW" sz="2400" b="1" kern="1200" dirty="0" smtClean="0">
              <a:solidFill>
                <a:srgbClr val="660066"/>
              </a:solidFill>
              <a:latin typeface="微軟正黑體" pitchFamily="34" charset="-120"/>
              <a:ea typeface="微軟正黑體" pitchFamily="34" charset="-120"/>
            </a:rPr>
            <a:t>)</a:t>
          </a:r>
          <a:r>
            <a:rPr lang="zh-TW" altLang="en-US" sz="2400" b="1" kern="1200" dirty="0" smtClean="0">
              <a:solidFill>
                <a:srgbClr val="660066"/>
              </a:solidFill>
              <a:latin typeface="微軟正黑體" pitchFamily="34" charset="-120"/>
              <a:ea typeface="微軟正黑體" pitchFamily="34" charset="-120"/>
            </a:rPr>
            <a:t>，國中經校務會議決議選擇</a:t>
          </a:r>
          <a:r>
            <a:rPr lang="en-US" altLang="zh-TW" sz="2400" b="1" kern="1200" dirty="0" smtClean="0">
              <a:solidFill>
                <a:srgbClr val="660066"/>
              </a:solidFill>
              <a:latin typeface="微軟正黑體" pitchFamily="34" charset="-120"/>
              <a:ea typeface="微軟正黑體" pitchFamily="34" charset="-120"/>
            </a:rPr>
            <a:t>5</a:t>
          </a:r>
          <a:r>
            <a:rPr lang="zh-TW" altLang="en-US" sz="2400" b="1" kern="1200" dirty="0" smtClean="0">
              <a:solidFill>
                <a:srgbClr val="660066"/>
              </a:solidFill>
              <a:latin typeface="微軟正黑體" pitchFamily="34" charset="-120"/>
              <a:ea typeface="微軟正黑體" pitchFamily="34" charset="-120"/>
            </a:rPr>
            <a:t>所為優先入學學校</a:t>
          </a:r>
          <a:r>
            <a:rPr lang="en-US" altLang="zh-TW" sz="2400" b="1" kern="1200" dirty="0" smtClean="0">
              <a:solidFill>
                <a:srgbClr val="660066"/>
              </a:solidFill>
              <a:latin typeface="微軟正黑體" pitchFamily="34" charset="-120"/>
              <a:ea typeface="微軟正黑體" pitchFamily="34" charset="-120"/>
            </a:rPr>
            <a:t>(</a:t>
          </a:r>
          <a:r>
            <a:rPr lang="zh-TW" altLang="en-US" sz="2400" b="1" kern="1200" dirty="0" smtClean="0">
              <a:solidFill>
                <a:srgbClr val="660066"/>
              </a:solidFill>
              <a:latin typeface="微軟正黑體" pitchFamily="34" charset="-120"/>
              <a:ea typeface="微軟正黑體" pitchFamily="34" charset="-120"/>
            </a:rPr>
            <a:t>含</a:t>
          </a:r>
          <a:r>
            <a:rPr lang="en-US" altLang="zh-TW" sz="2400" b="1" kern="1200" dirty="0" smtClean="0">
              <a:solidFill>
                <a:srgbClr val="660066"/>
              </a:solidFill>
              <a:latin typeface="微軟正黑體" pitchFamily="34" charset="-120"/>
              <a:ea typeface="微軟正黑體" pitchFamily="34" charset="-120"/>
            </a:rPr>
            <a:t>3</a:t>
          </a:r>
          <a:r>
            <a:rPr lang="zh-TW" altLang="en-US" sz="2400" b="1" kern="1200" dirty="0" smtClean="0">
              <a:solidFill>
                <a:srgbClr val="660066"/>
              </a:solidFill>
              <a:latin typeface="微軟正黑體" pitchFamily="34" charset="-120"/>
              <a:ea typeface="微軟正黑體" pitchFamily="34" charset="-120"/>
            </a:rPr>
            <a:t>所高中、</a:t>
          </a:r>
          <a:r>
            <a:rPr lang="en-US" altLang="zh-TW" sz="2400" b="1" kern="1200" dirty="0" smtClean="0">
              <a:solidFill>
                <a:srgbClr val="660066"/>
              </a:solidFill>
              <a:latin typeface="微軟正黑體" pitchFamily="34" charset="-120"/>
              <a:ea typeface="微軟正黑體" pitchFamily="34" charset="-120"/>
            </a:rPr>
            <a:t>2</a:t>
          </a:r>
          <a:r>
            <a:rPr lang="zh-TW" altLang="en-US" sz="2400" b="1" kern="1200" dirty="0" smtClean="0">
              <a:solidFill>
                <a:srgbClr val="660066"/>
              </a:solidFill>
              <a:latin typeface="微軟正黑體" pitchFamily="34" charset="-120"/>
              <a:ea typeface="微軟正黑體" pitchFamily="34" charset="-120"/>
            </a:rPr>
            <a:t>所高職</a:t>
          </a:r>
          <a:r>
            <a:rPr lang="en-US" altLang="zh-TW" sz="2400" b="1" kern="1200" dirty="0" smtClean="0">
              <a:solidFill>
                <a:srgbClr val="660066"/>
              </a:solidFill>
              <a:latin typeface="微軟正黑體" pitchFamily="34" charset="-120"/>
              <a:ea typeface="微軟正黑體" pitchFamily="34" charset="-120"/>
            </a:rPr>
            <a:t>)</a:t>
          </a:r>
          <a:r>
            <a:rPr lang="zh-TW" altLang="en-US" sz="2400" b="1" kern="1200" dirty="0" smtClean="0">
              <a:solidFill>
                <a:srgbClr val="660066"/>
              </a:solidFill>
              <a:latin typeface="微軟正黑體" pitchFamily="34" charset="-120"/>
              <a:ea typeface="微軟正黑體" pitchFamily="34" charset="-120"/>
            </a:rPr>
            <a:t>。</a:t>
          </a:r>
          <a:endParaRPr lang="zh-TW" altLang="en-US" sz="2400" b="1" kern="1200" dirty="0">
            <a:solidFill>
              <a:srgbClr val="660066"/>
            </a:solidFill>
            <a:latin typeface="微軟正黑體" pitchFamily="34" charset="-120"/>
            <a:ea typeface="微軟正黑體" pitchFamily="34" charset="-120"/>
          </a:endParaRPr>
        </a:p>
        <a:p>
          <a:pPr marL="228600" lvl="1" indent="-228600" algn="l" defTabSz="1066800">
            <a:lnSpc>
              <a:spcPct val="80000"/>
            </a:lnSpc>
            <a:spcBef>
              <a:spcPct val="0"/>
            </a:spcBef>
            <a:spcAft>
              <a:spcPts val="0"/>
            </a:spcAft>
            <a:buChar char="••"/>
          </a:pPr>
          <a:r>
            <a:rPr lang="zh-TW" altLang="en-US" sz="2400" b="1" kern="1200" dirty="0" smtClean="0">
              <a:solidFill>
                <a:srgbClr val="000066"/>
              </a:solidFill>
              <a:latin typeface="微軟正黑體" pitchFamily="34" charset="-120"/>
              <a:ea typeface="微軟正黑體" pitchFamily="34" charset="-120"/>
            </a:rPr>
            <a:t>佔各高級中等學校免試入學招生名額</a:t>
          </a:r>
          <a:r>
            <a:rPr lang="en-US" altLang="zh-TW" sz="2400" b="1" kern="1200" dirty="0" smtClean="0">
              <a:solidFill>
                <a:srgbClr val="000066"/>
              </a:solidFill>
              <a:latin typeface="微軟正黑體" pitchFamily="34" charset="-120"/>
              <a:ea typeface="微軟正黑體" pitchFamily="34" charset="-120"/>
            </a:rPr>
            <a:t>30%~50%</a:t>
          </a:r>
          <a:r>
            <a:rPr lang="zh-TW" altLang="en-US" sz="2400" b="1" kern="1200" dirty="0" smtClean="0">
              <a:solidFill>
                <a:srgbClr val="000066"/>
              </a:solidFill>
              <a:latin typeface="微軟正黑體" pitchFamily="34" charset="-120"/>
              <a:ea typeface="微軟正黑體" pitchFamily="34" charset="-120"/>
            </a:rPr>
            <a:t>為原則</a:t>
          </a:r>
          <a:endParaRPr lang="zh-TW" altLang="en-US" sz="2400" b="1" kern="1200" dirty="0">
            <a:solidFill>
              <a:srgbClr val="000066"/>
            </a:solidFill>
            <a:latin typeface="微軟正黑體" pitchFamily="34" charset="-120"/>
            <a:ea typeface="微軟正黑體" pitchFamily="34" charset="-120"/>
          </a:endParaRPr>
        </a:p>
      </dsp:txBody>
      <dsp:txXfrm rot="-5400000">
        <a:off x="1633470" y="253400"/>
        <a:ext cx="6280103" cy="3086303"/>
      </dsp:txXfrm>
    </dsp:sp>
    <dsp:sp modelId="{66CB3A5F-DCC4-4089-8323-FA71C19FC751}">
      <dsp:nvSpPr>
        <dsp:cNvPr id="0" name=""/>
        <dsp:cNvSpPr/>
      </dsp:nvSpPr>
      <dsp:spPr>
        <a:xfrm>
          <a:off x="0" y="8362"/>
          <a:ext cx="1831965" cy="360647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ts val="0"/>
            </a:spcAft>
          </a:pPr>
          <a:r>
            <a:rPr lang="zh-TW" altLang="en-US" sz="3200" b="1" kern="1200" dirty="0" smtClean="0">
              <a:latin typeface="微軟正黑體" pitchFamily="34" charset="-120"/>
              <a:ea typeface="微軟正黑體" pitchFamily="34" charset="-120"/>
            </a:rPr>
            <a:t>優先入</a:t>
          </a:r>
          <a:endParaRPr lang="en-US" altLang="zh-TW" sz="3200" b="1" kern="1200" dirty="0" smtClean="0">
            <a:latin typeface="微軟正黑體" pitchFamily="34" charset="-120"/>
            <a:ea typeface="微軟正黑體" pitchFamily="34" charset="-120"/>
          </a:endParaRPr>
        </a:p>
        <a:p>
          <a:pPr lvl="0" algn="ctr" defTabSz="1422400">
            <a:lnSpc>
              <a:spcPct val="90000"/>
            </a:lnSpc>
            <a:spcBef>
              <a:spcPct val="0"/>
            </a:spcBef>
            <a:spcAft>
              <a:spcPts val="0"/>
            </a:spcAft>
          </a:pPr>
          <a:r>
            <a:rPr lang="zh-TW" altLang="en-US" sz="3200" b="1" kern="1200" dirty="0" smtClean="0">
              <a:latin typeface="微軟正黑體" pitchFamily="34" charset="-120"/>
              <a:ea typeface="微軟正黑體" pitchFamily="34" charset="-120"/>
            </a:rPr>
            <a:t>學學校 </a:t>
          </a:r>
          <a:endParaRPr lang="zh-TW" altLang="en-US" sz="3200" b="1" kern="1200" dirty="0">
            <a:latin typeface="微軟正黑體" pitchFamily="34" charset="-120"/>
            <a:ea typeface="微軟正黑體" pitchFamily="34" charset="-120"/>
          </a:endParaRPr>
        </a:p>
      </dsp:txBody>
      <dsp:txXfrm>
        <a:off x="89429" y="97791"/>
        <a:ext cx="1653107" cy="34276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93E4A-8F44-4EB9-A546-F68743EE2474}">
      <dsp:nvSpPr>
        <dsp:cNvPr id="0" name=""/>
        <dsp:cNvSpPr/>
      </dsp:nvSpPr>
      <dsp:spPr>
        <a:xfrm rot="5400000">
          <a:off x="4279371" y="-2188505"/>
          <a:ext cx="1293217" cy="604270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ts val="0"/>
            </a:spcAft>
            <a:buChar char="••"/>
          </a:pPr>
          <a:r>
            <a:rPr lang="zh-TW" altLang="en-US" sz="2400" b="1" kern="1200" dirty="0" smtClean="0">
              <a:solidFill>
                <a:srgbClr val="A50021"/>
              </a:solidFill>
              <a:latin typeface="微軟正黑體" pitchFamily="34" charset="-120"/>
              <a:ea typeface="微軟正黑體" pitchFamily="34" charset="-120"/>
            </a:rPr>
            <a:t>雄中、雄女</a:t>
          </a:r>
          <a:r>
            <a:rPr lang="en-US" altLang="zh-TW" sz="2400" b="1" kern="1200" dirty="0" smtClean="0">
              <a:solidFill>
                <a:srgbClr val="A50021"/>
              </a:solidFill>
              <a:latin typeface="微軟正黑體" pitchFamily="34" charset="-120"/>
              <a:ea typeface="微軟正黑體" pitchFamily="34" charset="-120"/>
            </a:rPr>
            <a:t>(</a:t>
          </a:r>
          <a:r>
            <a:rPr lang="zh-TW" altLang="en-US" sz="2400" b="1" kern="1200" dirty="0" smtClean="0">
              <a:solidFill>
                <a:srgbClr val="A50021"/>
              </a:solidFill>
              <a:latin typeface="微軟正黑體" pitchFamily="34" charset="-120"/>
              <a:ea typeface="微軟正黑體" pitchFamily="34" charset="-120"/>
            </a:rPr>
            <a:t>或國中自選</a:t>
          </a:r>
          <a:r>
            <a:rPr lang="en-US" altLang="zh-TW" sz="2400" b="1" kern="1200" dirty="0" smtClean="0">
              <a:solidFill>
                <a:srgbClr val="A50021"/>
              </a:solidFill>
              <a:latin typeface="微軟正黑體" pitchFamily="34" charset="-120"/>
              <a:ea typeface="微軟正黑體" pitchFamily="34" charset="-120"/>
            </a:rPr>
            <a:t>2</a:t>
          </a:r>
          <a:r>
            <a:rPr lang="zh-TW" altLang="en-US" sz="2400" b="1" kern="1200" dirty="0" smtClean="0">
              <a:solidFill>
                <a:srgbClr val="A50021"/>
              </a:solidFill>
              <a:latin typeface="微軟正黑體" pitchFamily="34" charset="-120"/>
              <a:ea typeface="微軟正黑體" pitchFamily="34" charset="-120"/>
            </a:rPr>
            <a:t>所公立高級中等學校</a:t>
          </a:r>
          <a:r>
            <a:rPr lang="en-US" altLang="zh-TW" sz="2400" b="1" kern="1200" dirty="0" smtClean="0">
              <a:solidFill>
                <a:srgbClr val="A50021"/>
              </a:solidFill>
              <a:latin typeface="微軟正黑體" pitchFamily="34" charset="-120"/>
              <a:ea typeface="微軟正黑體" pitchFamily="34" charset="-120"/>
            </a:rPr>
            <a:t>)</a:t>
          </a:r>
          <a:r>
            <a:rPr lang="zh-TW" altLang="en-US" sz="2400" b="1" kern="1200" dirty="0" smtClean="0">
              <a:solidFill>
                <a:srgbClr val="A50021"/>
              </a:solidFill>
              <a:latin typeface="微軟正黑體" pitchFamily="34" charset="-120"/>
              <a:ea typeface="微軟正黑體" pitchFamily="34" charset="-120"/>
            </a:rPr>
            <a:t>分別提供本區</a:t>
          </a:r>
          <a:r>
            <a:rPr lang="zh-TW" altLang="zh-TW" sz="2400" b="1" kern="1200" dirty="0" smtClean="0">
              <a:solidFill>
                <a:srgbClr val="A50021"/>
              </a:solidFill>
              <a:latin typeface="微軟正黑體" pitchFamily="34" charset="-120"/>
              <a:ea typeface="微軟正黑體" pitchFamily="34" charset="-120"/>
            </a:rPr>
            <a:t>各國中至</a:t>
          </a:r>
          <a:r>
            <a:rPr lang="zh-TW" altLang="en-US" sz="2400" b="1" kern="1200" dirty="0" smtClean="0">
              <a:solidFill>
                <a:srgbClr val="A50021"/>
              </a:solidFill>
              <a:latin typeface="微軟正黑體" pitchFamily="34" charset="-120"/>
              <a:ea typeface="微軟正黑體" pitchFamily="34" charset="-120"/>
            </a:rPr>
            <a:t>少</a:t>
          </a:r>
          <a:r>
            <a:rPr lang="en-US" altLang="zh-TW" sz="2400" b="1" kern="1200" dirty="0" smtClean="0">
              <a:solidFill>
                <a:srgbClr val="A50021"/>
              </a:solidFill>
              <a:latin typeface="微軟正黑體" pitchFamily="34" charset="-120"/>
              <a:ea typeface="微軟正黑體" pitchFamily="34" charset="-120"/>
            </a:rPr>
            <a:t>1</a:t>
          </a:r>
          <a:r>
            <a:rPr lang="zh-TW" altLang="zh-TW" sz="2400" b="1" kern="1200" dirty="0" smtClean="0">
              <a:solidFill>
                <a:srgbClr val="A50021"/>
              </a:solidFill>
              <a:latin typeface="微軟正黑體" pitchFamily="34" charset="-120"/>
              <a:ea typeface="微軟正黑體" pitchFamily="34" charset="-120"/>
            </a:rPr>
            <a:t>個名額</a:t>
          </a:r>
          <a:endParaRPr lang="zh-TW" altLang="en-US" sz="2400" b="1" kern="1200" dirty="0" smtClean="0">
            <a:solidFill>
              <a:srgbClr val="A50021"/>
            </a:solidFill>
            <a:latin typeface="微軟正黑體" pitchFamily="34" charset="-120"/>
            <a:ea typeface="微軟正黑體" pitchFamily="34" charset="-120"/>
          </a:endParaRPr>
        </a:p>
      </dsp:txBody>
      <dsp:txXfrm rot="-5400000">
        <a:off x="1904628" y="249368"/>
        <a:ext cx="5979574" cy="1166957"/>
      </dsp:txXfrm>
    </dsp:sp>
    <dsp:sp modelId="{EDFA014E-BF45-4AB9-A205-1A43C7318F3F}">
      <dsp:nvSpPr>
        <dsp:cNvPr id="0" name=""/>
        <dsp:cNvSpPr/>
      </dsp:nvSpPr>
      <dsp:spPr>
        <a:xfrm>
          <a:off x="3190" y="660"/>
          <a:ext cx="1931832" cy="1664371"/>
        </a:xfrm>
        <a:prstGeom prst="roundRect">
          <a:avLst/>
        </a:prstGeom>
        <a:solidFill>
          <a:srgbClr val="003366"/>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100000"/>
            </a:lnSpc>
            <a:spcBef>
              <a:spcPct val="0"/>
            </a:spcBef>
            <a:spcAft>
              <a:spcPts val="600"/>
            </a:spcAft>
          </a:pPr>
          <a:r>
            <a:rPr lang="zh-TW" altLang="en-US" sz="2800" b="1" kern="1200" dirty="0" smtClean="0">
              <a:latin typeface="微軟正黑體" pitchFamily="34" charset="-120"/>
              <a:ea typeface="微軟正黑體" pitchFamily="34" charset="-120"/>
            </a:rPr>
            <a:t>繁星弱勢</a:t>
          </a:r>
          <a:endParaRPr lang="en-US" altLang="zh-TW" sz="2800" b="1" kern="1200" dirty="0" smtClean="0">
            <a:latin typeface="微軟正黑體" pitchFamily="34" charset="-120"/>
            <a:ea typeface="微軟正黑體" pitchFamily="34" charset="-120"/>
          </a:endParaRPr>
        </a:p>
        <a:p>
          <a:pPr lvl="0" algn="ctr" defTabSz="1244600">
            <a:lnSpc>
              <a:spcPct val="100000"/>
            </a:lnSpc>
            <a:spcBef>
              <a:spcPct val="0"/>
            </a:spcBef>
            <a:spcAft>
              <a:spcPts val="600"/>
            </a:spcAft>
          </a:pPr>
          <a:r>
            <a:rPr lang="zh-TW" altLang="en-US" sz="2800" b="1" kern="1200" dirty="0" smtClean="0">
              <a:latin typeface="微軟正黑體" pitchFamily="34" charset="-120"/>
              <a:ea typeface="微軟正黑體" pitchFamily="34" charset="-120"/>
            </a:rPr>
            <a:t>照顧名額</a:t>
          </a:r>
          <a:endParaRPr lang="zh-TW" altLang="en-US" sz="2800" b="1" kern="1200" dirty="0">
            <a:latin typeface="微軟正黑體" pitchFamily="34" charset="-120"/>
            <a:ea typeface="微軟正黑體" pitchFamily="34" charset="-120"/>
          </a:endParaRPr>
        </a:p>
      </dsp:txBody>
      <dsp:txXfrm>
        <a:off x="84438" y="81908"/>
        <a:ext cx="1769336" cy="1501875"/>
      </dsp:txXfrm>
    </dsp:sp>
    <dsp:sp modelId="{218177C7-E36B-486E-A66B-7E83DDB92E32}">
      <dsp:nvSpPr>
        <dsp:cNvPr id="0" name=""/>
        <dsp:cNvSpPr/>
      </dsp:nvSpPr>
      <dsp:spPr>
        <a:xfrm rot="5400000">
          <a:off x="3646988" y="157122"/>
          <a:ext cx="2552527" cy="6045937"/>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80000"/>
            </a:lnSpc>
            <a:spcBef>
              <a:spcPct val="0"/>
            </a:spcBef>
            <a:spcAft>
              <a:spcPts val="0"/>
            </a:spcAft>
            <a:buChar char="••"/>
          </a:pPr>
          <a:r>
            <a:rPr lang="zh-TW" altLang="en-US" sz="2400" b="1" kern="1200" dirty="0" smtClean="0">
              <a:solidFill>
                <a:srgbClr val="000066"/>
              </a:solidFill>
              <a:latin typeface="微軟正黑體" pitchFamily="34" charset="-120"/>
              <a:ea typeface="微軟正黑體" pitchFamily="34" charset="-120"/>
            </a:rPr>
            <a:t>依優先入學國中參與人數比率分配，採四捨五入換算後取整數</a:t>
          </a:r>
        </a:p>
        <a:p>
          <a:pPr marL="228600" lvl="1" indent="-228600" algn="l" defTabSz="1066800">
            <a:lnSpc>
              <a:spcPct val="80000"/>
            </a:lnSpc>
            <a:spcBef>
              <a:spcPct val="0"/>
            </a:spcBef>
            <a:spcAft>
              <a:spcPts val="0"/>
            </a:spcAft>
            <a:buChar char="••"/>
          </a:pPr>
          <a:r>
            <a:rPr lang="zh-TW" altLang="en-US" sz="2400" b="1" kern="1200" dirty="0" smtClean="0">
              <a:solidFill>
                <a:srgbClr val="000066"/>
              </a:solidFill>
              <a:latin typeface="微軟正黑體" pitchFamily="34" charset="-120"/>
              <a:ea typeface="微軟正黑體" pitchFamily="34" charset="-120"/>
            </a:rPr>
            <a:t>高級中等學校</a:t>
          </a:r>
          <a:r>
            <a:rPr lang="zh-TW" altLang="zh-TW" sz="2400" b="1" kern="1200" dirty="0" smtClean="0">
              <a:solidFill>
                <a:srgbClr val="000066"/>
              </a:solidFill>
              <a:latin typeface="微軟正黑體" pitchFamily="34" charset="-120"/>
              <a:ea typeface="微軟正黑體" pitchFamily="34" charset="-120"/>
            </a:rPr>
            <a:t>應提供</a:t>
          </a:r>
          <a:r>
            <a:rPr lang="zh-TW" altLang="en-US" sz="2400" b="1" kern="1200" dirty="0" smtClean="0">
              <a:solidFill>
                <a:srgbClr val="000066"/>
              </a:solidFill>
              <a:latin typeface="微軟正黑體" pitchFamily="34" charset="-120"/>
              <a:ea typeface="微軟正黑體" pitchFamily="34" charset="-120"/>
            </a:rPr>
            <a:t>優先入學</a:t>
          </a:r>
          <a:r>
            <a:rPr lang="zh-TW" altLang="zh-TW" sz="2400" b="1" kern="1200" dirty="0" smtClean="0">
              <a:solidFill>
                <a:srgbClr val="000066"/>
              </a:solidFill>
              <a:latin typeface="微軟正黑體" pitchFamily="34" charset="-120"/>
              <a:ea typeface="微軟正黑體" pitchFamily="34" charset="-120"/>
            </a:rPr>
            <a:t>國中至少</a:t>
          </a:r>
          <a:r>
            <a:rPr lang="en-US" altLang="zh-TW" sz="2400" b="1" kern="1200" dirty="0" smtClean="0">
              <a:solidFill>
                <a:srgbClr val="000066"/>
              </a:solidFill>
              <a:latin typeface="微軟正黑體" pitchFamily="34" charset="-120"/>
              <a:ea typeface="微軟正黑體" pitchFamily="34" charset="-120"/>
            </a:rPr>
            <a:t>1</a:t>
          </a:r>
          <a:r>
            <a:rPr lang="zh-TW" altLang="zh-TW" sz="2400" b="1" kern="1200" dirty="0" smtClean="0">
              <a:solidFill>
                <a:srgbClr val="000066"/>
              </a:solidFill>
              <a:latin typeface="微軟正黑體" pitchFamily="34" charset="-120"/>
              <a:ea typeface="微軟正黑體" pitchFamily="34" charset="-120"/>
            </a:rPr>
            <a:t>個名額</a:t>
          </a:r>
        </a:p>
        <a:p>
          <a:pPr marL="228600" lvl="1" indent="-228600" algn="l" defTabSz="1066800">
            <a:lnSpc>
              <a:spcPct val="80000"/>
            </a:lnSpc>
            <a:spcBef>
              <a:spcPct val="0"/>
            </a:spcBef>
            <a:spcAft>
              <a:spcPts val="0"/>
            </a:spcAft>
            <a:buChar char="••"/>
          </a:pPr>
          <a:r>
            <a:rPr lang="zh-TW" altLang="en-US" sz="2400" b="1" kern="1200" dirty="0" smtClean="0">
              <a:solidFill>
                <a:srgbClr val="000066"/>
              </a:solidFill>
              <a:latin typeface="微軟正黑體" pitchFamily="34" charset="-120"/>
              <a:ea typeface="微軟正黑體" pitchFamily="34" charset="-120"/>
            </a:rPr>
            <a:t>若因國中報名人數不足，其分配餘額流用到跨校競爭、擇優錄取</a:t>
          </a:r>
          <a:endParaRPr lang="zh-TW" altLang="zh-TW" sz="2400" b="1" kern="1200" dirty="0" smtClean="0">
            <a:solidFill>
              <a:srgbClr val="000066"/>
            </a:solidFill>
            <a:latin typeface="微軟正黑體" pitchFamily="34" charset="-120"/>
            <a:ea typeface="微軟正黑體" pitchFamily="34" charset="-120"/>
          </a:endParaRPr>
        </a:p>
      </dsp:txBody>
      <dsp:txXfrm rot="-5400000">
        <a:off x="1900283" y="2028431"/>
        <a:ext cx="5921333" cy="2303319"/>
      </dsp:txXfrm>
    </dsp:sp>
    <dsp:sp modelId="{276AAAA5-3575-4D2C-BD8F-59250589CC70}">
      <dsp:nvSpPr>
        <dsp:cNvPr id="0" name=""/>
        <dsp:cNvSpPr/>
      </dsp:nvSpPr>
      <dsp:spPr>
        <a:xfrm>
          <a:off x="3190" y="1771365"/>
          <a:ext cx="1929907" cy="2817450"/>
        </a:xfrm>
        <a:prstGeom prst="roundRect">
          <a:avLst/>
        </a:prstGeom>
        <a:solidFill>
          <a:srgbClr val="6633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微軟正黑體" pitchFamily="34" charset="-120"/>
              <a:ea typeface="微軟正黑體" pitchFamily="34" charset="-120"/>
            </a:rPr>
            <a:t>優先入學</a:t>
          </a:r>
          <a:endParaRPr lang="en-US" altLang="zh-TW" sz="2800" b="1" kern="1200" dirty="0" smtClean="0">
            <a:latin typeface="微軟正黑體" pitchFamily="34" charset="-120"/>
            <a:ea typeface="微軟正黑體" pitchFamily="34" charset="-120"/>
          </a:endParaRPr>
        </a:p>
        <a:p>
          <a:pPr lvl="0" algn="ctr" defTabSz="1244600">
            <a:lnSpc>
              <a:spcPct val="90000"/>
            </a:lnSpc>
            <a:spcBef>
              <a:spcPct val="0"/>
            </a:spcBef>
            <a:spcAft>
              <a:spcPct val="35000"/>
            </a:spcAft>
          </a:pPr>
          <a:r>
            <a:rPr lang="zh-TW" altLang="en-US" sz="2800" b="1" kern="1200" dirty="0" smtClean="0">
              <a:latin typeface="微軟正黑體" pitchFamily="34" charset="-120"/>
              <a:ea typeface="微軟正黑體" pitchFamily="34" charset="-120"/>
            </a:rPr>
            <a:t>名額分配</a:t>
          </a:r>
        </a:p>
      </dsp:txBody>
      <dsp:txXfrm>
        <a:off x="97400" y="1865575"/>
        <a:ext cx="1741487" cy="26290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AA9AA-F78F-4548-875E-8F88A4B11A9B}">
      <dsp:nvSpPr>
        <dsp:cNvPr id="0" name=""/>
        <dsp:cNvSpPr/>
      </dsp:nvSpPr>
      <dsp:spPr>
        <a:xfrm>
          <a:off x="1877894" y="182067"/>
          <a:ext cx="4272966" cy="3968671"/>
        </a:xfrm>
        <a:prstGeom prst="pie">
          <a:avLst>
            <a:gd name="adj1" fmla="val 16200000"/>
            <a:gd name="adj2" fmla="val 1800000"/>
          </a:avLst>
        </a:prstGeom>
        <a:solidFill>
          <a:srgbClr val="0066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ts val="0"/>
            </a:spcAft>
          </a:pPr>
          <a:r>
            <a:rPr lang="zh-TW" altLang="en-US" sz="2400" b="1" kern="1200" smtClean="0">
              <a:latin typeface="微軟正黑體" pitchFamily="34" charset="-120"/>
              <a:ea typeface="微軟正黑體" pitchFamily="34" charset="-120"/>
            </a:rPr>
            <a:t>多元發展</a:t>
          </a:r>
          <a:endParaRPr lang="en-US" altLang="zh-TW" sz="2400" b="1" kern="1200" smtClean="0">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smtClean="0">
              <a:latin typeface="微軟正黑體" pitchFamily="34" charset="-120"/>
              <a:ea typeface="微軟正黑體" pitchFamily="34" charset="-120"/>
            </a:rPr>
            <a:t>項目</a:t>
          </a:r>
          <a:endParaRPr lang="en-US" altLang="zh-TW" sz="2400" b="1" kern="1200" smtClean="0">
            <a:latin typeface="微軟正黑體" pitchFamily="34" charset="-120"/>
            <a:ea typeface="微軟正黑體" pitchFamily="34" charset="-120"/>
          </a:endParaRPr>
        </a:p>
        <a:p>
          <a:pPr lvl="0" algn="ctr" defTabSz="1066800">
            <a:lnSpc>
              <a:spcPct val="90000"/>
            </a:lnSpc>
            <a:spcBef>
              <a:spcPct val="0"/>
            </a:spcBef>
            <a:spcAft>
              <a:spcPts val="0"/>
            </a:spcAft>
          </a:pPr>
          <a:r>
            <a:rPr lang="zh-TW" altLang="en-US" sz="2400" b="1" kern="1200" smtClean="0">
              <a:latin typeface="微軟正黑體" pitchFamily="34" charset="-120"/>
              <a:ea typeface="微軟正黑體" pitchFamily="34" charset="-120"/>
            </a:rPr>
            <a:t>上限</a:t>
          </a:r>
          <a:r>
            <a:rPr lang="en-US" altLang="zh-TW" sz="2400" b="1" kern="1200" smtClean="0">
              <a:latin typeface="微軟正黑體" pitchFamily="34" charset="-120"/>
              <a:ea typeface="微軟正黑體" pitchFamily="34" charset="-120"/>
            </a:rPr>
            <a:t>40</a:t>
          </a:r>
          <a:r>
            <a:rPr lang="zh-TW" altLang="en-US" sz="2400" b="1" kern="1200" smtClean="0">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dsp:txBody>
      <dsp:txXfrm>
        <a:off x="4201065" y="914382"/>
        <a:ext cx="1449756" cy="1322890"/>
      </dsp:txXfrm>
    </dsp:sp>
    <dsp:sp modelId="{3F536BF3-4C78-42E5-8816-AED3EA613989}">
      <dsp:nvSpPr>
        <dsp:cNvPr id="0" name=""/>
        <dsp:cNvSpPr/>
      </dsp:nvSpPr>
      <dsp:spPr>
        <a:xfrm>
          <a:off x="2013982" y="221065"/>
          <a:ext cx="3883422" cy="3955537"/>
        </a:xfrm>
        <a:prstGeom prst="pie">
          <a:avLst>
            <a:gd name="adj1" fmla="val 1800000"/>
            <a:gd name="adj2" fmla="val 9000000"/>
          </a:avLst>
        </a:prstGeom>
        <a:solidFill>
          <a:srgbClr val="0070C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ts val="0"/>
            </a:spcAft>
          </a:pPr>
          <a:r>
            <a:rPr lang="zh-TW" altLang="en-US" sz="2400" b="1" kern="1200" dirty="0" smtClean="0">
              <a:latin typeface="微軟正黑體" pitchFamily="34" charset="-120"/>
              <a:ea typeface="微軟正黑體" pitchFamily="34" charset="-120"/>
            </a:rPr>
            <a:t>志願序</a:t>
          </a:r>
          <a:endParaRPr lang="en-US" altLang="zh-TW" sz="2400" b="1" kern="1200" dirty="0" smtClean="0">
            <a:latin typeface="微軟正黑體" pitchFamily="34" charset="-120"/>
            <a:ea typeface="微軟正黑體" pitchFamily="34" charset="-120"/>
          </a:endParaRPr>
        </a:p>
        <a:p>
          <a:pPr lvl="0" algn="ctr" defTabSz="1066800">
            <a:lnSpc>
              <a:spcPct val="90000"/>
            </a:lnSpc>
            <a:spcBef>
              <a:spcPct val="0"/>
            </a:spcBef>
            <a:spcAft>
              <a:spcPts val="0"/>
            </a:spcAft>
          </a:pPr>
          <a:r>
            <a:rPr lang="en-US" altLang="zh-TW" sz="2400" b="1" kern="1200" dirty="0" smtClean="0">
              <a:latin typeface="微軟正黑體" pitchFamily="34" charset="-120"/>
              <a:ea typeface="微軟正黑體" pitchFamily="34" charset="-120"/>
            </a:rPr>
            <a:t>30</a:t>
          </a:r>
          <a:r>
            <a:rPr lang="zh-TW" altLang="en-US" sz="2400" b="1" kern="1200" dirty="0" smtClean="0">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dsp:txBody>
      <dsp:txXfrm>
        <a:off x="3077300" y="2716820"/>
        <a:ext cx="1756786" cy="1224332"/>
      </dsp:txXfrm>
    </dsp:sp>
    <dsp:sp modelId="{336006F1-42A9-4C54-A88B-91B5574663B1}">
      <dsp:nvSpPr>
        <dsp:cNvPr id="0" name=""/>
        <dsp:cNvSpPr/>
      </dsp:nvSpPr>
      <dsp:spPr>
        <a:xfrm>
          <a:off x="1951925" y="300467"/>
          <a:ext cx="4007536" cy="3796732"/>
        </a:xfrm>
        <a:prstGeom prst="pie">
          <a:avLst>
            <a:gd name="adj1" fmla="val 9000000"/>
            <a:gd name="adj2" fmla="val 16200000"/>
          </a:avLst>
        </a:prstGeom>
        <a:solidFill>
          <a:srgbClr val="660033"/>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100000"/>
            </a:lnSpc>
            <a:spcBef>
              <a:spcPct val="0"/>
            </a:spcBef>
            <a:spcAft>
              <a:spcPts val="0"/>
            </a:spcAft>
          </a:pPr>
          <a:r>
            <a:rPr lang="zh-TW" altLang="en-US" sz="2400" b="1" kern="1200" dirty="0" smtClean="0">
              <a:latin typeface="微軟正黑體" pitchFamily="34" charset="-120"/>
              <a:ea typeface="微軟正黑體" pitchFamily="34" charset="-120"/>
            </a:rPr>
            <a:t>國中教育</a:t>
          </a:r>
          <a:endParaRPr lang="en-US" altLang="zh-TW" sz="2400" b="1" kern="1200" dirty="0" smtClean="0">
            <a:latin typeface="微軟正黑體" pitchFamily="34" charset="-120"/>
            <a:ea typeface="微軟正黑體" pitchFamily="34" charset="-120"/>
          </a:endParaRPr>
        </a:p>
        <a:p>
          <a:pPr lvl="0" algn="ctr" defTabSz="1066800">
            <a:lnSpc>
              <a:spcPct val="100000"/>
            </a:lnSpc>
            <a:spcBef>
              <a:spcPct val="0"/>
            </a:spcBef>
            <a:spcAft>
              <a:spcPts val="0"/>
            </a:spcAft>
          </a:pPr>
          <a:r>
            <a:rPr lang="zh-TW" altLang="en-US" sz="2400" b="1" kern="1200" dirty="0" smtClean="0">
              <a:latin typeface="微軟正黑體" pitchFamily="34" charset="-120"/>
              <a:ea typeface="微軟正黑體" pitchFamily="34" charset="-120"/>
            </a:rPr>
            <a:t>會考</a:t>
          </a:r>
          <a:endParaRPr lang="en-US" altLang="zh-TW" sz="2400" b="1" kern="1200" dirty="0" smtClean="0">
            <a:latin typeface="微軟正黑體" pitchFamily="34" charset="-120"/>
            <a:ea typeface="微軟正黑體" pitchFamily="34" charset="-120"/>
          </a:endParaRPr>
        </a:p>
        <a:p>
          <a:pPr lvl="0" algn="ctr" defTabSz="1066800">
            <a:lnSpc>
              <a:spcPct val="100000"/>
            </a:lnSpc>
            <a:spcBef>
              <a:spcPct val="0"/>
            </a:spcBef>
            <a:spcAft>
              <a:spcPct val="35000"/>
            </a:spcAft>
          </a:pPr>
          <a:r>
            <a:rPr lang="en-US" altLang="zh-TW" sz="2400" b="1" kern="1200" dirty="0" smtClean="0">
              <a:latin typeface="微軟正黑體" pitchFamily="34" charset="-120"/>
              <a:ea typeface="微軟正黑體" pitchFamily="34" charset="-120"/>
            </a:rPr>
            <a:t>30</a:t>
          </a:r>
          <a:r>
            <a:rPr lang="zh-TW" altLang="en-US" sz="2400" b="1" kern="1200" dirty="0" smtClean="0">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dsp:txBody>
      <dsp:txXfrm>
        <a:off x="2381304" y="1046254"/>
        <a:ext cx="1359699" cy="126557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Icon">
  <dgm:title val="垂直括弧清單"/>
  <dgm:desc val="用來顯示分成群組的資訊方塊。適用在 [階層 2] 有大量文字的情況。"/>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F03950-072B-43A9-B790-F45C16936476}" type="datetimeFigureOut">
              <a:rPr lang="zh-TW" altLang="en-US" smtClean="0"/>
              <a:t>2018/3/9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A8BE26-BD36-42D7-A9F6-95121CCC223F}" type="slidenum">
              <a:rPr lang="zh-TW" altLang="en-US" smtClean="0"/>
              <a:t>‹#›</a:t>
            </a:fld>
            <a:endParaRPr lang="zh-TW" altLang="en-US"/>
          </a:p>
        </p:txBody>
      </p:sp>
    </p:spTree>
    <p:extLst>
      <p:ext uri="{BB962C8B-B14F-4D97-AF65-F5344CB8AC3E}">
        <p14:creationId xmlns:p14="http://schemas.microsoft.com/office/powerpoint/2010/main" val="2201291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zh.wikipedia.org/wiki/%E6%B7%A1%E6%B0%B4%E5%95%86%E5%B7%A5"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zh.wikipedia.org/wiki/%E7%B1%B3%E5%85%B6%E6%9E%97%E6%8C%87%E5%8D%97" TargetMode="External"/><Relationship Id="rId4" Type="http://schemas.openxmlformats.org/officeDocument/2006/relationships/hyperlink" Target="https://zh.wikipedia.org/wiki/%E6%96%B0%E5%8A%A0%E5%9D%A1"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zh.wikipedia.org/wiki/%E7%B8%BD%E8%A3%81" TargetMode="External"/><Relationship Id="rId3" Type="http://schemas.openxmlformats.org/officeDocument/2006/relationships/hyperlink" Target="https://zh.wikipedia.org/wiki/%E6%96%B0%E7%AB%B9%E9%AB%98%E5%95%86" TargetMode="External"/><Relationship Id="rId7" Type="http://schemas.openxmlformats.org/officeDocument/2006/relationships/hyperlink" Target="https://zh.wikipedia.org/wiki/%E4%B8%AD%E8%8F%AF%E6%B0%91%E5%9C%8B%E4%B8%AD%E5%A4%AE%E9%8A%80%E8%A1%8C"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zh.wikipedia.org/wiki/%E6%98%8E%E5%B0%BC%E8%8B%8F%E8%BE%BE%E5%A4%A7%E5%AD%A6" TargetMode="External"/><Relationship Id="rId5" Type="http://schemas.openxmlformats.org/officeDocument/2006/relationships/hyperlink" Target="https://zh.wikipedia.org/wiki/%E7%BE%8E%E5%9C%8B" TargetMode="External"/><Relationship Id="rId10" Type="http://schemas.openxmlformats.org/officeDocument/2006/relationships/hyperlink" Target="https://zh.wikipedia.org/wiki/%E5%8F%B0%E7%81%A3%E5%85%AC%E5%85%B1%E5%BB%A3%E6%92%AD%E9%9B%BB%E8%A6%96%E9%9B%86%E5%9C%98" TargetMode="External"/><Relationship Id="rId4" Type="http://schemas.openxmlformats.org/officeDocument/2006/relationships/hyperlink" Target="https://zh.wikipedia.org/wiki/%E5%9C%8B%E7%AB%8B%E4%B8%AD%E8%88%88%E5%A4%A7%E5%AD%B8%E6%B3%95%E5%95%86%E5%AD%B8%E9%99%A2" TargetMode="External"/><Relationship Id="rId9" Type="http://schemas.openxmlformats.org/officeDocument/2006/relationships/hyperlink" Target="https://zh.wikipedia.org/wiki/%E5%92%8C%E7%A2%A9%E8%81%AF%E5%90%88%E7%A7%91%E6%8A%8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zh.wikipedia.org/wiki/%E8%88%9E%E8%B9%88"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zh.wikipedia.org/wiki/%E9%9B%B2%E9%96%80%E8%88%9E%E9%9B%8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835263A-7E62-4C5D-BF2B-9F6369244AAB}" type="slidenum">
              <a:rPr lang="en-US" altLang="zh-TW" smtClean="0"/>
              <a:pPr/>
              <a:t>4</a:t>
            </a:fld>
            <a:endParaRPr lang="en-US" altLang="zh-TW" smtClean="0"/>
          </a:p>
        </p:txBody>
      </p:sp>
      <p:sp>
        <p:nvSpPr>
          <p:cNvPr id="101379" name="Rectangle 7"/>
          <p:cNvSpPr txBox="1">
            <a:spLocks noGrp="1" noChangeArrowheads="1"/>
          </p:cNvSpPr>
          <p:nvPr/>
        </p:nvSpPr>
        <p:spPr bwMode="auto">
          <a:xfrm>
            <a:off x="5726076" y="5981731"/>
            <a:ext cx="4378347" cy="315252"/>
          </a:xfrm>
          <a:prstGeom prst="rect">
            <a:avLst/>
          </a:prstGeom>
          <a:noFill/>
          <a:ln w="9525">
            <a:noFill/>
            <a:miter lim="800000"/>
            <a:headEnd/>
            <a:tailEnd/>
          </a:ln>
        </p:spPr>
        <p:txBody>
          <a:bodyPr lIns="90858" tIns="45429" rIns="90858" bIns="45429" anchor="b"/>
          <a:lstStyle/>
          <a:p>
            <a:pPr algn="r"/>
            <a:fld id="{918D4F75-82F2-4C52-93B4-53D7E30459DF}" type="slidenum">
              <a:rPr lang="en-US" altLang="zh-TW" sz="1200"/>
              <a:pPr algn="r"/>
              <a:t>4</a:t>
            </a:fld>
            <a:endParaRPr lang="en-US" altLang="zh-TW" sz="1200"/>
          </a:p>
        </p:txBody>
      </p:sp>
      <p:sp>
        <p:nvSpPr>
          <p:cNvPr id="101380" name="Rectangle 7"/>
          <p:cNvSpPr txBox="1">
            <a:spLocks noGrp="1" noChangeArrowheads="1"/>
          </p:cNvSpPr>
          <p:nvPr/>
        </p:nvSpPr>
        <p:spPr bwMode="auto">
          <a:xfrm>
            <a:off x="5726076" y="5981731"/>
            <a:ext cx="4378347" cy="315252"/>
          </a:xfrm>
          <a:prstGeom prst="rect">
            <a:avLst/>
          </a:prstGeom>
          <a:noFill/>
          <a:ln w="9525">
            <a:noFill/>
            <a:miter lim="800000"/>
            <a:headEnd/>
            <a:tailEnd/>
          </a:ln>
        </p:spPr>
        <p:txBody>
          <a:bodyPr lIns="90858" tIns="45429" rIns="90858" bIns="45429" anchor="b"/>
          <a:lstStyle/>
          <a:p>
            <a:pPr algn="r"/>
            <a:fld id="{5014656E-E17E-4D48-8A8B-E56F5F283CFF}" type="slidenum">
              <a:rPr lang="en-US" altLang="zh-TW" sz="1200"/>
              <a:pPr algn="r"/>
              <a:t>4</a:t>
            </a:fld>
            <a:endParaRPr lang="en-US" altLang="zh-TW" sz="1200"/>
          </a:p>
        </p:txBody>
      </p:sp>
      <p:sp>
        <p:nvSpPr>
          <p:cNvPr id="1013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Tree>
    <p:extLst>
      <p:ext uri="{BB962C8B-B14F-4D97-AF65-F5344CB8AC3E}">
        <p14:creationId xmlns:p14="http://schemas.microsoft.com/office/powerpoint/2010/main" val="655937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Tree>
    <p:extLst>
      <p:ext uri="{BB962C8B-B14F-4D97-AF65-F5344CB8AC3E}">
        <p14:creationId xmlns:p14="http://schemas.microsoft.com/office/powerpoint/2010/main" val="404268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Tree>
    <p:extLst>
      <p:ext uri="{BB962C8B-B14F-4D97-AF65-F5344CB8AC3E}">
        <p14:creationId xmlns:p14="http://schemas.microsoft.com/office/powerpoint/2010/main" val="3577662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728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9728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3BED18-E415-46B9-B0BA-162E26EF5287}" type="slidenum">
              <a:rPr lang="zh-TW" altLang="en-US"/>
              <a:pPr fontAlgn="base">
                <a:spcBef>
                  <a:spcPct val="0"/>
                </a:spcBef>
                <a:spcAft>
                  <a:spcPct val="0"/>
                </a:spcAft>
              </a:pPr>
              <a:t>79</a:t>
            </a:fld>
            <a:endParaRPr lang="en-US" altLang="zh-TW"/>
          </a:p>
        </p:txBody>
      </p:sp>
    </p:spTree>
    <p:extLst>
      <p:ext uri="{BB962C8B-B14F-4D97-AF65-F5344CB8AC3E}">
        <p14:creationId xmlns:p14="http://schemas.microsoft.com/office/powerpoint/2010/main" val="341306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dirty="0" smtClean="0"/>
          </a:p>
        </p:txBody>
      </p:sp>
      <p:sp>
        <p:nvSpPr>
          <p:cNvPr id="9830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BCBFBD-8C9C-4333-BE7C-A6AAE28364AB}" type="slidenum">
              <a:rPr lang="zh-TW" altLang="en-US"/>
              <a:pPr fontAlgn="base">
                <a:spcBef>
                  <a:spcPct val="0"/>
                </a:spcBef>
                <a:spcAft>
                  <a:spcPct val="0"/>
                </a:spcAft>
              </a:pPr>
              <a:t>80</a:t>
            </a:fld>
            <a:endParaRPr lang="en-US" altLang="zh-TW"/>
          </a:p>
        </p:txBody>
      </p:sp>
    </p:spTree>
    <p:extLst>
      <p:ext uri="{BB962C8B-B14F-4D97-AF65-F5344CB8AC3E}">
        <p14:creationId xmlns:p14="http://schemas.microsoft.com/office/powerpoint/2010/main" val="271856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p>
        </p:txBody>
      </p:sp>
      <p:sp>
        <p:nvSpPr>
          <p:cNvPr id="9830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BCBFBD-8C9C-4333-BE7C-A6AAE28364AB}" type="slidenum">
              <a:rPr lang="zh-TW" altLang="en-US"/>
              <a:pPr fontAlgn="base">
                <a:spcBef>
                  <a:spcPct val="0"/>
                </a:spcBef>
                <a:spcAft>
                  <a:spcPct val="0"/>
                </a:spcAft>
              </a:pPr>
              <a:t>81</a:t>
            </a:fld>
            <a:endParaRPr lang="en-US" altLang="zh-TW"/>
          </a:p>
        </p:txBody>
      </p:sp>
    </p:spTree>
    <p:extLst>
      <p:ext uri="{BB962C8B-B14F-4D97-AF65-F5344CB8AC3E}">
        <p14:creationId xmlns:p14="http://schemas.microsoft.com/office/powerpoint/2010/main" val="271856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3347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23347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32A8AD-FC82-48B2-9BF8-EC04FE667E16}" type="slidenum">
              <a:rPr lang="zh-TW" altLang="en-US" smtClean="0">
                <a:latin typeface="Arial" pitchFamily="34" charset="0"/>
              </a:rPr>
              <a:pPr/>
              <a:t>103</a:t>
            </a:fld>
            <a:endParaRPr lang="zh-TW" altLang="en-US" smtClean="0">
              <a:latin typeface="Arial" pitchFamily="34" charset="0"/>
            </a:endParaRPr>
          </a:p>
        </p:txBody>
      </p:sp>
    </p:spTree>
    <p:extLst>
      <p:ext uri="{BB962C8B-B14F-4D97-AF65-F5344CB8AC3E}">
        <p14:creationId xmlns:p14="http://schemas.microsoft.com/office/powerpoint/2010/main" val="4176436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194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fld id="{EB2350C5-B602-448D-B784-1F39CF57DE48}" type="slidenum">
              <a:rPr lang="zh-TW" altLang="en-US" smtClean="0"/>
              <a:pPr/>
              <a:t>117</a:t>
            </a:fld>
            <a:endParaRPr lang="zh-TW" altLang="en-US" smtClean="0"/>
          </a:p>
        </p:txBody>
      </p:sp>
    </p:spTree>
    <p:extLst>
      <p:ext uri="{BB962C8B-B14F-4D97-AF65-F5344CB8AC3E}">
        <p14:creationId xmlns:p14="http://schemas.microsoft.com/office/powerpoint/2010/main" val="1967028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latin typeface="Microsoft JhengHei" charset="-120"/>
                <a:ea typeface="Microsoft JhengHei" charset="-120"/>
                <a:cs typeface="Microsoft JhengHei" charset="-120"/>
              </a:rPr>
              <a:t>封面 </a:t>
            </a:r>
            <a:r>
              <a:rPr kumimoji="1" lang="zh-TW" altLang="en-US" dirty="0"/>
              <a:t>（字體建議統一使用微軟正黑體）</a:t>
            </a:r>
            <a:endParaRPr kumimoji="1" lang="zh-TW" altLang="en-US" dirty="0">
              <a:latin typeface="Microsoft JhengHei" charset="-120"/>
              <a:ea typeface="Microsoft JhengHei" charset="-120"/>
              <a:cs typeface="Microsoft JhengHei" charset="-120"/>
            </a:endParaRPr>
          </a:p>
        </p:txBody>
      </p:sp>
      <p:sp>
        <p:nvSpPr>
          <p:cNvPr id="4" name="投影片編號版面配置區 3"/>
          <p:cNvSpPr>
            <a:spLocks noGrp="1"/>
          </p:cNvSpPr>
          <p:nvPr>
            <p:ph type="sldNum" sz="quarter" idx="10"/>
          </p:nvPr>
        </p:nvSpPr>
        <p:spPr/>
        <p:txBody>
          <a:bodyPr/>
          <a:lstStyle/>
          <a:p>
            <a:fld id="{FA7414AF-4B87-444C-AA72-4D3F7B4846EF}" type="slidenum">
              <a:rPr kumimoji="1" lang="zh-TW" altLang="en-US" smtClean="0"/>
              <a:t>143</a:t>
            </a:fld>
            <a:endParaRPr kumimoji="1" lang="zh-TW" altLang="en-US"/>
          </a:p>
        </p:txBody>
      </p:sp>
    </p:spTree>
    <p:extLst>
      <p:ext uri="{BB962C8B-B14F-4D97-AF65-F5344CB8AC3E}">
        <p14:creationId xmlns:p14="http://schemas.microsoft.com/office/powerpoint/2010/main" val="1862587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Hant" altLang="en-US" dirty="0"/>
              <a:t>大圖說明內頁</a:t>
            </a:r>
            <a:endParaRPr kumimoji="1" lang="zh-TW" altLang="en-US" dirty="0"/>
          </a:p>
        </p:txBody>
      </p:sp>
      <p:sp>
        <p:nvSpPr>
          <p:cNvPr id="4" name="投影片編號版面配置區 3"/>
          <p:cNvSpPr>
            <a:spLocks noGrp="1"/>
          </p:cNvSpPr>
          <p:nvPr>
            <p:ph type="sldNum" sz="quarter" idx="10"/>
          </p:nvPr>
        </p:nvSpPr>
        <p:spPr/>
        <p:txBody>
          <a:bodyPr/>
          <a:lstStyle/>
          <a:p>
            <a:fld id="{FA7414AF-4B87-444C-AA72-4D3F7B4846EF}" type="slidenum">
              <a:rPr kumimoji="1" lang="zh-TW" altLang="en-US" smtClean="0"/>
              <a:t>144</a:t>
            </a:fld>
            <a:endParaRPr kumimoji="1" lang="zh-TW" altLang="en-US"/>
          </a:p>
        </p:txBody>
      </p:sp>
    </p:spTree>
    <p:extLst>
      <p:ext uri="{BB962C8B-B14F-4D97-AF65-F5344CB8AC3E}">
        <p14:creationId xmlns:p14="http://schemas.microsoft.com/office/powerpoint/2010/main" val="2440201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Hant" altLang="en-US" dirty="0"/>
              <a:t>大圖說明內頁</a:t>
            </a:r>
            <a:endParaRPr kumimoji="1" lang="zh-TW" altLang="en-US" dirty="0"/>
          </a:p>
        </p:txBody>
      </p:sp>
      <p:sp>
        <p:nvSpPr>
          <p:cNvPr id="4" name="投影片編號版面配置區 3"/>
          <p:cNvSpPr>
            <a:spLocks noGrp="1"/>
          </p:cNvSpPr>
          <p:nvPr>
            <p:ph type="sldNum" sz="quarter" idx="10"/>
          </p:nvPr>
        </p:nvSpPr>
        <p:spPr/>
        <p:txBody>
          <a:bodyPr/>
          <a:lstStyle/>
          <a:p>
            <a:fld id="{FA7414AF-4B87-444C-AA72-4D3F7B4846EF}" type="slidenum">
              <a:rPr kumimoji="1" lang="zh-TW" altLang="en-US" smtClean="0"/>
              <a:t>145</a:t>
            </a:fld>
            <a:endParaRPr kumimoji="1" lang="zh-TW" altLang="en-US"/>
          </a:p>
        </p:txBody>
      </p:sp>
    </p:spTree>
    <p:extLst>
      <p:ext uri="{BB962C8B-B14F-4D97-AF65-F5344CB8AC3E}">
        <p14:creationId xmlns:p14="http://schemas.microsoft.com/office/powerpoint/2010/main" val="244020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xfrm>
            <a:off x="917575" y="746125"/>
            <a:ext cx="4964113"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8950"/>
            <a:r>
              <a:rPr lang="zh-TW" altLang="en-US" smtClean="0"/>
              <a:t>將高中改為「普通型高中」、高職改為「技術型高中」</a:t>
            </a:r>
          </a:p>
        </p:txBody>
      </p:sp>
      <p:sp>
        <p:nvSpPr>
          <p:cNvPr id="105476" name="投影片編號版面配置區 3"/>
          <p:cNvSpPr txBox="1">
            <a:spLocks noGrp="1"/>
          </p:cNvSpPr>
          <p:nvPr/>
        </p:nvSpPr>
        <p:spPr bwMode="auto">
          <a:xfrm>
            <a:off x="3848617" y="9427648"/>
            <a:ext cx="2946922" cy="49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293" tIns="49146" rIns="98293" bIns="49146"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70D6EA0F-3429-40BF-B34B-4158AE837889}" type="slidenum">
              <a:rPr lang="zh-TW" altLang="en-US" sz="1300">
                <a:solidFill>
                  <a:srgbClr val="000000"/>
                </a:solidFill>
                <a:latin typeface="Calibri" pitchFamily="34" charset="0"/>
              </a:rPr>
              <a:pPr algn="r" eaLnBrk="1" hangingPunct="1"/>
              <a:t>5</a:t>
            </a:fld>
            <a:endParaRPr lang="zh-TW" altLang="en-US" sz="1300">
              <a:solidFill>
                <a:srgbClr val="000000"/>
              </a:solidFill>
              <a:latin typeface="Calibri" pitchFamily="34" charset="0"/>
            </a:endParaRPr>
          </a:p>
        </p:txBody>
      </p:sp>
      <p:sp>
        <p:nvSpPr>
          <p:cNvPr id="105477"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endParaRPr lang="zh-TW" altLang="en-US" smtClean="0">
              <a:solidFill>
                <a:srgbClr val="000000"/>
              </a:solidFill>
            </a:endParaRPr>
          </a:p>
        </p:txBody>
      </p:sp>
      <p:sp>
        <p:nvSpPr>
          <p:cNvPr id="105478" name="投影片編號版面配置區 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F21C266-EEB9-49A0-B662-A7E604EB1165}" type="slidenum">
              <a:rPr lang="en-US" altLang="zh-TW" smtClean="0">
                <a:solidFill>
                  <a:srgbClr val="000000"/>
                </a:solidFill>
              </a:rPr>
              <a:pPr/>
              <a:t>5</a:t>
            </a:fld>
            <a:endParaRPr lang="zh-TW" altLang="en-US" smtClean="0">
              <a:solidFill>
                <a:srgbClr val="000000"/>
              </a:solidFill>
            </a:endParaRPr>
          </a:p>
        </p:txBody>
      </p:sp>
    </p:spTree>
    <p:extLst>
      <p:ext uri="{BB962C8B-B14F-4D97-AF65-F5344CB8AC3E}">
        <p14:creationId xmlns:p14="http://schemas.microsoft.com/office/powerpoint/2010/main" val="3672460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xfrm>
            <a:off x="3481388" y="473075"/>
            <a:ext cx="3146425" cy="2360613"/>
          </a:xfrm>
          <a:noFill/>
          <a:ln>
            <a:solidFill>
              <a:srgbClr val="000000"/>
            </a:solidFill>
            <a:miter lim="800000"/>
            <a:headEnd/>
            <a:tailEnd/>
          </a:ln>
        </p:spPr>
      </p:sp>
      <p:sp>
        <p:nvSpPr>
          <p:cNvPr id="99331" name="Rectangle 3"/>
          <p:cNvSpPr>
            <a:spLocks noGrp="1" noChangeArrowheads="1"/>
          </p:cNvSpPr>
          <p:nvPr>
            <p:ph type="body" idx="1"/>
          </p:nvPr>
        </p:nvSpPr>
        <p:spPr bwMode="auto">
          <a:xfrm>
            <a:off x="1010194" y="2991619"/>
            <a:ext cx="8086394" cy="2832772"/>
          </a:xfrm>
          <a:noFill/>
        </p:spPr>
        <p:txBody>
          <a:bodyPr wrap="square" numCol="1" anchor="t" anchorCtr="0" compatLnSpc="1">
            <a:prstTxWarp prst="textNoShape">
              <a:avLst/>
            </a:prstTxWarp>
          </a:bodyPr>
          <a:lstStyle/>
          <a:p>
            <a:pPr>
              <a:spcBef>
                <a:spcPct val="0"/>
              </a:spcBef>
            </a:pPr>
            <a:r>
              <a:rPr lang="zh-TW" altLang="en-US" smtClean="0">
                <a:latin typeface="Arial" pitchFamily="34" charset="0"/>
              </a:rPr>
              <a:t>如何用震撼或強烈的表現帶入這些字</a:t>
            </a:r>
          </a:p>
        </p:txBody>
      </p:sp>
    </p:spTree>
    <p:extLst>
      <p:ext uri="{BB962C8B-B14F-4D97-AF65-F5344CB8AC3E}">
        <p14:creationId xmlns:p14="http://schemas.microsoft.com/office/powerpoint/2010/main" val="59274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b="1" kern="1200" dirty="0" smtClean="0">
                <a:solidFill>
                  <a:schemeClr val="tx1"/>
                </a:solidFill>
                <a:effectLst/>
                <a:latin typeface="+mn-lt"/>
                <a:ea typeface="+mn-ea"/>
                <a:cs typeface="+mn-cs"/>
              </a:rPr>
              <a:t>江振誠</a:t>
            </a:r>
            <a:r>
              <a:rPr lang="en-US" altLang="zh-TW" sz="1200" u="none" strike="noStrike" kern="1200" dirty="0" err="1" smtClean="0">
                <a:solidFill>
                  <a:schemeClr val="tx1"/>
                </a:solidFill>
                <a:effectLst/>
                <a:latin typeface="+mn-lt"/>
                <a:ea typeface="+mn-ea"/>
                <a:cs typeface="+mn-cs"/>
                <a:hlinkClick r:id="rId3" tooltip="淡水商工"/>
              </a:rPr>
              <a:t>淡水商工</a:t>
            </a:r>
            <a:r>
              <a:rPr lang="zh-TW" altLang="zh-TW" sz="1200" kern="1200" dirty="0" smtClean="0">
                <a:solidFill>
                  <a:schemeClr val="tx1"/>
                </a:solidFill>
                <a:effectLst/>
                <a:latin typeface="+mn-lt"/>
                <a:ea typeface="+mn-ea"/>
                <a:cs typeface="+mn-cs"/>
              </a:rPr>
              <a:t>餐旅科畢，中華民國第五十四屆十大傑出青年。「</a:t>
            </a:r>
            <a:r>
              <a:rPr lang="en-US" altLang="zh-TW" sz="1200" kern="1200" dirty="0" smtClean="0">
                <a:solidFill>
                  <a:schemeClr val="tx1"/>
                </a:solidFill>
                <a:effectLst/>
                <a:latin typeface="+mn-lt"/>
                <a:ea typeface="+mn-ea"/>
                <a:cs typeface="+mn-cs"/>
              </a:rPr>
              <a:t>Restaurant ANDRÉ</a:t>
            </a:r>
            <a:r>
              <a:rPr lang="zh-TW" altLang="zh-TW" sz="1200" kern="1200" dirty="0" smtClean="0">
                <a:solidFill>
                  <a:schemeClr val="tx1"/>
                </a:solidFill>
                <a:effectLst/>
                <a:latin typeface="+mn-lt"/>
                <a:ea typeface="+mn-ea"/>
                <a:cs typeface="+mn-cs"/>
              </a:rPr>
              <a:t>」於</a:t>
            </a:r>
            <a:r>
              <a:rPr lang="en-US" altLang="zh-TW" sz="1200" kern="1200" dirty="0" smtClean="0">
                <a:solidFill>
                  <a:schemeClr val="tx1"/>
                </a:solidFill>
                <a:effectLst/>
                <a:latin typeface="+mn-lt"/>
                <a:ea typeface="+mn-ea"/>
                <a:cs typeface="+mn-cs"/>
              </a:rPr>
              <a:t>2016</a:t>
            </a:r>
            <a:r>
              <a:rPr lang="zh-TW" altLang="zh-TW" sz="1200" kern="1200" dirty="0" smtClean="0">
                <a:solidFill>
                  <a:schemeClr val="tx1"/>
                </a:solidFill>
                <a:effectLst/>
                <a:latin typeface="+mn-lt"/>
                <a:ea typeface="+mn-ea"/>
                <a:cs typeface="+mn-cs"/>
              </a:rPr>
              <a:t>年</a:t>
            </a:r>
            <a:r>
              <a:rPr lang="en-US" altLang="zh-TW" sz="1200" u="none" strike="noStrike" kern="1200" dirty="0" err="1" smtClean="0">
                <a:solidFill>
                  <a:schemeClr val="tx1"/>
                </a:solidFill>
                <a:effectLst/>
                <a:latin typeface="+mn-lt"/>
                <a:ea typeface="+mn-ea"/>
                <a:cs typeface="+mn-cs"/>
                <a:hlinkClick r:id="rId4" tooltip="新加坡"/>
              </a:rPr>
              <a:t>新加坡</a:t>
            </a:r>
            <a:r>
              <a:rPr lang="en-US" altLang="zh-TW" sz="1200" u="none" strike="noStrike" kern="1200" dirty="0" err="1" smtClean="0">
                <a:solidFill>
                  <a:schemeClr val="tx1"/>
                </a:solidFill>
                <a:effectLst/>
                <a:latin typeface="+mn-lt"/>
                <a:ea typeface="+mn-ea"/>
                <a:cs typeface="+mn-cs"/>
                <a:hlinkClick r:id="rId5" tooltip="米其林指南"/>
              </a:rPr>
              <a:t>米其林指南</a:t>
            </a:r>
            <a:r>
              <a:rPr lang="zh-TW" altLang="zh-TW" sz="1200" kern="1200" dirty="0" smtClean="0">
                <a:solidFill>
                  <a:schemeClr val="tx1"/>
                </a:solidFill>
                <a:effectLst/>
                <a:latin typeface="+mn-lt"/>
                <a:ea typeface="+mn-ea"/>
                <a:cs typeface="+mn-cs"/>
              </a:rPr>
              <a:t>中評鑑為二星</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沈方正，國立政治大學阿拉伯語文學系畢業，知本老爺大酒店 總經理、礁溪老爺大酒店 總經理</a:t>
            </a:r>
          </a:p>
          <a:p>
            <a:endParaRPr lang="en-US"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15A8BE26-BD36-42D7-A9F6-95121CCC223F}" type="slidenum">
              <a:rPr lang="zh-TW" altLang="en-US" smtClean="0"/>
              <a:t>13</a:t>
            </a:fld>
            <a:endParaRPr lang="zh-TW" altLang="en-US"/>
          </a:p>
        </p:txBody>
      </p:sp>
    </p:spTree>
    <p:extLst>
      <p:ext uri="{BB962C8B-B14F-4D97-AF65-F5344CB8AC3E}">
        <p14:creationId xmlns:p14="http://schemas.microsoft.com/office/powerpoint/2010/main" val="319549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1" kern="1200" dirty="0" smtClean="0">
                <a:solidFill>
                  <a:schemeClr val="tx1"/>
                </a:solidFill>
                <a:effectLst/>
                <a:latin typeface="+mn-lt"/>
                <a:ea typeface="+mn-ea"/>
                <a:cs typeface="+mn-cs"/>
              </a:rPr>
              <a:t>彭淮南</a:t>
            </a:r>
            <a:r>
              <a:rPr lang="zh-TW" altLang="zh-TW" sz="1200" kern="1200" dirty="0" smtClean="0">
                <a:solidFill>
                  <a:schemeClr val="tx1"/>
                </a:solidFill>
                <a:effectLst/>
                <a:latin typeface="+mn-lt"/>
                <a:ea typeface="+mn-ea"/>
                <a:cs typeface="+mn-cs"/>
              </a:rPr>
              <a:t>，畢業於</a:t>
            </a:r>
            <a:r>
              <a:rPr lang="en-US" altLang="zh-TW" sz="1200" u="sng" kern="1200" dirty="0" err="1" smtClean="0">
                <a:solidFill>
                  <a:schemeClr val="tx1"/>
                </a:solidFill>
                <a:effectLst/>
                <a:latin typeface="+mn-lt"/>
                <a:ea typeface="+mn-ea"/>
                <a:cs typeface="+mn-cs"/>
                <a:hlinkClick r:id="rId3" tooltip="新竹高商"/>
              </a:rPr>
              <a:t>新竹高商</a:t>
            </a:r>
            <a:r>
              <a:rPr lang="zh-TW" altLang="zh-TW" sz="1200" kern="1200" dirty="0" smtClean="0">
                <a:solidFill>
                  <a:schemeClr val="tx1"/>
                </a:solidFill>
                <a:effectLst/>
                <a:latin typeface="+mn-lt"/>
                <a:ea typeface="+mn-ea"/>
                <a:cs typeface="+mn-cs"/>
              </a:rPr>
              <a:t>與</a:t>
            </a:r>
            <a:r>
              <a:rPr lang="en-US" altLang="zh-TW" sz="1200" u="sng" kern="1200" dirty="0" err="1" smtClean="0">
                <a:solidFill>
                  <a:schemeClr val="tx1"/>
                </a:solidFill>
                <a:effectLst/>
                <a:latin typeface="+mn-lt"/>
                <a:ea typeface="+mn-ea"/>
                <a:cs typeface="+mn-cs"/>
                <a:hlinkClick r:id="rId4" tooltip="國立中興大學法商學院"/>
              </a:rPr>
              <a:t>國立中興大學法商學院</a:t>
            </a:r>
            <a:r>
              <a:rPr lang="zh-TW" altLang="zh-TW" sz="1200" kern="1200" dirty="0" smtClean="0">
                <a:solidFill>
                  <a:schemeClr val="tx1"/>
                </a:solidFill>
                <a:effectLst/>
                <a:latin typeface="+mn-lt"/>
                <a:ea typeface="+mn-ea"/>
                <a:cs typeface="+mn-cs"/>
              </a:rPr>
              <a:t>經濟學系，</a:t>
            </a:r>
            <a:r>
              <a:rPr lang="en-US" altLang="zh-TW" sz="1200" u="sng" kern="1200" dirty="0" err="1" smtClean="0">
                <a:solidFill>
                  <a:schemeClr val="tx1"/>
                </a:solidFill>
                <a:effectLst/>
                <a:latin typeface="+mn-lt"/>
                <a:ea typeface="+mn-ea"/>
                <a:cs typeface="+mn-cs"/>
                <a:hlinkClick r:id="rId5" tooltip="美國"/>
              </a:rPr>
              <a:t>美國</a:t>
            </a:r>
            <a:r>
              <a:rPr lang="en-US" altLang="zh-TW" sz="1200" u="sng" kern="1200" dirty="0" err="1" smtClean="0">
                <a:solidFill>
                  <a:schemeClr val="tx1"/>
                </a:solidFill>
                <a:effectLst/>
                <a:latin typeface="+mn-lt"/>
                <a:ea typeface="+mn-ea"/>
                <a:cs typeface="+mn-cs"/>
                <a:hlinkClick r:id="rId6" tooltip="明尼蘇達大學"/>
              </a:rPr>
              <a:t>明尼蘇達大學</a:t>
            </a:r>
            <a:r>
              <a:rPr lang="zh-TW" altLang="zh-TW" sz="1200" kern="1200" dirty="0" smtClean="0">
                <a:solidFill>
                  <a:schemeClr val="tx1"/>
                </a:solidFill>
                <a:effectLst/>
                <a:latin typeface="+mn-lt"/>
                <a:ea typeface="+mn-ea"/>
                <a:cs typeface="+mn-cs"/>
              </a:rPr>
              <a:t>經濟研究所碩士。現任</a:t>
            </a:r>
            <a:r>
              <a:rPr lang="en-US" altLang="zh-TW" sz="1200" u="sng" kern="1200" dirty="0" err="1" smtClean="0">
                <a:solidFill>
                  <a:schemeClr val="tx1"/>
                </a:solidFill>
                <a:effectLst/>
                <a:latin typeface="+mn-lt"/>
                <a:ea typeface="+mn-ea"/>
                <a:cs typeface="+mn-cs"/>
                <a:hlinkClick r:id="rId7" tooltip="中華民國中央銀行"/>
              </a:rPr>
              <a:t>中華民國中央銀行</a:t>
            </a:r>
            <a:r>
              <a:rPr lang="en-US" altLang="zh-TW" sz="1200" u="sng" kern="1200" dirty="0" err="1" smtClean="0">
                <a:solidFill>
                  <a:schemeClr val="tx1"/>
                </a:solidFill>
                <a:effectLst/>
                <a:latin typeface="+mn-lt"/>
                <a:ea typeface="+mn-ea"/>
                <a:cs typeface="+mn-cs"/>
                <a:hlinkClick r:id="rId8" tooltip="總裁"/>
              </a:rPr>
              <a:t>總裁</a:t>
            </a:r>
            <a:r>
              <a:rPr lang="zh-TW" altLang="zh-TW" sz="1200" kern="1200" dirty="0" smtClean="0">
                <a:solidFill>
                  <a:schemeClr val="tx1"/>
                </a:solidFill>
                <a:effectLst/>
                <a:latin typeface="+mn-lt"/>
                <a:ea typeface="+mn-ea"/>
                <a:cs typeface="+mn-cs"/>
              </a:rPr>
              <a:t>。</a:t>
            </a:r>
          </a:p>
          <a:p>
            <a:r>
              <a:rPr lang="zh-TW" altLang="zh-TW" sz="1200" b="1" kern="1200" dirty="0" smtClean="0">
                <a:solidFill>
                  <a:schemeClr val="tx1"/>
                </a:solidFill>
                <a:effectLst/>
                <a:latin typeface="+mn-lt"/>
                <a:ea typeface="+mn-ea"/>
                <a:cs typeface="+mn-cs"/>
              </a:rPr>
              <a:t>童子賢</a:t>
            </a:r>
            <a:r>
              <a:rPr lang="zh-TW" altLang="zh-TW" sz="1200" kern="1200" dirty="0" smtClean="0">
                <a:solidFill>
                  <a:schemeClr val="tx1"/>
                </a:solidFill>
                <a:effectLst/>
                <a:latin typeface="+mn-lt"/>
                <a:ea typeface="+mn-ea"/>
                <a:cs typeface="+mn-cs"/>
              </a:rPr>
              <a:t>，臺北工業專科學校電子工程科。現為</a:t>
            </a:r>
            <a:r>
              <a:rPr lang="en-US" altLang="zh-TW" sz="1200" u="none" strike="noStrike" kern="1200" dirty="0" err="1" smtClean="0">
                <a:solidFill>
                  <a:schemeClr val="tx1"/>
                </a:solidFill>
                <a:effectLst/>
                <a:latin typeface="+mn-lt"/>
                <a:ea typeface="+mn-ea"/>
                <a:cs typeface="+mn-cs"/>
                <a:hlinkClick r:id="rId9" tooltip="和碩聯合科技"/>
              </a:rPr>
              <a:t>和碩聯合科技</a:t>
            </a:r>
            <a:r>
              <a:rPr lang="zh-TW" altLang="zh-TW" sz="1200" kern="1200" dirty="0" smtClean="0">
                <a:solidFill>
                  <a:schemeClr val="tx1"/>
                </a:solidFill>
                <a:effectLst/>
                <a:latin typeface="+mn-lt"/>
                <a:ea typeface="+mn-ea"/>
                <a:cs typeface="+mn-cs"/>
              </a:rPr>
              <a:t>董事長，</a:t>
            </a:r>
            <a:r>
              <a:rPr lang="en-US" altLang="zh-TW" sz="1200" u="sng" kern="1200" dirty="0" err="1" smtClean="0">
                <a:solidFill>
                  <a:schemeClr val="tx1"/>
                </a:solidFill>
                <a:effectLst/>
                <a:latin typeface="+mn-lt"/>
                <a:ea typeface="+mn-ea"/>
                <a:cs typeface="+mn-cs"/>
                <a:hlinkClick r:id="rId10"/>
              </a:rPr>
              <a:t>台灣公共廣播電視集團</a:t>
            </a:r>
            <a:r>
              <a:rPr lang="zh-TW" altLang="zh-TW" sz="1200" kern="1200" dirty="0" smtClean="0">
                <a:solidFill>
                  <a:schemeClr val="tx1"/>
                </a:solidFill>
                <a:effectLst/>
                <a:latin typeface="+mn-lt"/>
                <a:ea typeface="+mn-ea"/>
                <a:cs typeface="+mn-cs"/>
              </a:rPr>
              <a:t>董事</a:t>
            </a:r>
            <a:endParaRPr lang="zh-TW" altLang="en-US" dirty="0"/>
          </a:p>
        </p:txBody>
      </p:sp>
      <p:sp>
        <p:nvSpPr>
          <p:cNvPr id="4" name="投影片編號版面配置區 3"/>
          <p:cNvSpPr>
            <a:spLocks noGrp="1"/>
          </p:cNvSpPr>
          <p:nvPr>
            <p:ph type="sldNum" sz="quarter" idx="10"/>
          </p:nvPr>
        </p:nvSpPr>
        <p:spPr/>
        <p:txBody>
          <a:bodyPr/>
          <a:lstStyle/>
          <a:p>
            <a:fld id="{15A8BE26-BD36-42D7-A9F6-95121CCC223F}" type="slidenum">
              <a:rPr lang="zh-TW" altLang="en-US" smtClean="0"/>
              <a:t>14</a:t>
            </a:fld>
            <a:endParaRPr lang="zh-TW" altLang="en-US"/>
          </a:p>
        </p:txBody>
      </p:sp>
    </p:spTree>
    <p:extLst>
      <p:ext uri="{BB962C8B-B14F-4D97-AF65-F5344CB8AC3E}">
        <p14:creationId xmlns:p14="http://schemas.microsoft.com/office/powerpoint/2010/main" val="393274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李祖原建築師  成功大學建築系畢業，</a:t>
            </a:r>
            <a:r>
              <a:rPr lang="en-US" altLang="zh-TW" dirty="0" smtClean="0"/>
              <a:t>101</a:t>
            </a:r>
            <a:r>
              <a:rPr lang="zh-TW" altLang="en-US" dirty="0" smtClean="0"/>
              <a:t>大樓</a:t>
            </a:r>
            <a:endParaRPr lang="en-US" altLang="zh-TW" dirty="0" smtClean="0"/>
          </a:p>
          <a:p>
            <a:r>
              <a:rPr lang="zh-TW" altLang="zh-TW" sz="1200" b="1" kern="1200" dirty="0" smtClean="0">
                <a:solidFill>
                  <a:schemeClr val="tx1"/>
                </a:solidFill>
                <a:effectLst/>
                <a:latin typeface="+mn-lt"/>
                <a:ea typeface="+mn-ea"/>
                <a:cs typeface="+mn-cs"/>
              </a:rPr>
              <a:t>林懷民</a:t>
            </a:r>
            <a:r>
              <a:rPr lang="zh-TW" altLang="zh-TW" sz="1200" kern="1200" dirty="0" smtClean="0">
                <a:solidFill>
                  <a:schemeClr val="tx1"/>
                </a:solidFill>
                <a:effectLst/>
                <a:latin typeface="+mn-lt"/>
                <a:ea typeface="+mn-ea"/>
                <a:cs typeface="+mn-cs"/>
              </a:rPr>
              <a:t>，現代</a:t>
            </a:r>
            <a:r>
              <a:rPr lang="en-US" altLang="zh-TW" sz="1200" u="none" strike="noStrike" kern="1200" dirty="0" err="1" smtClean="0">
                <a:solidFill>
                  <a:schemeClr val="tx1"/>
                </a:solidFill>
                <a:effectLst/>
                <a:latin typeface="+mn-lt"/>
                <a:ea typeface="+mn-ea"/>
                <a:cs typeface="+mn-cs"/>
                <a:hlinkClick r:id="rId3" tooltip="舞蹈"/>
              </a:rPr>
              <a:t>舞蹈</a:t>
            </a:r>
            <a:r>
              <a:rPr lang="zh-TW" altLang="zh-TW" sz="1200" kern="1200" dirty="0" smtClean="0">
                <a:solidFill>
                  <a:schemeClr val="tx1"/>
                </a:solidFill>
                <a:effectLst/>
                <a:latin typeface="+mn-lt"/>
                <a:ea typeface="+mn-ea"/>
                <a:cs typeface="+mn-cs"/>
              </a:rPr>
              <a:t>表演團體</a:t>
            </a:r>
            <a:r>
              <a:rPr lang="en-US" altLang="zh-TW" sz="1200" u="none" strike="noStrike" kern="1200" dirty="0" err="1" smtClean="0">
                <a:solidFill>
                  <a:schemeClr val="tx1"/>
                </a:solidFill>
                <a:effectLst/>
                <a:latin typeface="+mn-lt"/>
                <a:ea typeface="+mn-ea"/>
                <a:cs typeface="+mn-cs"/>
                <a:hlinkClick r:id="rId4" tooltip="雲門舞集"/>
              </a:rPr>
              <a:t>雲門舞集</a:t>
            </a:r>
            <a:r>
              <a:rPr lang="zh-TW" altLang="zh-TW" sz="1200" kern="1200" dirty="0" smtClean="0">
                <a:solidFill>
                  <a:schemeClr val="tx1"/>
                </a:solidFill>
                <a:effectLst/>
                <a:latin typeface="+mn-lt"/>
                <a:ea typeface="+mn-ea"/>
                <a:cs typeface="+mn-cs"/>
              </a:rPr>
              <a:t>創辦人與藝術總監</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15A8BE26-BD36-42D7-A9F6-95121CCC223F}" type="slidenum">
              <a:rPr lang="zh-TW" altLang="en-US" smtClean="0"/>
              <a:t>15</a:t>
            </a:fld>
            <a:endParaRPr lang="zh-TW" altLang="en-US"/>
          </a:p>
        </p:txBody>
      </p:sp>
    </p:spTree>
    <p:extLst>
      <p:ext uri="{BB962C8B-B14F-4D97-AF65-F5344CB8AC3E}">
        <p14:creationId xmlns:p14="http://schemas.microsoft.com/office/powerpoint/2010/main" val="1980143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5A8BE26-BD36-42D7-A9F6-95121CCC223F}" type="slidenum">
              <a:rPr lang="zh-TW" altLang="en-US" smtClean="0"/>
              <a:t>18</a:t>
            </a:fld>
            <a:endParaRPr lang="zh-TW" altLang="en-US"/>
          </a:p>
        </p:txBody>
      </p:sp>
    </p:spTree>
    <p:extLst>
      <p:ext uri="{BB962C8B-B14F-4D97-AF65-F5344CB8AC3E}">
        <p14:creationId xmlns:p14="http://schemas.microsoft.com/office/powerpoint/2010/main" val="4257953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4211"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smtClean="0">
              <a:latin typeface="Arial" pitchFamily="34" charset="0"/>
            </a:endParaRPr>
          </a:p>
        </p:txBody>
      </p:sp>
      <p:sp>
        <p:nvSpPr>
          <p:cNvPr id="9421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20750" fontAlgn="base">
              <a:spcBef>
                <a:spcPct val="0"/>
              </a:spcBef>
              <a:spcAft>
                <a:spcPct val="0"/>
              </a:spcAft>
            </a:pPr>
            <a:fld id="{F4BEBCBE-FE74-4C14-813D-4B004A17246E}" type="slidenum">
              <a:rPr lang="en-US" altLang="zh-TW">
                <a:latin typeface="Arial" pitchFamily="34" charset="0"/>
              </a:rPr>
              <a:pPr defTabSz="920750" fontAlgn="base">
                <a:spcBef>
                  <a:spcPct val="0"/>
                </a:spcBef>
                <a:spcAft>
                  <a:spcPct val="0"/>
                </a:spcAft>
              </a:pPr>
              <a:t>24</a:t>
            </a:fld>
            <a:endParaRPr lang="en-US" altLang="zh-TW">
              <a:latin typeface="Arial" pitchFamily="34" charset="0"/>
            </a:endParaRPr>
          </a:p>
        </p:txBody>
      </p:sp>
    </p:spTree>
    <p:extLst>
      <p:ext uri="{BB962C8B-B14F-4D97-AF65-F5344CB8AC3E}">
        <p14:creationId xmlns:p14="http://schemas.microsoft.com/office/powerpoint/2010/main" val="102192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048175E3-6786-48E5-8444-AD1BD94C941C}" type="slidenum">
              <a:rPr lang="en-US" smtClean="0"/>
              <a:pPr/>
              <a:t>39</a:t>
            </a:fld>
            <a:endParaRPr lang="en-US"/>
          </a:p>
        </p:txBody>
      </p:sp>
    </p:spTree>
    <p:extLst>
      <p:ext uri="{BB962C8B-B14F-4D97-AF65-F5344CB8AC3E}">
        <p14:creationId xmlns:p14="http://schemas.microsoft.com/office/powerpoint/2010/main" val="142417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zh-TW" altLang="en-US" smtClean="0"/>
          </a:p>
        </p:txBody>
      </p:sp>
    </p:spTree>
    <p:extLst>
      <p:ext uri="{BB962C8B-B14F-4D97-AF65-F5344CB8AC3E}">
        <p14:creationId xmlns:p14="http://schemas.microsoft.com/office/powerpoint/2010/main" val="328944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s/slide5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397589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249810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74653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atin typeface="標楷體" pitchFamily="65" charset="-120"/>
                <a:ea typeface="標楷體" pitchFamily="65" charset="-120"/>
              </a:defRPr>
            </a:lvl1p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6"/>
            <a:ext cx="8229600" cy="4525963"/>
          </a:xfrm>
        </p:spPr>
        <p:txBody>
          <a:bodyPr rtlCol="0">
            <a:normAutofit/>
          </a:bodyPr>
          <a:lstStyle>
            <a:lvl1pPr>
              <a:defRPr>
                <a:latin typeface="標楷體" pitchFamily="65" charset="-120"/>
                <a:ea typeface="標楷體" pitchFamily="65" charset="-120"/>
              </a:defRPr>
            </a:lvl1pPr>
          </a:lstStyle>
          <a:p>
            <a:pPr lvl="0"/>
            <a:endParaRPr lang="zh-TW" altLang="en-US" noProof="0"/>
          </a:p>
        </p:txBody>
      </p:sp>
      <p:sp>
        <p:nvSpPr>
          <p:cNvPr id="4" name="Date Placeholder 4"/>
          <p:cNvSpPr>
            <a:spLocks noGrp="1"/>
          </p:cNvSpPr>
          <p:nvPr>
            <p:ph type="dt" sz="half" idx="10"/>
          </p:nvPr>
        </p:nvSpPr>
        <p:spPr/>
        <p:txBody>
          <a:bodyPr/>
          <a:lstStyle>
            <a:lvl1pPr eaLnBrk="0" fontAlgn="base" hangingPunct="0">
              <a:spcBef>
                <a:spcPct val="0"/>
              </a:spcBef>
              <a:spcAft>
                <a:spcPct val="0"/>
              </a:spcAft>
              <a:defRPr kumimoji="1">
                <a:latin typeface="Arial" pitchFamily="34" charset="0"/>
              </a:defRPr>
            </a:lvl1pPr>
          </a:lstStyle>
          <a:p>
            <a:pPr>
              <a:defRPr/>
            </a:pPr>
            <a:fld id="{03CA1CE8-3083-4AD4-BD8A-CC4A8EE32F6D}" type="datetime1">
              <a:rPr lang="ja-JP" altLang="en-US"/>
              <a:pPr>
                <a:defRPr/>
              </a:pPr>
              <a:t>2018/3/9</a:t>
            </a:fld>
            <a:endParaRPr lang="en-US" altLang="zh-TW" dirty="0"/>
          </a:p>
        </p:txBody>
      </p:sp>
      <p:sp>
        <p:nvSpPr>
          <p:cNvPr id="5" name="Footer Placeholder 5"/>
          <p:cNvSpPr>
            <a:spLocks noGrp="1"/>
          </p:cNvSpPr>
          <p:nvPr>
            <p:ph type="ftr" sz="quarter" idx="11"/>
          </p:nvPr>
        </p:nvSpPr>
        <p:spPr/>
        <p:txBody>
          <a:bodyPr/>
          <a:lstStyle>
            <a:lvl1pPr eaLnBrk="0" fontAlgn="base" hangingPunct="0">
              <a:spcBef>
                <a:spcPct val="0"/>
              </a:spcBef>
              <a:spcAft>
                <a:spcPct val="0"/>
              </a:spcAft>
              <a:defRPr kumimoji="1">
                <a:latin typeface="Arial" pitchFamily="34" charset="0"/>
              </a:defRPr>
            </a:lvl1pPr>
          </a:lstStyle>
          <a:p>
            <a:pPr>
              <a:defRPr/>
            </a:pPr>
            <a:endParaRPr lang="en-US" altLang="zh-TW"/>
          </a:p>
        </p:txBody>
      </p:sp>
      <p:sp>
        <p:nvSpPr>
          <p:cNvPr id="6" name="Slide Number Placeholder 6"/>
          <p:cNvSpPr>
            <a:spLocks noGrp="1"/>
          </p:cNvSpPr>
          <p:nvPr>
            <p:ph type="sldNum" sz="quarter" idx="12"/>
          </p:nvPr>
        </p:nvSpPr>
        <p:spPr/>
        <p:txBody>
          <a:bodyPr/>
          <a:lstStyle>
            <a:lvl1pPr eaLnBrk="0" hangingPunct="0">
              <a:defRPr kumimoji="1">
                <a:latin typeface="Arial" pitchFamily="34" charset="0"/>
              </a:defRPr>
            </a:lvl1pPr>
          </a:lstStyle>
          <a:p>
            <a:pPr>
              <a:defRPr/>
            </a:pPr>
            <a:fld id="{253B386D-448B-4175-89C1-A1A47B8552EC}" type="slidenum">
              <a:rPr lang="en-US" altLang="zh-TW"/>
              <a:pPr>
                <a:defRPr/>
              </a:pPr>
              <a:t>‹#›</a:t>
            </a:fld>
            <a:endParaRPr lang="en-US" altLang="zh-TW"/>
          </a:p>
        </p:txBody>
      </p:sp>
    </p:spTree>
    <p:extLst>
      <p:ext uri="{BB962C8B-B14F-4D97-AF65-F5344CB8AC3E}">
        <p14:creationId xmlns:p14="http://schemas.microsoft.com/office/powerpoint/2010/main" val="365412951"/>
      </p:ext>
    </p:extLst>
  </p:cSld>
  <p:clrMapOvr>
    <a:masterClrMapping/>
  </p:clrMapOvr>
  <p:transition spd="med">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179388" y="476250"/>
            <a:ext cx="8350250" cy="5689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pic>
        <p:nvPicPr>
          <p:cNvPr id="4" name="Picture 1" descr="G:\103適性入學\image\1191892486865.jpg">
            <a:hlinkClick r:id="rId2" action="ppaction://hlinksldjump"/>
          </p:cNvPr>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4357775" y="6356350"/>
            <a:ext cx="428449" cy="504000"/>
          </a:xfrm>
          <a:prstGeom prst="rect">
            <a:avLst/>
          </a:prstGeom>
          <a:noFill/>
          <a:ln w="9525">
            <a:noFill/>
            <a:miter lim="800000"/>
            <a:headEnd/>
            <a:tailEnd/>
          </a:ln>
        </p:spPr>
      </p:pic>
    </p:spTree>
    <p:extLst>
      <p:ext uri="{BB962C8B-B14F-4D97-AF65-F5344CB8AC3E}">
        <p14:creationId xmlns:p14="http://schemas.microsoft.com/office/powerpoint/2010/main" val="92406676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110681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2539141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328181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154525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172534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340869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19555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2A5683A4-BA9B-46F2-9EE3-02DDA0747935}" type="datetimeFigureOut">
              <a:rPr lang="zh-TW" altLang="en-US" smtClean="0"/>
              <a:t>2018/3/9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369315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683A4-BA9B-46F2-9EE3-02DDA0747935}" type="datetimeFigureOut">
              <a:rPr lang="zh-TW" altLang="en-US" smtClean="0"/>
              <a:t>2018/3/9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481D57-EB82-4C42-93DF-25BA8AD6651E}" type="slidenum">
              <a:rPr lang="zh-TW" altLang="en-US" smtClean="0"/>
              <a:t>‹#›</a:t>
            </a:fld>
            <a:endParaRPr lang="zh-TW" altLang="en-US"/>
          </a:p>
        </p:txBody>
      </p:sp>
    </p:spTree>
    <p:extLst>
      <p:ext uri="{BB962C8B-B14F-4D97-AF65-F5344CB8AC3E}">
        <p14:creationId xmlns:p14="http://schemas.microsoft.com/office/powerpoint/2010/main" val="2123351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1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6.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53.xml"/><Relationship Id="rId7" Type="http://schemas.openxmlformats.org/officeDocument/2006/relationships/hyperlink" Target="http://adapt.k12ea.gov.tw/" TargetMode="Externa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0.xml.rels><?xml version="1.0" encoding="UTF-8" standalone="yes"?>
<Relationships xmlns="http://schemas.openxmlformats.org/package/2006/relationships"><Relationship Id="rId3" Type="http://schemas.openxmlformats.org/officeDocument/2006/relationships/hyperlink" Target="http://cap.ntnu.edu.tw/"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cap.ntnu.edu.tw/" TargetMode="Externa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hyperlink" Target="http://www.techadmi.edu.tw/index.php"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g"/></Relationships>
</file>

<file path=ppt/slides/_rels/slide1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0.jpg"/></Relationships>
</file>

<file path=ppt/slides/_rels/slide1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g"/></Relationships>
</file>

<file path=ppt/slides/_rels/slide1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9.wmf"/><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30.wmf"/><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27.xml"/><Relationship Id="rId3" Type="http://schemas.openxmlformats.org/officeDocument/2006/relationships/diagramLayout" Target="../diagrams/layout26.xml"/><Relationship Id="rId7" Type="http://schemas.openxmlformats.org/officeDocument/2006/relationships/diagramData" Target="../diagrams/data27.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microsoft.com/office/2007/relationships/diagramDrawing" Target="../diagrams/drawing27.xml"/><Relationship Id="rId5" Type="http://schemas.openxmlformats.org/officeDocument/2006/relationships/diagramColors" Target="../diagrams/colors26.xml"/><Relationship Id="rId10" Type="http://schemas.openxmlformats.org/officeDocument/2006/relationships/diagramColors" Target="../diagrams/colors27.xml"/><Relationship Id="rId4" Type="http://schemas.openxmlformats.org/officeDocument/2006/relationships/diagramQuickStyle" Target="../diagrams/quickStyle26.xml"/><Relationship Id="rId9" Type="http://schemas.openxmlformats.org/officeDocument/2006/relationships/diagramQuickStyle" Target="../diagrams/quickStyle2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42.xml"/><Relationship Id="rId13" Type="http://schemas.openxmlformats.org/officeDocument/2006/relationships/diagramLayout" Target="../diagrams/layout43.xml"/><Relationship Id="rId3" Type="http://schemas.openxmlformats.org/officeDocument/2006/relationships/diagramLayout" Target="../diagrams/layout41.xml"/><Relationship Id="rId7" Type="http://schemas.openxmlformats.org/officeDocument/2006/relationships/diagramData" Target="../diagrams/data42.xml"/><Relationship Id="rId12" Type="http://schemas.openxmlformats.org/officeDocument/2006/relationships/diagramData" Target="../diagrams/data43.xml"/><Relationship Id="rId2" Type="http://schemas.openxmlformats.org/officeDocument/2006/relationships/diagramData" Target="../diagrams/data41.xml"/><Relationship Id="rId16" Type="http://schemas.microsoft.com/office/2007/relationships/diagramDrawing" Target="../diagrams/drawing43.xml"/><Relationship Id="rId1" Type="http://schemas.openxmlformats.org/officeDocument/2006/relationships/slideLayout" Target="../slideLayouts/slideLayout2.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5" Type="http://schemas.openxmlformats.org/officeDocument/2006/relationships/diagramColors" Target="../diagrams/colors43.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 Id="rId14" Type="http://schemas.openxmlformats.org/officeDocument/2006/relationships/diagramQuickStyle" Target="../diagrams/quickStyle4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0511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ctrTitle"/>
          </p:nvPr>
        </p:nvSpPr>
        <p:spPr>
          <a:xfrm>
            <a:off x="395536" y="2132856"/>
            <a:ext cx="8208912" cy="1470025"/>
          </a:xfrm>
        </p:spPr>
        <p:txBody>
          <a:bodyPr/>
          <a:lstStyle/>
          <a:p>
            <a:r>
              <a:rPr lang="zh-TW" altLang="en-US" dirty="0" smtClean="0">
                <a:solidFill>
                  <a:srgbClr val="C00000"/>
                </a:solidFill>
                <a:latin typeface="微軟正黑體" panose="020B0604030504040204" pitchFamily="34" charset="-120"/>
                <a:ea typeface="微軟正黑體" panose="020B0604030504040204" pitchFamily="34" charset="-120"/>
              </a:rPr>
              <a:t>高雄區</a:t>
            </a:r>
            <a:r>
              <a:rPr lang="en-US" altLang="zh-TW" dirty="0" smtClean="0">
                <a:solidFill>
                  <a:srgbClr val="C00000"/>
                </a:solidFill>
                <a:latin typeface="微軟正黑體" panose="020B0604030504040204" pitchFamily="34" charset="-120"/>
                <a:ea typeface="微軟正黑體" panose="020B0604030504040204" pitchFamily="34" charset="-120"/>
              </a:rPr>
              <a:t>107</a:t>
            </a:r>
            <a:r>
              <a:rPr lang="zh-TW" altLang="en-US" dirty="0" smtClean="0">
                <a:solidFill>
                  <a:srgbClr val="C00000"/>
                </a:solidFill>
                <a:latin typeface="微軟正黑體" panose="020B0604030504040204" pitchFamily="34" charset="-120"/>
                <a:ea typeface="微軟正黑體" panose="020B0604030504040204" pitchFamily="34" charset="-120"/>
              </a:rPr>
              <a:t>學年度適性入學宣導</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a:xfrm>
            <a:off x="1187624" y="3284984"/>
            <a:ext cx="6400800" cy="1752600"/>
          </a:xfrm>
        </p:spPr>
        <p:txBody>
          <a:bodyPr/>
          <a:lstStyle/>
          <a:p>
            <a:r>
              <a:rPr lang="zh-TW" altLang="en-US" dirty="0" smtClean="0">
                <a:solidFill>
                  <a:schemeClr val="tx1"/>
                </a:solidFill>
                <a:latin typeface="微軟正黑體" panose="020B0604030504040204" pitchFamily="34" charset="-120"/>
                <a:ea typeface="微軟正黑體" panose="020B0604030504040204" pitchFamily="34" charset="-120"/>
              </a:rPr>
              <a:t>報告人</a:t>
            </a:r>
            <a:endParaRPr lang="en-US" altLang="zh-TW" u="sng" dirty="0" smtClean="0">
              <a:solidFill>
                <a:schemeClr val="tx1"/>
              </a:solidFill>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高雄市適性入學宣導團隊</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03305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5360" y="476672"/>
            <a:ext cx="8229600" cy="1143000"/>
          </a:xfrm>
        </p:spPr>
        <p:txBody>
          <a:bodyPr/>
          <a:lstStyle/>
          <a:p>
            <a:r>
              <a:rPr lang="zh-TW" altLang="en-US" b="1" dirty="0">
                <a:solidFill>
                  <a:schemeClr val="accent4">
                    <a:lumMod val="50000"/>
                  </a:schemeClr>
                </a:solidFill>
              </a:rPr>
              <a:t>最適合你的  就會最耀眼</a:t>
            </a:r>
          </a:p>
        </p:txBody>
      </p:sp>
      <p:pic>
        <p:nvPicPr>
          <p:cNvPr id="5122" name="Picture 2" descr="C:\Users\user\Desktop\名人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9728" y="1340768"/>
            <a:ext cx="3895725" cy="28765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名人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40768"/>
            <a:ext cx="38100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user\Desktop\名人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560" y="3789040"/>
            <a:ext cx="3732498" cy="248427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圖說文字 2"/>
          <p:cNvSpPr/>
          <p:nvPr/>
        </p:nvSpPr>
        <p:spPr>
          <a:xfrm>
            <a:off x="6084168" y="4518665"/>
            <a:ext cx="1872208" cy="936104"/>
          </a:xfrm>
          <a:prstGeom prst="wedgeRectCallout">
            <a:avLst>
              <a:gd name="adj1" fmla="val -53251"/>
              <a:gd name="adj2" fmla="val 7552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smtClean="0">
                <a:solidFill>
                  <a:schemeClr val="tx1"/>
                </a:solidFill>
              </a:rPr>
              <a:t>動畫</a:t>
            </a:r>
            <a:r>
              <a:rPr lang="zh-TW" altLang="en-US" sz="2000" b="1" dirty="0" smtClean="0">
                <a:solidFill>
                  <a:schemeClr val="tx1"/>
                </a:solidFill>
                <a:latin typeface="新細明體"/>
                <a:ea typeface="新細明體"/>
              </a:rPr>
              <a:t>、</a:t>
            </a:r>
            <a:r>
              <a:rPr lang="zh-TW" altLang="en-US" sz="2000" b="1" dirty="0" smtClean="0">
                <a:solidFill>
                  <a:schemeClr val="tx1"/>
                </a:solidFill>
              </a:rPr>
              <a:t>導演</a:t>
            </a:r>
            <a:r>
              <a:rPr lang="zh-TW" altLang="en-US" sz="2000" b="1" dirty="0" smtClean="0">
                <a:solidFill>
                  <a:schemeClr val="tx1"/>
                </a:solidFill>
                <a:latin typeface="新細明體"/>
                <a:ea typeface="新細明體"/>
              </a:rPr>
              <a:t>、</a:t>
            </a:r>
            <a:r>
              <a:rPr lang="zh-TW" altLang="en-US" sz="2000" b="1" dirty="0" smtClean="0">
                <a:solidFill>
                  <a:schemeClr val="tx1"/>
                </a:solidFill>
              </a:rPr>
              <a:t>飛行員專長</a:t>
            </a:r>
            <a:endParaRPr lang="zh-TW" altLang="en-US" sz="2000" b="1" dirty="0">
              <a:solidFill>
                <a:schemeClr val="tx1"/>
              </a:solidFill>
            </a:endParaRPr>
          </a:p>
        </p:txBody>
      </p:sp>
    </p:spTree>
    <p:extLst>
      <p:ext uri="{BB962C8B-B14F-4D97-AF65-F5344CB8AC3E}">
        <p14:creationId xmlns:p14="http://schemas.microsoft.com/office/powerpoint/2010/main" val="10507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500" fill="hold"/>
                                        <p:tgtEl>
                                          <p:spTgt spid="5124"/>
                                        </p:tgtEl>
                                        <p:attrNameLst>
                                          <p:attrName>ppt_x</p:attrName>
                                        </p:attrNameLst>
                                      </p:cBhvr>
                                      <p:tavLst>
                                        <p:tav tm="0">
                                          <p:val>
                                            <p:strVal val="#ppt_x"/>
                                          </p:val>
                                        </p:tav>
                                        <p:tav tm="100000">
                                          <p:val>
                                            <p:strVal val="#ppt_x"/>
                                          </p:val>
                                        </p:tav>
                                      </p:tavLst>
                                    </p:anim>
                                    <p:anim calcmode="lin" valueType="num">
                                      <p:cBhvr additive="base">
                                        <p:cTn id="20"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5B3E35E6-61E0-4700-A69A-1A7A4450CEE5}" type="slidenum">
              <a:rPr lang="zh-TW" altLang="en-US">
                <a:latin typeface="Arial" charset="0"/>
              </a:rPr>
              <a:pPr algn="l">
                <a:defRPr/>
              </a:pPr>
              <a:t>100</a:t>
            </a:fld>
            <a:endParaRPr lang="zh-TW" altLang="en-US">
              <a:latin typeface="Arial" charset="0"/>
            </a:endParaRPr>
          </a:p>
        </p:txBody>
      </p:sp>
      <p:sp>
        <p:nvSpPr>
          <p:cNvPr id="19" name="矩形 18"/>
          <p:cNvSpPr/>
          <p:nvPr/>
        </p:nvSpPr>
        <p:spPr>
          <a:xfrm>
            <a:off x="9525" y="2925763"/>
            <a:ext cx="9144000"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72" name="文字方塊 4"/>
          <p:cNvSpPr txBox="1">
            <a:spLocks noChangeArrowheads="1"/>
          </p:cNvSpPr>
          <p:nvPr/>
        </p:nvSpPr>
        <p:spPr bwMode="auto">
          <a:xfrm>
            <a:off x="2601295" y="3483970"/>
            <a:ext cx="4031873" cy="1292662"/>
          </a:xfrm>
          <a:prstGeom prst="rect">
            <a:avLst/>
          </a:prstGeom>
          <a:noFill/>
          <a:ln w="9525">
            <a:noFill/>
            <a:miter lim="800000"/>
            <a:headEnd/>
            <a:tailEnd/>
          </a:ln>
        </p:spPr>
        <p:txBody>
          <a:bodyPr wrap="none">
            <a:spAutoFit/>
          </a:bodyPr>
          <a:lstStyle/>
          <a:p>
            <a:pPr algn="ctr">
              <a:lnSpc>
                <a:spcPct val="130000"/>
              </a:lnSpc>
            </a:pPr>
            <a:r>
              <a:rPr lang="zh-TW" altLang="en-US" sz="6000" b="1" dirty="0" smtClean="0">
                <a:solidFill>
                  <a:srgbClr val="FFFFFF"/>
                </a:solidFill>
                <a:latin typeface="微軟正黑體" pitchFamily="34" charset="-120"/>
                <a:ea typeface="微軟正黑體" pitchFamily="34" charset="-120"/>
              </a:rPr>
              <a:t>建教合作班</a:t>
            </a:r>
            <a:endParaRPr kumimoji="0" lang="en-US" altLang="zh-TW" sz="6000" b="1" dirty="0">
              <a:solidFill>
                <a:srgbClr val="FFFFFF"/>
              </a:solidFill>
              <a:latin typeface="微軟正黑體" pitchFamily="34" charset="-120"/>
              <a:ea typeface="微軟正黑體" pitchFamily="34" charset="-120"/>
            </a:endParaRPr>
          </a:p>
        </p:txBody>
      </p:sp>
      <p:cxnSp>
        <p:nvCxnSpPr>
          <p:cNvPr id="22" name="直線接點 21"/>
          <p:cNvCxnSpPr/>
          <p:nvPr/>
        </p:nvCxnSpPr>
        <p:spPr>
          <a:xfrm>
            <a:off x="9525" y="2998788"/>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9525" y="53435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7175" name="圖片 24"/>
          <p:cNvPicPr>
            <a:picLocks noChangeAspect="1"/>
          </p:cNvPicPr>
          <p:nvPr/>
        </p:nvPicPr>
        <p:blipFill>
          <a:blip r:embed="rId2" cstate="print"/>
          <a:srcRect/>
          <a:stretch>
            <a:fillRect/>
          </a:stretch>
        </p:blipFill>
        <p:spPr bwMode="auto">
          <a:xfrm>
            <a:off x="3711575" y="1533525"/>
            <a:ext cx="5432425" cy="1276350"/>
          </a:xfrm>
          <a:prstGeom prst="rect">
            <a:avLst/>
          </a:prstGeom>
          <a:noFill/>
          <a:ln w="9525">
            <a:noFill/>
            <a:miter lim="800000"/>
            <a:headEnd/>
            <a:tailEnd/>
          </a:ln>
        </p:spPr>
      </p:pic>
    </p:spTree>
    <p:extLst>
      <p:ext uri="{BB962C8B-B14F-4D97-AF65-F5344CB8AC3E}">
        <p14:creationId xmlns:p14="http://schemas.microsoft.com/office/powerpoint/2010/main" val="40848559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FF0000"/>
                </a:solidFill>
              </a:rPr>
              <a:t>建教合作班</a:t>
            </a:r>
            <a:endParaRPr lang="zh-TW" altLang="en-US" sz="2400" b="1" dirty="0">
              <a:solidFill>
                <a:srgbClr val="FF0000"/>
              </a:solidFill>
            </a:endParaRPr>
          </a:p>
        </p:txBody>
      </p:sp>
      <p:graphicFrame>
        <p:nvGraphicFramePr>
          <p:cNvPr id="4" name="資料庫圖表 3"/>
          <p:cNvGraphicFramePr/>
          <p:nvPr>
            <p:extLst>
              <p:ext uri="{D42A27DB-BD31-4B8C-83A1-F6EECF244321}">
                <p14:modId xmlns:p14="http://schemas.microsoft.com/office/powerpoint/2010/main" val="2122277735"/>
              </p:ext>
            </p:extLst>
          </p:nvPr>
        </p:nvGraphicFramePr>
        <p:xfrm>
          <a:off x="467544" y="1484784"/>
          <a:ext cx="8208912"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fld id="{C626A7FB-7763-48E9-9335-C498E0FE9D73}" type="slidenum">
              <a:rPr lang="zh-TW" altLang="en-US" smtClean="0"/>
              <a:pPr/>
              <a:t>101</a:t>
            </a:fld>
            <a:endParaRPr lang="zh-TW" altLang="en-US"/>
          </a:p>
        </p:txBody>
      </p:sp>
      <p:grpSp>
        <p:nvGrpSpPr>
          <p:cNvPr id="3" name="群組 5"/>
          <p:cNvGrpSpPr/>
          <p:nvPr/>
        </p:nvGrpSpPr>
        <p:grpSpPr>
          <a:xfrm>
            <a:off x="539552" y="4149081"/>
            <a:ext cx="7985082" cy="1368152"/>
            <a:chOff x="3902" y="2288"/>
            <a:chExt cx="7985082" cy="1960379"/>
          </a:xfrm>
          <a:solidFill>
            <a:srgbClr val="008000"/>
          </a:solidFill>
          <a:scene3d>
            <a:camera prst="orthographicFront"/>
            <a:lightRig rig="threePt" dir="t">
              <a:rot lat="0" lon="0" rev="7500000"/>
            </a:lightRig>
          </a:scene3d>
        </p:grpSpPr>
        <p:sp>
          <p:nvSpPr>
            <p:cNvPr id="7" name="圓角矩形 6"/>
            <p:cNvSpPr/>
            <p:nvPr/>
          </p:nvSpPr>
          <p:spPr>
            <a:xfrm>
              <a:off x="3902" y="2288"/>
              <a:ext cx="7985082" cy="1960379"/>
            </a:xfrm>
            <a:prstGeom prst="roundRect">
              <a:avLst>
                <a:gd name="adj" fmla="val 10000"/>
              </a:avLst>
            </a:prstGeom>
          </p:spPr>
          <p:style>
            <a:lnRef idx="2">
              <a:schemeClr val="accent6"/>
            </a:lnRef>
            <a:fillRef idx="1">
              <a:schemeClr val="lt1"/>
            </a:fillRef>
            <a:effectRef idx="0">
              <a:schemeClr val="accent6"/>
            </a:effectRef>
            <a:fontRef idx="minor">
              <a:schemeClr val="dk1"/>
            </a:fontRef>
          </p:style>
        </p:sp>
        <p:sp>
          <p:nvSpPr>
            <p:cNvPr id="8" name="圓角矩形 4"/>
            <p:cNvSpPr/>
            <p:nvPr/>
          </p:nvSpPr>
          <p:spPr>
            <a:xfrm>
              <a:off x="61320" y="59706"/>
              <a:ext cx="7870246" cy="1845543"/>
            </a:xfrm>
            <a:prstGeom prst="rect">
              <a:avLst/>
            </a:prstGeom>
          </p:spPr>
          <p:style>
            <a:lnRef idx="2">
              <a:schemeClr val="accent6"/>
            </a:lnRef>
            <a:fillRef idx="1">
              <a:schemeClr val="lt1"/>
            </a:fillRef>
            <a:effectRef idx="0">
              <a:schemeClr val="accent6"/>
            </a:effectRef>
            <a:fontRef idx="minor">
              <a:schemeClr val="dk1"/>
            </a:fontRef>
          </p:style>
          <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smtClean="0">
                  <a:solidFill>
                    <a:srgbClr val="660066"/>
                  </a:solidFill>
                  <a:latin typeface="微軟正黑體" pitchFamily="34" charset="-120"/>
                  <a:ea typeface="微軟正黑體" pitchFamily="34" charset="-120"/>
                </a:rPr>
                <a:t>由</a:t>
              </a:r>
              <a:r>
                <a:rPr lang="zh-TW" altLang="zh-TW" sz="2800" b="1" kern="1200" dirty="0" smtClean="0">
                  <a:solidFill>
                    <a:srgbClr val="660066"/>
                  </a:solidFill>
                  <a:latin typeface="微軟正黑體" pitchFamily="34" charset="-120"/>
                  <a:ea typeface="微軟正黑體" pitchFamily="34" charset="-120"/>
                </a:rPr>
                <a:t>各校自行招生，招生對象不受免試就學區規定之限制。</a:t>
              </a:r>
              <a:endParaRPr lang="zh-TW" altLang="en-US" sz="2800" b="1" kern="1200" dirty="0">
                <a:solidFill>
                  <a:srgbClr val="660066"/>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40982039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FF0000"/>
                </a:solidFill>
              </a:rPr>
              <a:t>建教合作班</a:t>
            </a:r>
            <a:endParaRPr lang="zh-TW" altLang="en-US" sz="2400" b="1" dirty="0">
              <a:solidFill>
                <a:srgbClr val="FF0000"/>
              </a:solidFill>
            </a:endParaRPr>
          </a:p>
        </p:txBody>
      </p:sp>
      <p:graphicFrame>
        <p:nvGraphicFramePr>
          <p:cNvPr id="4" name="資料庫圖表 3"/>
          <p:cNvGraphicFramePr/>
          <p:nvPr>
            <p:extLst>
              <p:ext uri="{D42A27DB-BD31-4B8C-83A1-F6EECF244321}">
                <p14:modId xmlns:p14="http://schemas.microsoft.com/office/powerpoint/2010/main" val="3849701936"/>
              </p:ext>
            </p:extLst>
          </p:nvPr>
        </p:nvGraphicFramePr>
        <p:xfrm>
          <a:off x="467544" y="1340768"/>
          <a:ext cx="8208912" cy="5000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fld id="{C626A7FB-7763-48E9-9335-C498E0FE9D73}" type="slidenum">
              <a:rPr lang="zh-TW" altLang="en-US" smtClean="0"/>
              <a:pPr/>
              <a:t>102</a:t>
            </a:fld>
            <a:endParaRPr lang="zh-TW" altLang="en-US"/>
          </a:p>
        </p:txBody>
      </p:sp>
    </p:spTree>
    <p:extLst>
      <p:ext uri="{BB962C8B-B14F-4D97-AF65-F5344CB8AC3E}">
        <p14:creationId xmlns:p14="http://schemas.microsoft.com/office/powerpoint/2010/main" val="18641058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p:nvPr>
        </p:nvSpPr>
        <p:spPr>
          <a:xfrm>
            <a:off x="457200" y="476672"/>
            <a:ext cx="8229600" cy="1143000"/>
          </a:xfrm>
        </p:spPr>
        <p:txBody>
          <a:bodyPr/>
          <a:lstStyle/>
          <a:p>
            <a:r>
              <a:rPr lang="zh-TW" altLang="en-US" b="1" dirty="0" smtClean="0">
                <a:solidFill>
                  <a:srgbClr val="C00000"/>
                </a:solidFill>
              </a:rPr>
              <a:t>產學攜手合作計畫</a:t>
            </a:r>
          </a:p>
        </p:txBody>
      </p:sp>
      <p:sp>
        <p:nvSpPr>
          <p:cNvPr id="4" name="投影片編號版面配置區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05C2CE0-C5EF-4AF1-B8C0-4EC8E1748EF2}" type="slidenum">
              <a:rPr kumimoji="0" lang="zh-TW" altLang="en-US" sz="1200">
                <a:solidFill>
                  <a:schemeClr val="tx1">
                    <a:tint val="75000"/>
                  </a:schemeClr>
                </a:solidFill>
                <a:latin typeface="+mn-lt"/>
                <a:ea typeface="+mn-ea"/>
              </a:rPr>
              <a:pPr algn="r" fontAlgn="auto">
                <a:spcBef>
                  <a:spcPts val="0"/>
                </a:spcBef>
                <a:spcAft>
                  <a:spcPts val="0"/>
                </a:spcAft>
                <a:defRPr/>
              </a:pPr>
              <a:t>103</a:t>
            </a:fld>
            <a:endParaRPr kumimoji="0" lang="zh-TW" altLang="en-US" sz="1200">
              <a:solidFill>
                <a:schemeClr val="tx1">
                  <a:tint val="75000"/>
                </a:schemeClr>
              </a:solidFill>
              <a:latin typeface="+mn-lt"/>
              <a:ea typeface="+mn-ea"/>
            </a:endParaRPr>
          </a:p>
        </p:txBody>
      </p:sp>
      <p:graphicFrame>
        <p:nvGraphicFramePr>
          <p:cNvPr id="5" name="資料庫圖表 4"/>
          <p:cNvGraphicFramePr/>
          <p:nvPr/>
        </p:nvGraphicFramePr>
        <p:xfrm>
          <a:off x="500034" y="1357298"/>
          <a:ext cx="8072494"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fld id="{C626A7FB-7763-48E9-9335-C498E0FE9D73}" type="slidenum">
              <a:rPr lang="zh-TW" altLang="en-US" smtClean="0"/>
              <a:pPr/>
              <a:t>103</a:t>
            </a:fld>
            <a:endParaRPr lang="zh-TW" altLang="en-US"/>
          </a:p>
        </p:txBody>
      </p:sp>
      <p:grpSp>
        <p:nvGrpSpPr>
          <p:cNvPr id="7" name="群組 6"/>
          <p:cNvGrpSpPr/>
          <p:nvPr/>
        </p:nvGrpSpPr>
        <p:grpSpPr>
          <a:xfrm>
            <a:off x="6948264" y="332656"/>
            <a:ext cx="1769463" cy="954812"/>
            <a:chOff x="6948264" y="332656"/>
            <a:chExt cx="1769463" cy="954812"/>
          </a:xfrm>
        </p:grpSpPr>
        <p:sp>
          <p:nvSpPr>
            <p:cNvPr id="2" name="矩形圖說文字 1"/>
            <p:cNvSpPr/>
            <p:nvPr/>
          </p:nvSpPr>
          <p:spPr>
            <a:xfrm>
              <a:off x="6948264" y="332656"/>
              <a:ext cx="1738536" cy="954812"/>
            </a:xfrm>
            <a:prstGeom prst="wedgeRectCallout">
              <a:avLst>
                <a:gd name="adj1" fmla="val -57901"/>
                <a:gd name="adj2" fmla="val 2783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3" name="文字方塊 2"/>
            <p:cNvSpPr txBox="1"/>
            <p:nvPr/>
          </p:nvSpPr>
          <p:spPr>
            <a:xfrm>
              <a:off x="7008365" y="491790"/>
              <a:ext cx="1709362" cy="707886"/>
            </a:xfrm>
            <a:prstGeom prst="rect">
              <a:avLst/>
            </a:prstGeom>
            <a:no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務必</a:t>
              </a:r>
              <a:r>
                <a:rPr lang="zh-TW" altLang="en-US" sz="2000" b="1" dirty="0">
                  <a:latin typeface="微軟正黑體" panose="020B0604030504040204" pitchFamily="34" charset="-120"/>
                  <a:ea typeface="微軟正黑體" panose="020B0604030504040204" pitchFamily="34" charset="-120"/>
                </a:rPr>
                <a:t>已是錄取該</a:t>
              </a:r>
              <a:r>
                <a:rPr lang="zh-TW" altLang="en-US" sz="2000" b="1" dirty="0" smtClean="0">
                  <a:latin typeface="微軟正黑體" panose="020B0604030504040204" pitchFamily="34" charset="-120"/>
                  <a:ea typeface="微軟正黑體" panose="020B0604030504040204" pitchFamily="34" charset="-120"/>
                </a:rPr>
                <a:t>校的學生</a:t>
              </a:r>
              <a:endParaRPr lang="zh-TW" altLang="en-US" sz="2000" b="1"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732370"/>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332656"/>
            <a:ext cx="8229600" cy="1143000"/>
          </a:xfrm>
        </p:spPr>
        <p:txBody>
          <a:bodyPr/>
          <a:lstStyle/>
          <a:p>
            <a:r>
              <a:rPr lang="zh-TW" altLang="en-US" b="1" dirty="0" smtClean="0">
                <a:solidFill>
                  <a:srgbClr val="C00000"/>
                </a:solidFill>
              </a:rPr>
              <a:t>特色專班</a:t>
            </a:r>
            <a:endParaRPr lang="zh-TW" altLang="en-US" b="1" dirty="0">
              <a:solidFill>
                <a:srgbClr val="C00000"/>
              </a:solidFill>
            </a:endParaRPr>
          </a:p>
        </p:txBody>
      </p:sp>
      <p:graphicFrame>
        <p:nvGraphicFramePr>
          <p:cNvPr id="4" name="資料庫圖表 3"/>
          <p:cNvGraphicFramePr/>
          <p:nvPr>
            <p:extLst>
              <p:ext uri="{D42A27DB-BD31-4B8C-83A1-F6EECF244321}">
                <p14:modId xmlns:p14="http://schemas.microsoft.com/office/powerpoint/2010/main" val="1252333441"/>
              </p:ext>
            </p:extLst>
          </p:nvPr>
        </p:nvGraphicFramePr>
        <p:xfrm>
          <a:off x="899592" y="1334352"/>
          <a:ext cx="7608168"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群組 4"/>
          <p:cNvGrpSpPr/>
          <p:nvPr/>
        </p:nvGrpSpPr>
        <p:grpSpPr>
          <a:xfrm>
            <a:off x="6300192" y="332656"/>
            <a:ext cx="1746069" cy="954812"/>
            <a:chOff x="6300192" y="332656"/>
            <a:chExt cx="1746069" cy="954812"/>
          </a:xfrm>
        </p:grpSpPr>
        <p:sp>
          <p:nvSpPr>
            <p:cNvPr id="6" name="矩形圖說文字 5"/>
            <p:cNvSpPr/>
            <p:nvPr/>
          </p:nvSpPr>
          <p:spPr>
            <a:xfrm>
              <a:off x="6300192" y="332656"/>
              <a:ext cx="1738536" cy="954812"/>
            </a:xfrm>
            <a:prstGeom prst="wedgeRectCallout">
              <a:avLst>
                <a:gd name="adj1" fmla="val -73429"/>
                <a:gd name="adj2" fmla="val 2509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7" name="文字方塊 6"/>
            <p:cNvSpPr txBox="1"/>
            <p:nvPr/>
          </p:nvSpPr>
          <p:spPr>
            <a:xfrm>
              <a:off x="6336899" y="479561"/>
              <a:ext cx="1709362" cy="707886"/>
            </a:xfrm>
            <a:prstGeom prst="rect">
              <a:avLst/>
            </a:prstGeom>
            <a:no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務必</a:t>
              </a:r>
              <a:r>
                <a:rPr lang="zh-TW" altLang="en-US" sz="2000" b="1" dirty="0">
                  <a:latin typeface="微軟正黑體" panose="020B0604030504040204" pitchFamily="34" charset="-120"/>
                  <a:ea typeface="微軟正黑體" panose="020B0604030504040204" pitchFamily="34" charset="-120"/>
                </a:rPr>
                <a:t>已是錄取該</a:t>
              </a:r>
              <a:r>
                <a:rPr lang="zh-TW" altLang="en-US" sz="2000" b="1" dirty="0" smtClean="0">
                  <a:latin typeface="微軟正黑體" panose="020B0604030504040204" pitchFamily="34" charset="-120"/>
                  <a:ea typeface="微軟正黑體" panose="020B0604030504040204" pitchFamily="34" charset="-120"/>
                </a:rPr>
                <a:t>校的學生</a:t>
              </a:r>
              <a:endParaRPr lang="zh-TW" altLang="en-US" sz="2000" b="1"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911223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文字方塊 4"/>
          <p:cNvSpPr txBox="1">
            <a:spLocks noChangeArrowheads="1"/>
          </p:cNvSpPr>
          <p:nvPr/>
        </p:nvSpPr>
        <p:spPr bwMode="auto">
          <a:xfrm>
            <a:off x="1742008" y="980728"/>
            <a:ext cx="6224781" cy="4933658"/>
          </a:xfrm>
          <a:prstGeom prst="rect">
            <a:avLst/>
          </a:prstGeom>
          <a:noFill/>
          <a:ln w="9525">
            <a:noFill/>
            <a:miter lim="800000"/>
            <a:headEnd/>
            <a:tailEnd/>
          </a:ln>
        </p:spPr>
        <p:txBody>
          <a:bodyPr wrap="none">
            <a:spAutoFit/>
          </a:bodyPr>
          <a:lstStyle/>
          <a:p>
            <a:pPr algn="ctr">
              <a:lnSpc>
                <a:spcPct val="130000"/>
              </a:lnSpc>
            </a:pPr>
            <a:r>
              <a:rPr lang="en-US" altLang="zh-TW" sz="6000" b="1" dirty="0" smtClean="0">
                <a:solidFill>
                  <a:srgbClr val="FF0000"/>
                </a:solidFill>
                <a:latin typeface="微軟正黑體" pitchFamily="34" charset="-120"/>
                <a:ea typeface="微軟正黑體" pitchFamily="34" charset="-120"/>
              </a:rPr>
              <a:t>107</a:t>
            </a:r>
            <a:r>
              <a:rPr lang="zh-TW" altLang="en-US" sz="6000" b="1" dirty="0" smtClean="0">
                <a:solidFill>
                  <a:srgbClr val="FF0000"/>
                </a:solidFill>
                <a:latin typeface="微軟正黑體" pitchFamily="34" charset="-120"/>
                <a:ea typeface="微軟正黑體" pitchFamily="34" charset="-120"/>
              </a:rPr>
              <a:t>學年度五專</a:t>
            </a:r>
            <a:endParaRPr lang="en-US" altLang="zh-TW" sz="6000" b="1" dirty="0" smtClean="0">
              <a:solidFill>
                <a:srgbClr val="FF0000"/>
              </a:solidFill>
              <a:latin typeface="微軟正黑體" pitchFamily="34" charset="-120"/>
              <a:ea typeface="微軟正黑體" pitchFamily="34" charset="-120"/>
            </a:endParaRPr>
          </a:p>
          <a:p>
            <a:pPr algn="ctr">
              <a:lnSpc>
                <a:spcPct val="130000"/>
              </a:lnSpc>
            </a:pPr>
            <a:r>
              <a:rPr lang="zh-TW" altLang="en-US" sz="4400" b="1" dirty="0">
                <a:solidFill>
                  <a:srgbClr val="002060"/>
                </a:solidFill>
                <a:latin typeface="微軟正黑體" pitchFamily="34" charset="-120"/>
                <a:ea typeface="微軟正黑體" pitchFamily="34" charset="-120"/>
              </a:rPr>
              <a:t>特招甄選入學</a:t>
            </a:r>
            <a:r>
              <a:rPr lang="en-US" altLang="zh-TW" sz="4400" b="1" dirty="0">
                <a:solidFill>
                  <a:srgbClr val="FF0000"/>
                </a:solidFill>
                <a:latin typeface="微軟正黑體" pitchFamily="34" charset="-120"/>
                <a:ea typeface="微軟正黑體" pitchFamily="34" charset="-120"/>
              </a:rPr>
              <a:t>(</a:t>
            </a:r>
            <a:r>
              <a:rPr lang="zh-TW" altLang="en-US" sz="4400" b="1" dirty="0">
                <a:solidFill>
                  <a:srgbClr val="FF0000"/>
                </a:solidFill>
                <a:latin typeface="微軟正黑體" pitchFamily="34" charset="-120"/>
                <a:ea typeface="微軟正黑體" pitchFamily="34" charset="-120"/>
              </a:rPr>
              <a:t>七年一貫</a:t>
            </a:r>
            <a:r>
              <a:rPr lang="en-US" altLang="zh-TW" sz="4400" b="1" dirty="0" smtClean="0">
                <a:solidFill>
                  <a:srgbClr val="FF0000"/>
                </a:solidFill>
                <a:latin typeface="微軟正黑體" pitchFamily="34" charset="-120"/>
                <a:ea typeface="微軟正黑體" pitchFamily="34" charset="-120"/>
              </a:rPr>
              <a:t>)</a:t>
            </a:r>
          </a:p>
          <a:p>
            <a:pPr algn="ctr">
              <a:lnSpc>
                <a:spcPct val="130000"/>
              </a:lnSpc>
            </a:pPr>
            <a:r>
              <a:rPr lang="zh-TW" altLang="en-US" sz="4400" b="1" dirty="0" smtClean="0">
                <a:solidFill>
                  <a:srgbClr val="002060"/>
                </a:solidFill>
                <a:latin typeface="微軟正黑體" pitchFamily="34" charset="-120"/>
                <a:ea typeface="微軟正黑體" pitchFamily="34" charset="-120"/>
              </a:rPr>
              <a:t>優先免試入學</a:t>
            </a:r>
            <a:r>
              <a:rPr lang="en-US" altLang="zh-TW" sz="4400" b="1" dirty="0" smtClean="0">
                <a:solidFill>
                  <a:srgbClr val="FF0000"/>
                </a:solidFill>
                <a:latin typeface="微軟正黑體" pitchFamily="34" charset="-120"/>
                <a:ea typeface="微軟正黑體" pitchFamily="34" charset="-120"/>
              </a:rPr>
              <a:t>(</a:t>
            </a:r>
            <a:r>
              <a:rPr lang="zh-TW" altLang="en-US" sz="4400" b="1" dirty="0" smtClean="0">
                <a:solidFill>
                  <a:srgbClr val="FF0000"/>
                </a:solidFill>
                <a:latin typeface="微軟正黑體" pitchFamily="34" charset="-120"/>
                <a:ea typeface="微軟正黑體" pitchFamily="34" charset="-120"/>
              </a:rPr>
              <a:t>優免</a:t>
            </a:r>
            <a:r>
              <a:rPr lang="en-US" altLang="zh-TW" sz="4400" b="1" dirty="0" smtClean="0">
                <a:solidFill>
                  <a:srgbClr val="FF0000"/>
                </a:solidFill>
                <a:latin typeface="微軟正黑體" pitchFamily="34" charset="-120"/>
                <a:ea typeface="微軟正黑體" pitchFamily="34" charset="-120"/>
              </a:rPr>
              <a:t>)</a:t>
            </a:r>
          </a:p>
          <a:p>
            <a:pPr algn="ctr">
              <a:lnSpc>
                <a:spcPct val="130000"/>
              </a:lnSpc>
            </a:pPr>
            <a:r>
              <a:rPr kumimoji="0" lang="zh-TW" altLang="en-US" sz="4400" b="1" dirty="0">
                <a:solidFill>
                  <a:srgbClr val="002060"/>
                </a:solidFill>
                <a:latin typeface="微軟正黑體" pitchFamily="34" charset="-120"/>
                <a:ea typeface="微軟正黑體" pitchFamily="34" charset="-120"/>
              </a:rPr>
              <a:t>聯合免試</a:t>
            </a:r>
            <a:r>
              <a:rPr kumimoji="0" lang="zh-TW" altLang="en-US" sz="4400" b="1" dirty="0" smtClean="0">
                <a:solidFill>
                  <a:srgbClr val="002060"/>
                </a:solidFill>
                <a:latin typeface="微軟正黑體" pitchFamily="34" charset="-120"/>
                <a:ea typeface="微軟正黑體" pitchFamily="34" charset="-120"/>
              </a:rPr>
              <a:t>入學</a:t>
            </a:r>
            <a:r>
              <a:rPr kumimoji="0" lang="en-US" altLang="zh-TW" sz="4400" b="1" dirty="0" smtClean="0">
                <a:solidFill>
                  <a:srgbClr val="FF0000"/>
                </a:solidFill>
                <a:latin typeface="微軟正黑體" pitchFamily="34" charset="-120"/>
                <a:ea typeface="微軟正黑體" pitchFamily="34" charset="-120"/>
              </a:rPr>
              <a:t>(</a:t>
            </a:r>
            <a:r>
              <a:rPr kumimoji="0" lang="zh-TW" altLang="en-US" sz="4400" b="1" dirty="0" smtClean="0">
                <a:solidFill>
                  <a:srgbClr val="FF0000"/>
                </a:solidFill>
                <a:latin typeface="微軟正黑體" pitchFamily="34" charset="-120"/>
                <a:ea typeface="微軟正黑體" pitchFamily="34" charset="-120"/>
              </a:rPr>
              <a:t>聯免</a:t>
            </a:r>
            <a:r>
              <a:rPr kumimoji="0" lang="en-US" altLang="zh-TW" sz="4400" b="1" dirty="0" smtClean="0">
                <a:solidFill>
                  <a:srgbClr val="FF0000"/>
                </a:solidFill>
                <a:latin typeface="微軟正黑體" pitchFamily="34" charset="-120"/>
                <a:ea typeface="微軟正黑體" pitchFamily="34" charset="-120"/>
              </a:rPr>
              <a:t>)</a:t>
            </a:r>
          </a:p>
          <a:p>
            <a:pPr algn="ctr">
              <a:lnSpc>
                <a:spcPct val="130000"/>
              </a:lnSpc>
            </a:pPr>
            <a:endParaRPr kumimoji="0" lang="en-US" altLang="zh-TW" sz="5000" b="1" dirty="0">
              <a:solidFill>
                <a:srgbClr val="FF0000"/>
              </a:solidFill>
              <a:latin typeface="微軟正黑體" pitchFamily="34" charset="-120"/>
              <a:ea typeface="微軟正黑體" pitchFamily="34" charset="-120"/>
            </a:endParaRPr>
          </a:p>
        </p:txBody>
      </p:sp>
      <p:cxnSp>
        <p:nvCxnSpPr>
          <p:cNvPr id="22" name="直線接點 21"/>
          <p:cNvCxnSpPr/>
          <p:nvPr/>
        </p:nvCxnSpPr>
        <p:spPr>
          <a:xfrm>
            <a:off x="3059832" y="14847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9525" y="53435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綵帶 (向下) 6"/>
          <p:cNvSpPr/>
          <p:nvPr/>
        </p:nvSpPr>
        <p:spPr>
          <a:xfrm>
            <a:off x="1403648" y="5327662"/>
            <a:ext cx="7160004" cy="1173447"/>
          </a:xfrm>
          <a:prstGeom prst="ribb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003300"/>
                </a:solidFill>
              </a:rPr>
              <a:t>僅提出需要特別注意之處</a:t>
            </a:r>
            <a:endParaRPr lang="en-US" altLang="zh-TW" dirty="0" smtClean="0">
              <a:solidFill>
                <a:srgbClr val="003300"/>
              </a:solidFill>
            </a:endParaRPr>
          </a:p>
          <a:p>
            <a:pPr algn="ctr"/>
            <a:r>
              <a:rPr lang="zh-TW" altLang="en-US" dirty="0">
                <a:solidFill>
                  <a:srgbClr val="003300"/>
                </a:solidFill>
              </a:rPr>
              <a:t>其他規定 詳</a:t>
            </a:r>
            <a:r>
              <a:rPr lang="zh-TW" altLang="en-US" dirty="0" smtClean="0">
                <a:solidFill>
                  <a:srgbClr val="003300"/>
                </a:solidFill>
              </a:rPr>
              <a:t>見簡章規定</a:t>
            </a:r>
            <a:endParaRPr lang="zh-TW" altLang="en-US" dirty="0">
              <a:solidFill>
                <a:srgbClr val="003300"/>
              </a:solidFill>
            </a:endParaRPr>
          </a:p>
        </p:txBody>
      </p:sp>
    </p:spTree>
    <p:extLst>
      <p:ext uri="{BB962C8B-B14F-4D97-AF65-F5344CB8AC3E}">
        <p14:creationId xmlns:p14="http://schemas.microsoft.com/office/powerpoint/2010/main" val="3786757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p:cNvGrpSpPr/>
          <p:nvPr/>
        </p:nvGrpSpPr>
        <p:grpSpPr>
          <a:xfrm>
            <a:off x="34580" y="0"/>
            <a:ext cx="9344131" cy="6858000"/>
            <a:chOff x="-163619" y="-27384"/>
            <a:chExt cx="9344131" cy="685800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19" y="-27384"/>
              <a:ext cx="9344131" cy="6858000"/>
            </a:xfrm>
            <a:prstGeom prst="rect">
              <a:avLst/>
            </a:prstGeom>
          </p:spPr>
        </p:pic>
        <p:sp>
          <p:nvSpPr>
            <p:cNvPr id="3" name="矩形 2"/>
            <p:cNvSpPr/>
            <p:nvPr/>
          </p:nvSpPr>
          <p:spPr>
            <a:xfrm>
              <a:off x="3635896" y="3645024"/>
              <a:ext cx="4680520"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3396343" y="5039582"/>
              <a:ext cx="3902529"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內容版面配置區 2"/>
          <p:cNvSpPr txBox="1">
            <a:spLocks/>
          </p:cNvSpPr>
          <p:nvPr/>
        </p:nvSpPr>
        <p:spPr>
          <a:xfrm>
            <a:off x="284279" y="436834"/>
            <a:ext cx="8229600" cy="1440160"/>
          </a:xfrm>
          <a:prstGeom prst="rect">
            <a:avLst/>
          </a:prstGeom>
        </p:spPr>
        <p:txBody>
          <a:bodyPr/>
          <a:lst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itchFamily="34" charset="0"/>
              <a:buNone/>
            </a:pPr>
            <a:r>
              <a:rPr lang="en-US" altLang="zh-TW" sz="4000" b="1" dirty="0" smtClean="0">
                <a:solidFill>
                  <a:srgbClr val="FF0000"/>
                </a:solidFill>
                <a:latin typeface="微軟正黑體" pitchFamily="34" charset="-120"/>
                <a:ea typeface="微軟正黑體" pitchFamily="34" charset="-120"/>
              </a:rPr>
              <a:t>107</a:t>
            </a:r>
            <a:r>
              <a:rPr lang="zh-TW" altLang="en-US" sz="4000" b="1" dirty="0" smtClean="0">
                <a:solidFill>
                  <a:srgbClr val="FF0000"/>
                </a:solidFill>
                <a:latin typeface="微軟正黑體" pitchFamily="34" charset="-120"/>
                <a:ea typeface="微軟正黑體" pitchFamily="34" charset="-120"/>
              </a:rPr>
              <a:t>學年度五專重大變革</a:t>
            </a:r>
            <a:endParaRPr lang="en-US" altLang="zh-TW" sz="4000" b="1" dirty="0" smtClean="0">
              <a:solidFill>
                <a:srgbClr val="FF0000"/>
              </a:solidFill>
              <a:latin typeface="微軟正黑體" pitchFamily="34" charset="-120"/>
              <a:ea typeface="微軟正黑體" pitchFamily="34" charset="-120"/>
            </a:endParaRPr>
          </a:p>
          <a:p>
            <a:endParaRPr lang="zh-TW" altLang="en-US" dirty="0"/>
          </a:p>
        </p:txBody>
      </p:sp>
      <p:sp>
        <p:nvSpPr>
          <p:cNvPr id="6" name="五角星形 5"/>
          <p:cNvSpPr/>
          <p:nvPr/>
        </p:nvSpPr>
        <p:spPr>
          <a:xfrm>
            <a:off x="60551" y="2132856"/>
            <a:ext cx="3320973" cy="249206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smtClean="0">
                <a:solidFill>
                  <a:srgbClr val="FFFF00"/>
                </a:solidFill>
              </a:rPr>
              <a:t>今年度重大</a:t>
            </a:r>
            <a:endParaRPr lang="en-US" altLang="zh-TW" sz="2800" b="1" dirty="0" smtClean="0">
              <a:solidFill>
                <a:srgbClr val="FFFF00"/>
              </a:solidFill>
            </a:endParaRPr>
          </a:p>
          <a:p>
            <a:pPr algn="ctr"/>
            <a:r>
              <a:rPr lang="zh-TW" altLang="en-US" sz="2800" b="1" dirty="0" smtClean="0">
                <a:solidFill>
                  <a:srgbClr val="FFFF00"/>
                </a:solidFill>
              </a:rPr>
              <a:t>變革</a:t>
            </a:r>
            <a:endParaRPr lang="zh-TW" altLang="en-US" sz="2800" b="1" dirty="0">
              <a:solidFill>
                <a:srgbClr val="FFFF00"/>
              </a:solidFill>
            </a:endParaRPr>
          </a:p>
        </p:txBody>
      </p:sp>
    </p:spTree>
    <p:extLst>
      <p:ext uri="{BB962C8B-B14F-4D97-AF65-F5344CB8AC3E}">
        <p14:creationId xmlns:p14="http://schemas.microsoft.com/office/powerpoint/2010/main" val="2595133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4" name="投影片編號版面配置區 3"/>
          <p:cNvSpPr>
            <a:spLocks noGrp="1"/>
          </p:cNvSpPr>
          <p:nvPr>
            <p:ph type="sldNum" sz="quarter" idx="12"/>
          </p:nvPr>
        </p:nvSpPr>
        <p:spPr/>
        <p:txBody>
          <a:bodyPr/>
          <a:lstStyle/>
          <a:p>
            <a:fld id="{D9812AB1-0CEC-4093-A447-4CBCFF04FA80}" type="slidenum">
              <a:rPr lang="en-US" altLang="zh-TW" smtClean="0"/>
              <a:pPr/>
              <a:t>107</a:t>
            </a:fld>
            <a:endParaRPr lang="zh-TW" altLang="en-US"/>
          </a:p>
        </p:txBody>
      </p:sp>
    </p:spTree>
    <p:extLst>
      <p:ext uri="{BB962C8B-B14F-4D97-AF65-F5344CB8AC3E}">
        <p14:creationId xmlns:p14="http://schemas.microsoft.com/office/powerpoint/2010/main" val="1114453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D9812AB1-0CEC-4093-A447-4CBCFF04FA80}" type="slidenum">
              <a:rPr lang="en-US" altLang="zh-TW" smtClean="0"/>
              <a:pPr/>
              <a:t>108</a:t>
            </a:fld>
            <a:endParaRPr lang="zh-TW" altLang="en-US"/>
          </a:p>
        </p:txBody>
      </p:sp>
      <p:sp>
        <p:nvSpPr>
          <p:cNvPr id="7" name="內容版面配置區 2"/>
          <p:cNvSpPr>
            <a:spLocks noGrp="1"/>
          </p:cNvSpPr>
          <p:nvPr>
            <p:ph idx="1"/>
          </p:nvPr>
        </p:nvSpPr>
        <p:spPr>
          <a:xfrm>
            <a:off x="529208" y="404664"/>
            <a:ext cx="8229600" cy="1440160"/>
          </a:xfrm>
        </p:spPr>
        <p:txBody>
          <a:bodyPr/>
          <a:lstStyle/>
          <a:p>
            <a:pPr marL="0" indent="0" algn="ctr">
              <a:lnSpc>
                <a:spcPct val="130000"/>
              </a:lnSpc>
              <a:buNone/>
            </a:pPr>
            <a:r>
              <a:rPr lang="en-US" altLang="zh-TW" sz="4000" b="1" dirty="0" smtClean="0">
                <a:solidFill>
                  <a:srgbClr val="FF0000"/>
                </a:solidFill>
                <a:latin typeface="微軟正黑體" pitchFamily="34" charset="-120"/>
                <a:ea typeface="微軟正黑體" pitchFamily="34" charset="-120"/>
              </a:rPr>
              <a:t>107</a:t>
            </a:r>
            <a:r>
              <a:rPr lang="zh-TW" altLang="en-US" sz="4000" b="1" dirty="0" smtClean="0">
                <a:solidFill>
                  <a:srgbClr val="FF0000"/>
                </a:solidFill>
                <a:latin typeface="微軟正黑體" pitchFamily="34" charset="-120"/>
                <a:ea typeface="微軟正黑體" pitchFamily="34" charset="-120"/>
              </a:rPr>
              <a:t>學年度五專入學管道</a:t>
            </a:r>
            <a:endParaRPr lang="en-US" altLang="zh-TW" sz="4000" b="1" dirty="0" smtClean="0">
              <a:solidFill>
                <a:srgbClr val="FF0000"/>
              </a:solidFill>
              <a:latin typeface="微軟正黑體" pitchFamily="34" charset="-120"/>
              <a:ea typeface="微軟正黑體" pitchFamily="34" charset="-120"/>
            </a:endParaRPr>
          </a:p>
          <a:p>
            <a:endParaRPr lang="zh-TW" altLang="en-US" dirty="0"/>
          </a:p>
        </p:txBody>
      </p:sp>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268347"/>
            <a:ext cx="8191500" cy="4474840"/>
          </a:xfrm>
          <a:prstGeom prst="rect">
            <a:avLst/>
          </a:prstGeom>
        </p:spPr>
      </p:pic>
      <p:sp>
        <p:nvSpPr>
          <p:cNvPr id="11" name="橢圓形圖說文字 10"/>
          <p:cNvSpPr/>
          <p:nvPr/>
        </p:nvSpPr>
        <p:spPr>
          <a:xfrm>
            <a:off x="1403648" y="5589242"/>
            <a:ext cx="3942357" cy="1034185"/>
          </a:xfrm>
          <a:prstGeom prst="wedgeEllipseCallout">
            <a:avLst>
              <a:gd name="adj1" fmla="val 4959"/>
              <a:gd name="adj2" fmla="val -1009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zh-TW" altLang="en-US" sz="2400" b="1" dirty="0" smtClean="0">
                <a:solidFill>
                  <a:srgbClr val="FF0000"/>
                </a:solidFill>
              </a:rPr>
              <a:t>電腦選填志願</a:t>
            </a:r>
            <a:r>
              <a:rPr lang="en-US" altLang="zh-TW" sz="2400" b="1" dirty="0" smtClean="0">
                <a:solidFill>
                  <a:srgbClr val="FF0000"/>
                </a:solidFill>
              </a:rPr>
              <a:t>(30</a:t>
            </a:r>
            <a:r>
              <a:rPr lang="zh-TW" altLang="en-US" sz="2400" b="1" dirty="0" smtClean="0">
                <a:solidFill>
                  <a:srgbClr val="FF0000"/>
                </a:solidFill>
              </a:rPr>
              <a:t>個</a:t>
            </a:r>
            <a:r>
              <a:rPr lang="en-US" altLang="zh-TW" sz="2400" b="1" dirty="0" smtClean="0">
                <a:solidFill>
                  <a:srgbClr val="FF0000"/>
                </a:solidFill>
              </a:rPr>
              <a:t>)</a:t>
            </a:r>
          </a:p>
          <a:p>
            <a:pPr algn="ctr"/>
            <a:r>
              <a:rPr lang="zh-TW" altLang="en-US" sz="2400" b="1" dirty="0" smtClean="0">
                <a:solidFill>
                  <a:srgbClr val="FF0000"/>
                </a:solidFill>
              </a:rPr>
              <a:t>統一</a:t>
            </a:r>
            <a:r>
              <a:rPr lang="zh-TW" altLang="en-US" sz="2400" b="1" dirty="0">
                <a:solidFill>
                  <a:srgbClr val="FF0000"/>
                </a:solidFill>
              </a:rPr>
              <a:t>分發</a:t>
            </a:r>
            <a:endParaRPr lang="en-US" altLang="zh-TW" sz="2400" b="1" dirty="0" smtClean="0">
              <a:solidFill>
                <a:srgbClr val="FF0000"/>
              </a:solidFill>
            </a:endParaRPr>
          </a:p>
        </p:txBody>
      </p:sp>
      <p:sp>
        <p:nvSpPr>
          <p:cNvPr id="12" name="橢圓形圖說文字 11"/>
          <p:cNvSpPr/>
          <p:nvPr/>
        </p:nvSpPr>
        <p:spPr>
          <a:xfrm>
            <a:off x="5273328" y="1082578"/>
            <a:ext cx="3870672" cy="1224136"/>
          </a:xfrm>
          <a:prstGeom prst="wedgeEllipseCallout">
            <a:avLst>
              <a:gd name="adj1" fmla="val -51179"/>
              <a:gd name="adj2" fmla="val 2522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b="1" dirty="0" smtClean="0"/>
              <a:t>現場撕榜分發</a:t>
            </a:r>
            <a:endParaRPr lang="en-US" altLang="zh-TW" sz="3200" b="1" dirty="0" smtClean="0"/>
          </a:p>
          <a:p>
            <a:pPr algn="ctr"/>
            <a:r>
              <a:rPr lang="en-US" altLang="zh-TW" sz="3200" b="1" dirty="0" smtClean="0"/>
              <a:t>(</a:t>
            </a:r>
            <a:r>
              <a:rPr lang="zh-TW" altLang="en-US" sz="3200" b="1" dirty="0" smtClean="0"/>
              <a:t>一所學校</a:t>
            </a:r>
            <a:r>
              <a:rPr lang="en-US" altLang="zh-TW" sz="3200" b="1" dirty="0" smtClean="0"/>
              <a:t>)</a:t>
            </a:r>
          </a:p>
        </p:txBody>
      </p:sp>
      <p:sp>
        <p:nvSpPr>
          <p:cNvPr id="13" name="橢圓形圖說文字 12"/>
          <p:cNvSpPr/>
          <p:nvPr/>
        </p:nvSpPr>
        <p:spPr>
          <a:xfrm>
            <a:off x="6012161" y="5494264"/>
            <a:ext cx="2052736" cy="1224136"/>
          </a:xfrm>
          <a:prstGeom prst="wedgeEllipseCallout">
            <a:avLst>
              <a:gd name="adj1" fmla="val 4959"/>
              <a:gd name="adj2" fmla="val -10096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400" b="1" dirty="0" smtClean="0"/>
              <a:t>直接到該校報名</a:t>
            </a:r>
            <a:endParaRPr lang="en-US" altLang="zh-TW" sz="2400" b="1" dirty="0" smtClean="0"/>
          </a:p>
        </p:txBody>
      </p:sp>
      <p:sp>
        <p:nvSpPr>
          <p:cNvPr id="14" name="文字方塊 13"/>
          <p:cNvSpPr txBox="1"/>
          <p:nvPr/>
        </p:nvSpPr>
        <p:spPr>
          <a:xfrm>
            <a:off x="539552" y="3505767"/>
            <a:ext cx="864096" cy="369332"/>
          </a:xfrm>
          <a:prstGeom prst="rect">
            <a:avLst/>
          </a:prstGeom>
          <a:noFill/>
        </p:spPr>
        <p:txBody>
          <a:bodyPr wrap="square" rtlCol="0">
            <a:spAutoFit/>
          </a:bodyPr>
          <a:lstStyle/>
          <a:p>
            <a:r>
              <a:rPr lang="en-US" altLang="zh-TW" b="1" dirty="0" smtClean="0"/>
              <a:t>3</a:t>
            </a:r>
            <a:r>
              <a:rPr lang="zh-TW" altLang="en-US" b="1" dirty="0" smtClean="0"/>
              <a:t>月</a:t>
            </a:r>
            <a:r>
              <a:rPr lang="zh-TW" altLang="en-US" b="1" dirty="0"/>
              <a:t>底</a:t>
            </a:r>
          </a:p>
        </p:txBody>
      </p:sp>
      <p:sp>
        <p:nvSpPr>
          <p:cNvPr id="15" name="文字方塊 14"/>
          <p:cNvSpPr txBox="1"/>
          <p:nvPr/>
        </p:nvSpPr>
        <p:spPr>
          <a:xfrm>
            <a:off x="3203848" y="2996952"/>
            <a:ext cx="864096" cy="369332"/>
          </a:xfrm>
          <a:prstGeom prst="rect">
            <a:avLst/>
          </a:prstGeom>
          <a:noFill/>
        </p:spPr>
        <p:txBody>
          <a:bodyPr wrap="square" rtlCol="0">
            <a:spAutoFit/>
          </a:bodyPr>
          <a:lstStyle/>
          <a:p>
            <a:r>
              <a:rPr lang="en-US" altLang="zh-TW" b="1" dirty="0" smtClean="0"/>
              <a:t>5</a:t>
            </a:r>
            <a:r>
              <a:rPr lang="zh-TW" altLang="en-US" b="1" dirty="0" smtClean="0"/>
              <a:t>月</a:t>
            </a:r>
            <a:r>
              <a:rPr lang="zh-TW" altLang="en-US" b="1" dirty="0"/>
              <a:t>底</a:t>
            </a:r>
          </a:p>
        </p:txBody>
      </p:sp>
      <p:sp>
        <p:nvSpPr>
          <p:cNvPr id="16" name="文字方塊 15"/>
          <p:cNvSpPr txBox="1"/>
          <p:nvPr/>
        </p:nvSpPr>
        <p:spPr>
          <a:xfrm>
            <a:off x="5093817" y="3505767"/>
            <a:ext cx="1224136" cy="369332"/>
          </a:xfrm>
          <a:prstGeom prst="rect">
            <a:avLst/>
          </a:prstGeom>
          <a:noFill/>
        </p:spPr>
        <p:txBody>
          <a:bodyPr wrap="square" rtlCol="0">
            <a:spAutoFit/>
          </a:bodyPr>
          <a:lstStyle/>
          <a:p>
            <a:r>
              <a:rPr lang="en-US" altLang="zh-TW" b="1" dirty="0" smtClean="0"/>
              <a:t>6</a:t>
            </a:r>
            <a:r>
              <a:rPr lang="zh-TW" altLang="en-US" b="1" dirty="0" smtClean="0"/>
              <a:t>月中旬</a:t>
            </a:r>
            <a:endParaRPr lang="zh-TW" altLang="en-US" b="1" dirty="0"/>
          </a:p>
        </p:txBody>
      </p:sp>
      <p:sp>
        <p:nvSpPr>
          <p:cNvPr id="17" name="文字方塊 16"/>
          <p:cNvSpPr txBox="1"/>
          <p:nvPr/>
        </p:nvSpPr>
        <p:spPr>
          <a:xfrm>
            <a:off x="7380312" y="2984629"/>
            <a:ext cx="1224136" cy="369332"/>
          </a:xfrm>
          <a:prstGeom prst="rect">
            <a:avLst/>
          </a:prstGeom>
          <a:noFill/>
        </p:spPr>
        <p:txBody>
          <a:bodyPr wrap="square" rtlCol="0">
            <a:spAutoFit/>
          </a:bodyPr>
          <a:lstStyle/>
          <a:p>
            <a:r>
              <a:rPr lang="en-US" altLang="zh-TW" b="1" dirty="0" smtClean="0"/>
              <a:t>7</a:t>
            </a:r>
            <a:r>
              <a:rPr lang="zh-TW" altLang="en-US" b="1" dirty="0" smtClean="0"/>
              <a:t>月中旬</a:t>
            </a:r>
            <a:endParaRPr lang="zh-TW" altLang="en-US" b="1" dirty="0"/>
          </a:p>
        </p:txBody>
      </p:sp>
    </p:spTree>
    <p:extLst>
      <p:ext uri="{BB962C8B-B14F-4D97-AF65-F5344CB8AC3E}">
        <p14:creationId xmlns:p14="http://schemas.microsoft.com/office/powerpoint/2010/main" val="2573175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1441"/>
            <a:ext cx="9273453" cy="6630034"/>
          </a:xfrm>
          <a:ln>
            <a:solidFill>
              <a:schemeClr val="bg1"/>
            </a:solidFill>
          </a:ln>
        </p:spPr>
      </p:pic>
      <p:sp>
        <p:nvSpPr>
          <p:cNvPr id="4" name="投影片編號版面配置區 3"/>
          <p:cNvSpPr>
            <a:spLocks noGrp="1"/>
          </p:cNvSpPr>
          <p:nvPr>
            <p:ph type="sldNum" sz="quarter" idx="12"/>
          </p:nvPr>
        </p:nvSpPr>
        <p:spPr/>
        <p:txBody>
          <a:bodyPr/>
          <a:lstStyle/>
          <a:p>
            <a:pPr>
              <a:defRPr/>
            </a:pPr>
            <a:fld id="{93836AC3-17A8-4550-8E7E-199A383B63C5}" type="slidenum">
              <a:rPr lang="zh-TW" altLang="en-US" smtClean="0"/>
              <a:pPr>
                <a:defRPr/>
              </a:pPr>
              <a:t>109</a:t>
            </a:fld>
            <a:endParaRPr lang="zh-TW" altLang="en-US"/>
          </a:p>
        </p:txBody>
      </p:sp>
    </p:spTree>
    <p:extLst>
      <p:ext uri="{BB962C8B-B14F-4D97-AF65-F5344CB8AC3E}">
        <p14:creationId xmlns:p14="http://schemas.microsoft.com/office/powerpoint/2010/main" val="3239092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9208" y="592526"/>
            <a:ext cx="8229600" cy="1143000"/>
          </a:xfrm>
        </p:spPr>
        <p:txBody>
          <a:bodyPr/>
          <a:lstStyle/>
          <a:p>
            <a:r>
              <a:rPr lang="zh-TW" altLang="en-US" b="1" dirty="0" smtClean="0">
                <a:solidFill>
                  <a:srgbClr val="002060"/>
                </a:solidFill>
              </a:rPr>
              <a:t>因為喜歡 才能堅持</a:t>
            </a:r>
            <a:endParaRPr lang="zh-TW" altLang="en-US" b="1" dirty="0">
              <a:solidFill>
                <a:srgbClr val="002060"/>
              </a:solidFill>
            </a:endParaRPr>
          </a:p>
        </p:txBody>
      </p:sp>
      <p:pic>
        <p:nvPicPr>
          <p:cNvPr id="7170" name="Picture 2" descr="C:\Users\user\Desktop\名人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3312368" cy="421774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圖說文字 2"/>
          <p:cNvSpPr/>
          <p:nvPr/>
        </p:nvSpPr>
        <p:spPr>
          <a:xfrm>
            <a:off x="4307632" y="5373216"/>
            <a:ext cx="1728192" cy="862811"/>
          </a:xfrm>
          <a:prstGeom prst="wedgeRectCallout">
            <a:avLst>
              <a:gd name="adj1" fmla="val -76389"/>
              <a:gd name="adj2" fmla="val 5013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smtClean="0">
                <a:solidFill>
                  <a:schemeClr val="tx1"/>
                </a:solidFill>
              </a:rPr>
              <a:t>愛唱歌愛跳舞</a:t>
            </a:r>
            <a:endParaRPr lang="zh-TW" altLang="en-US" sz="2000" b="1" dirty="0">
              <a:solidFill>
                <a:schemeClr val="tx1"/>
              </a:solidFill>
            </a:endParaRPr>
          </a:p>
        </p:txBody>
      </p:sp>
      <p:pic>
        <p:nvPicPr>
          <p:cNvPr id="3074" name="Picture 2" descr="C:\Users\user\Desktop\107適性入學簡報\蔡依林.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456" y="1556792"/>
            <a:ext cx="421658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107適性入學簡報\五月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1820391"/>
            <a:ext cx="6096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90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5"/>
                                        </p:tgtEl>
                                        <p:attrNameLst>
                                          <p:attrName>style.visibility</p:attrName>
                                        </p:attrNameLst>
                                      </p:cBhvr>
                                      <p:to>
                                        <p:strVal val="visible"/>
                                      </p:to>
                                    </p:set>
                                    <p:anim calcmode="lin" valueType="num">
                                      <p:cBhvr additive="base">
                                        <p:cTn id="25" dur="500" fill="hold"/>
                                        <p:tgtEl>
                                          <p:spTgt spid="3075"/>
                                        </p:tgtEl>
                                        <p:attrNameLst>
                                          <p:attrName>ppt_x</p:attrName>
                                        </p:attrNameLst>
                                      </p:cBhvr>
                                      <p:tavLst>
                                        <p:tav tm="0">
                                          <p:val>
                                            <p:strVal val="#ppt_x"/>
                                          </p:val>
                                        </p:tav>
                                        <p:tav tm="100000">
                                          <p:val>
                                            <p:strVal val="#ppt_x"/>
                                          </p:val>
                                        </p:tav>
                                      </p:tavLst>
                                    </p:anim>
                                    <p:anim calcmode="lin" valueType="num">
                                      <p:cBhvr additive="base">
                                        <p:cTn id="26"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18039" y="1984145"/>
            <a:ext cx="8953947" cy="3456384"/>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23" name="文字方塊 4"/>
          <p:cNvSpPr txBox="1">
            <a:spLocks noChangeArrowheads="1"/>
          </p:cNvSpPr>
          <p:nvPr/>
        </p:nvSpPr>
        <p:spPr bwMode="auto">
          <a:xfrm>
            <a:off x="384566" y="2962231"/>
            <a:ext cx="8420896" cy="1292662"/>
          </a:xfrm>
          <a:prstGeom prst="rect">
            <a:avLst/>
          </a:prstGeom>
          <a:noFill/>
          <a:ln w="9525">
            <a:noFill/>
            <a:miter lim="800000"/>
            <a:headEnd/>
            <a:tailEnd/>
          </a:ln>
        </p:spPr>
        <p:txBody>
          <a:bodyPr wrap="none">
            <a:spAutoFit/>
          </a:bodyPr>
          <a:lstStyle/>
          <a:p>
            <a:pPr algn="ctr">
              <a:lnSpc>
                <a:spcPct val="130000"/>
              </a:lnSpc>
            </a:pPr>
            <a:r>
              <a:rPr lang="zh-TW" altLang="en-US" sz="6000" b="1" dirty="0" smtClean="0">
                <a:solidFill>
                  <a:srgbClr val="FFFFFF"/>
                </a:solidFill>
                <a:latin typeface="微軟正黑體" pitchFamily="34" charset="-120"/>
                <a:ea typeface="微軟正黑體" pitchFamily="34" charset="-120"/>
              </a:rPr>
              <a:t>五專</a:t>
            </a:r>
            <a:r>
              <a:rPr lang="zh-TW" altLang="en-US" sz="6000" b="1" dirty="0">
                <a:solidFill>
                  <a:srgbClr val="FF0000"/>
                </a:solidFill>
                <a:latin typeface="微軟正黑體" pitchFamily="34" charset="-120"/>
                <a:ea typeface="微軟正黑體" pitchFamily="34" charset="-120"/>
              </a:rPr>
              <a:t>特色</a:t>
            </a:r>
            <a:r>
              <a:rPr lang="zh-TW" altLang="en-US" sz="6000" b="1" dirty="0" smtClean="0">
                <a:solidFill>
                  <a:srgbClr val="FF0000"/>
                </a:solidFill>
                <a:latin typeface="微軟正黑體" pitchFamily="34" charset="-120"/>
                <a:ea typeface="微軟正黑體" pitchFamily="34" charset="-120"/>
              </a:rPr>
              <a:t>招生</a:t>
            </a:r>
            <a:r>
              <a:rPr lang="en-US" altLang="zh-TW" sz="6000" b="1" dirty="0">
                <a:solidFill>
                  <a:srgbClr val="FFFFFF"/>
                </a:solidFill>
                <a:latin typeface="微軟正黑體" pitchFamily="34" charset="-120"/>
                <a:ea typeface="微軟正黑體" pitchFamily="34" charset="-120"/>
              </a:rPr>
              <a:t>(</a:t>
            </a:r>
            <a:r>
              <a:rPr lang="zh-TW" altLang="en-US" sz="6000" b="1" dirty="0">
                <a:solidFill>
                  <a:srgbClr val="FFFFFF"/>
                </a:solidFill>
                <a:latin typeface="微軟正黑體" pitchFamily="34" charset="-120"/>
                <a:ea typeface="微軟正黑體" pitchFamily="34" charset="-120"/>
              </a:rPr>
              <a:t>七年一貫</a:t>
            </a:r>
            <a:r>
              <a:rPr lang="en-US" altLang="zh-TW" sz="6000" b="1" dirty="0">
                <a:solidFill>
                  <a:srgbClr val="FFFFFF"/>
                </a:solidFill>
                <a:latin typeface="微軟正黑體" pitchFamily="34" charset="-120"/>
                <a:ea typeface="微軟正黑體" pitchFamily="34" charset="-120"/>
              </a:rPr>
              <a:t>)</a:t>
            </a:r>
          </a:p>
        </p:txBody>
      </p:sp>
      <p:cxnSp>
        <p:nvCxnSpPr>
          <p:cNvPr id="23" name="直線接點 22"/>
          <p:cNvCxnSpPr/>
          <p:nvPr/>
        </p:nvCxnSpPr>
        <p:spPr>
          <a:xfrm>
            <a:off x="9525" y="53435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909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a:xfrm>
            <a:off x="539552" y="764704"/>
            <a:ext cx="8229600" cy="1143001"/>
          </a:xfrm>
        </p:spPr>
        <p:txBody>
          <a:bodyPr>
            <a:normAutofit fontScale="90000"/>
          </a:bodyPr>
          <a:lstStyle/>
          <a:p>
            <a:r>
              <a:rPr lang="zh-TW" altLang="en-US" b="1" dirty="0" smtClean="0">
                <a:solidFill>
                  <a:srgbClr val="FF0000"/>
                </a:solidFill>
              </a:rPr>
              <a:t>五專特色招生甄選入學</a:t>
            </a:r>
            <a:r>
              <a:rPr lang="en-US" altLang="zh-TW" b="1" dirty="0" smtClean="0">
                <a:solidFill>
                  <a:srgbClr val="FF0000"/>
                </a:solidFill>
              </a:rPr>
              <a:t/>
            </a:r>
            <a:br>
              <a:rPr lang="en-US" altLang="zh-TW" b="1" dirty="0" smtClean="0">
                <a:solidFill>
                  <a:srgbClr val="FF0000"/>
                </a:solidFill>
              </a:rPr>
            </a:br>
            <a:r>
              <a:rPr lang="en-US" altLang="zh-TW" b="1" dirty="0" smtClean="0">
                <a:solidFill>
                  <a:srgbClr val="FF0000"/>
                </a:solidFill>
              </a:rPr>
              <a:t>(</a:t>
            </a:r>
            <a:r>
              <a:rPr lang="zh-TW" altLang="en-US" b="1" dirty="0" smtClean="0">
                <a:solidFill>
                  <a:srgbClr val="FF0000"/>
                </a:solidFill>
              </a:rPr>
              <a:t>七年一貫</a:t>
            </a:r>
            <a:r>
              <a:rPr lang="en-US" altLang="zh-TW" b="1" dirty="0" smtClean="0">
                <a:solidFill>
                  <a:srgbClr val="FF0000"/>
                </a:solidFill>
              </a:rPr>
              <a:t>)</a:t>
            </a:r>
            <a:endParaRPr lang="zh-TW" altLang="en-US" b="1" dirty="0" smtClean="0">
              <a:solidFill>
                <a:srgbClr val="FF0000"/>
              </a:solidFill>
            </a:endParaRPr>
          </a:p>
        </p:txBody>
      </p:sp>
      <p:graphicFrame>
        <p:nvGraphicFramePr>
          <p:cNvPr id="7" name="內容版面配置區 4"/>
          <p:cNvGraphicFramePr>
            <a:graphicFrameLocks noGrp="1"/>
          </p:cNvGraphicFramePr>
          <p:nvPr>
            <p:ph sz="quarter" idx="1"/>
            <p:extLst>
              <p:ext uri="{D42A27DB-BD31-4B8C-83A1-F6EECF244321}">
                <p14:modId xmlns:p14="http://schemas.microsoft.com/office/powerpoint/2010/main" val="1350803474"/>
              </p:ext>
            </p:extLst>
          </p:nvPr>
        </p:nvGraphicFramePr>
        <p:xfrm>
          <a:off x="467544" y="2060848"/>
          <a:ext cx="8219256" cy="3916336"/>
        </p:xfrm>
        <a:graphic>
          <a:graphicData uri="http://schemas.openxmlformats.org/drawingml/2006/table">
            <a:tbl>
              <a:tblPr firstRow="1" bandRow="1">
                <a:tableStyleId>{BC89EF96-8CEA-46FF-86C4-4CE0E7609802}</a:tableStyleId>
              </a:tblPr>
              <a:tblGrid>
                <a:gridCol w="2736304"/>
                <a:gridCol w="2304256"/>
                <a:gridCol w="3178696"/>
              </a:tblGrid>
              <a:tr h="1253261">
                <a:tc>
                  <a:txBody>
                    <a:bodyPr/>
                    <a:lstStyle/>
                    <a:p>
                      <a:pPr algn="ctr"/>
                      <a:r>
                        <a:rPr lang="zh-TW" altLang="en-US" sz="2800" dirty="0" smtClean="0">
                          <a:latin typeface="微軟正黑體" panose="020B0604030504040204" pitchFamily="34" charset="-120"/>
                          <a:ea typeface="微軟正黑體" panose="020B0604030504040204" pitchFamily="34" charset="-120"/>
                        </a:rPr>
                        <a:t>學校</a:t>
                      </a:r>
                      <a:endParaRPr lang="zh-TW" altLang="en-US" sz="2800" dirty="0">
                        <a:latin typeface="微軟正黑體" panose="020B0604030504040204" pitchFamily="34" charset="-120"/>
                        <a:ea typeface="微軟正黑體" panose="020B0604030504040204" pitchFamily="34" charset="-120"/>
                      </a:endParaRPr>
                    </a:p>
                  </a:txBody>
                  <a:tcPr marL="87989" marR="87989" marT="45716" marB="45716" anchor="ctr"/>
                </a:tc>
                <a:tc>
                  <a:txBody>
                    <a:bodyPr/>
                    <a:lstStyle/>
                    <a:p>
                      <a:pPr algn="ctr"/>
                      <a:r>
                        <a:rPr lang="zh-TW" altLang="en-US" sz="2800" dirty="0" smtClean="0">
                          <a:latin typeface="微軟正黑體" panose="020B0604030504040204" pitchFamily="34" charset="-120"/>
                          <a:ea typeface="微軟正黑體" panose="020B0604030504040204" pitchFamily="34" charset="-120"/>
                        </a:rPr>
                        <a:t>科系</a:t>
                      </a:r>
                      <a:endParaRPr lang="zh-TW" altLang="en-US" sz="2800" dirty="0">
                        <a:latin typeface="微軟正黑體" panose="020B0604030504040204" pitchFamily="34" charset="-120"/>
                        <a:ea typeface="微軟正黑體" panose="020B0604030504040204" pitchFamily="34" charset="-120"/>
                      </a:endParaRPr>
                    </a:p>
                  </a:txBody>
                  <a:tcPr marL="87989" marR="87989" marT="45716" marB="45716" anchor="ctr"/>
                </a:tc>
                <a:tc>
                  <a:txBody>
                    <a:bodyPr/>
                    <a:lstStyle/>
                    <a:p>
                      <a:pPr algn="ctr"/>
                      <a:r>
                        <a:rPr lang="zh-TW" altLang="en-US" sz="2800" dirty="0" smtClean="0">
                          <a:latin typeface="微軟正黑體" panose="020B0604030504040204" pitchFamily="34" charset="-120"/>
                          <a:ea typeface="微軟正黑體" panose="020B0604030504040204" pitchFamily="34" charset="-120"/>
                        </a:rPr>
                        <a:t>備註</a:t>
                      </a:r>
                      <a:endParaRPr lang="zh-TW" altLang="en-US" sz="2800" dirty="0">
                        <a:latin typeface="微軟正黑體" panose="020B0604030504040204" pitchFamily="34" charset="-120"/>
                        <a:ea typeface="微軟正黑體" panose="020B0604030504040204" pitchFamily="34" charset="-120"/>
                      </a:endParaRPr>
                    </a:p>
                  </a:txBody>
                  <a:tcPr marL="87989" marR="87989" marT="45716" marB="45716" anchor="ctr"/>
                </a:tc>
              </a:tr>
              <a:tr h="1343689">
                <a:tc>
                  <a:txBody>
                    <a:bodyPr/>
                    <a:lstStyle/>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台南</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應用科技大學</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marL="87989" marR="87989" marT="45716" marB="45716" anchor="ctr"/>
                </a:tc>
                <a:tc>
                  <a:txBody>
                    <a:bodyPr/>
                    <a:lstStyle/>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美術系</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音樂系</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舞蹈系</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marL="87989" marR="87989" marT="45716" marB="45716" anchor="ctr"/>
                </a:tc>
                <a:tc rowSpan="2">
                  <a:txBody>
                    <a:bodyPr/>
                    <a:lstStyle/>
                    <a:p>
                      <a:pPr algn="l"/>
                      <a:r>
                        <a:rPr lang="en-US" altLang="zh-TW" sz="2800" b="1" dirty="0" smtClean="0">
                          <a:solidFill>
                            <a:srgbClr val="0000FF"/>
                          </a:solidFill>
                          <a:latin typeface="微軟正黑體" panose="020B0604030504040204" pitchFamily="34" charset="-120"/>
                          <a:ea typeface="微軟正黑體" panose="020B0604030504040204" pitchFamily="34" charset="-120"/>
                        </a:rPr>
                        <a:t>1.</a:t>
                      </a:r>
                      <a:r>
                        <a:rPr lang="zh-TW" altLang="en-US" sz="2800" b="1" dirty="0" smtClean="0">
                          <a:solidFill>
                            <a:srgbClr val="0000FF"/>
                          </a:solidFill>
                          <a:latin typeface="微軟正黑體" panose="020B0604030504040204" pitchFamily="34" charset="-120"/>
                          <a:ea typeface="微軟正黑體" panose="020B0604030504040204" pitchFamily="34" charset="-120"/>
                        </a:rPr>
                        <a:t>五專</a:t>
                      </a:r>
                      <a:r>
                        <a:rPr lang="en-US" altLang="zh-TW" sz="2800" b="1" dirty="0" smtClean="0">
                          <a:solidFill>
                            <a:srgbClr val="0000FF"/>
                          </a:solidFill>
                          <a:latin typeface="微軟正黑體" panose="020B0604030504040204" pitchFamily="34" charset="-120"/>
                          <a:ea typeface="微軟正黑體" panose="020B0604030504040204" pitchFamily="34" charset="-120"/>
                        </a:rPr>
                        <a:t>+</a:t>
                      </a:r>
                      <a:r>
                        <a:rPr lang="zh-TW" altLang="en-US" sz="2800" b="1" dirty="0" smtClean="0">
                          <a:solidFill>
                            <a:srgbClr val="0000FF"/>
                          </a:solidFill>
                          <a:latin typeface="微軟正黑體" panose="020B0604030504040204" pitchFamily="34" charset="-120"/>
                          <a:ea typeface="微軟正黑體" panose="020B0604030504040204" pitchFamily="34" charset="-120"/>
                        </a:rPr>
                        <a:t>二技</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algn="l"/>
                      <a:r>
                        <a:rPr lang="en-US" altLang="zh-TW" sz="2800" b="1" dirty="0" smtClean="0">
                          <a:solidFill>
                            <a:srgbClr val="0000FF"/>
                          </a:solidFill>
                          <a:latin typeface="微軟正黑體" panose="020B0604030504040204" pitchFamily="34" charset="-120"/>
                          <a:ea typeface="微軟正黑體" panose="020B0604030504040204" pitchFamily="34" charset="-120"/>
                        </a:rPr>
                        <a:t>2.</a:t>
                      </a:r>
                      <a:r>
                        <a:rPr lang="zh-TW" altLang="en-US" sz="2800" b="1" dirty="0" smtClean="0">
                          <a:solidFill>
                            <a:srgbClr val="0000FF"/>
                          </a:solidFill>
                          <a:latin typeface="微軟正黑體" panose="020B0604030504040204" pitchFamily="34" charset="-120"/>
                          <a:ea typeface="微軟正黑體" panose="020B0604030504040204" pitchFamily="34" charset="-120"/>
                        </a:rPr>
                        <a:t>各校獨招</a:t>
                      </a:r>
                      <a:endParaRPr lang="en-US" altLang="zh-TW" sz="2800" b="1" dirty="0" smtClean="0">
                        <a:solidFill>
                          <a:srgbClr val="0000FF"/>
                        </a:solidFill>
                        <a:latin typeface="微軟正黑體" panose="020B0604030504040204" pitchFamily="34" charset="-120"/>
                        <a:ea typeface="微軟正黑體" panose="020B0604030504040204" pitchFamily="34" charset="-120"/>
                      </a:endParaRPr>
                    </a:p>
                    <a:p>
                      <a:pPr algn="l"/>
                      <a:r>
                        <a:rPr lang="en-US" altLang="zh-TW" sz="2800" b="1" dirty="0" smtClean="0">
                          <a:solidFill>
                            <a:srgbClr val="0000FF"/>
                          </a:solidFill>
                          <a:latin typeface="微軟正黑體" panose="020B0604030504040204" pitchFamily="34" charset="-120"/>
                          <a:ea typeface="微軟正黑體" panose="020B0604030504040204" pitchFamily="34" charset="-120"/>
                        </a:rPr>
                        <a:t>3.</a:t>
                      </a:r>
                      <a:r>
                        <a:rPr lang="zh-TW" altLang="en-US" sz="2800" b="1" dirty="0" smtClean="0">
                          <a:solidFill>
                            <a:srgbClr val="FF0000"/>
                          </a:solidFill>
                          <a:latin typeface="微軟正黑體" panose="020B0604030504040204" pitchFamily="34" charset="-120"/>
                          <a:ea typeface="微軟正黑體" panose="020B0604030504040204" pitchFamily="34" charset="-120"/>
                        </a:rPr>
                        <a:t>不參考會考成績</a:t>
                      </a:r>
                      <a:endParaRPr lang="en-US" altLang="zh-TW" sz="2800" b="1" dirty="0" smtClean="0">
                        <a:solidFill>
                          <a:srgbClr val="FF0000"/>
                        </a:solidFill>
                        <a:latin typeface="微軟正黑體" panose="020B0604030504040204" pitchFamily="34" charset="-120"/>
                        <a:ea typeface="微軟正黑體" panose="020B0604030504040204" pitchFamily="34" charset="-120"/>
                      </a:endParaRPr>
                    </a:p>
                  </a:txBody>
                  <a:tcPr marL="87989" marR="87989" marT="45716" marB="45716" anchor="ctr"/>
                </a:tc>
              </a:tr>
              <a:tr h="1291483">
                <a:tc>
                  <a:txBody>
                    <a:bodyPr/>
                    <a:lstStyle/>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東方設計大學</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marL="87989" marR="87989" marT="45716" marB="45716" anchor="ctr"/>
                </a:tc>
                <a:tc>
                  <a:txBody>
                    <a:bodyPr/>
                    <a:lstStyle/>
                    <a:p>
                      <a:pPr algn="ctr"/>
                      <a:r>
                        <a:rPr lang="zh-TW" altLang="en-US" sz="2800" b="1" dirty="0" smtClean="0">
                          <a:solidFill>
                            <a:srgbClr val="0000FF"/>
                          </a:solidFill>
                          <a:latin typeface="微軟正黑體" panose="020B0604030504040204" pitchFamily="34" charset="-120"/>
                          <a:ea typeface="微軟正黑體" panose="020B0604030504040204" pitchFamily="34" charset="-120"/>
                        </a:rPr>
                        <a:t>美術工藝系</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marL="87989" marR="87989" marT="45716" marB="45716" anchor="ctr"/>
                </a:tc>
                <a:tc vMerge="1">
                  <a:txBody>
                    <a:bodyPr/>
                    <a:lstStyle/>
                    <a:p>
                      <a:pPr algn="ctr"/>
                      <a:endParaRPr lang="zh-TW" altLang="en-US" sz="2800" b="1" dirty="0" smtClean="0">
                        <a:solidFill>
                          <a:srgbClr val="0000FF"/>
                        </a:solidFill>
                        <a:latin typeface="微軟正黑體" panose="020B0604030504040204" pitchFamily="34" charset="-120"/>
                        <a:ea typeface="微軟正黑體" panose="020B0604030504040204" pitchFamily="34" charset="-120"/>
                      </a:endParaRPr>
                    </a:p>
                  </a:txBody>
                  <a:tcPr marL="87989" marR="87989" marT="45716" marB="45716" anchor="ctr"/>
                </a:tc>
              </a:tr>
            </a:tbl>
          </a:graphicData>
        </a:graphic>
      </p:graphicFrame>
    </p:spTree>
    <p:extLst>
      <p:ext uri="{BB962C8B-B14F-4D97-AF65-F5344CB8AC3E}">
        <p14:creationId xmlns:p14="http://schemas.microsoft.com/office/powerpoint/2010/main" val="3519823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4551" y="2348880"/>
            <a:ext cx="8953947"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23" name="文字方塊 4"/>
          <p:cNvSpPr txBox="1">
            <a:spLocks noChangeArrowheads="1"/>
          </p:cNvSpPr>
          <p:nvPr/>
        </p:nvSpPr>
        <p:spPr bwMode="auto">
          <a:xfrm>
            <a:off x="1154003" y="2962230"/>
            <a:ext cx="6882013" cy="1292662"/>
          </a:xfrm>
          <a:prstGeom prst="rect">
            <a:avLst/>
          </a:prstGeom>
          <a:noFill/>
          <a:ln w="9525">
            <a:noFill/>
            <a:miter lim="800000"/>
            <a:headEnd/>
            <a:tailEnd/>
          </a:ln>
        </p:spPr>
        <p:txBody>
          <a:bodyPr wrap="none">
            <a:spAutoFit/>
          </a:bodyPr>
          <a:lstStyle/>
          <a:p>
            <a:pPr algn="ctr">
              <a:lnSpc>
                <a:spcPct val="130000"/>
              </a:lnSpc>
            </a:pPr>
            <a:r>
              <a:rPr lang="zh-TW" altLang="en-US" sz="6000" b="1" dirty="0" smtClean="0">
                <a:solidFill>
                  <a:srgbClr val="FFFFFF"/>
                </a:solidFill>
                <a:latin typeface="微軟正黑體" pitchFamily="34" charset="-120"/>
                <a:ea typeface="微軟正黑體" pitchFamily="34" charset="-120"/>
              </a:rPr>
              <a:t>五專</a:t>
            </a:r>
            <a:r>
              <a:rPr lang="en-US" altLang="zh-TW" sz="6000" b="1" dirty="0" smtClean="0">
                <a:solidFill>
                  <a:srgbClr val="FFFFFF"/>
                </a:solidFill>
                <a:latin typeface="微軟正黑體" pitchFamily="34" charset="-120"/>
                <a:ea typeface="微軟正黑體" pitchFamily="34" charset="-120"/>
              </a:rPr>
              <a:t>(</a:t>
            </a:r>
            <a:r>
              <a:rPr lang="zh-TW" altLang="en-US" sz="6000" b="1" dirty="0" smtClean="0">
                <a:solidFill>
                  <a:srgbClr val="FF0000"/>
                </a:solidFill>
                <a:latin typeface="微軟正黑體" pitchFamily="34" charset="-120"/>
                <a:ea typeface="微軟正黑體" pitchFamily="34" charset="-120"/>
              </a:rPr>
              <a:t>優先</a:t>
            </a:r>
            <a:r>
              <a:rPr lang="en-US" altLang="zh-TW" sz="6000" b="1" dirty="0" smtClean="0">
                <a:solidFill>
                  <a:srgbClr val="FF0000"/>
                </a:solidFill>
                <a:latin typeface="微軟正黑體" pitchFamily="34" charset="-120"/>
                <a:ea typeface="微軟正黑體" pitchFamily="34" charset="-120"/>
              </a:rPr>
              <a:t>)</a:t>
            </a:r>
            <a:r>
              <a:rPr lang="zh-TW" altLang="en-US" sz="6000" b="1" dirty="0" smtClean="0">
                <a:solidFill>
                  <a:srgbClr val="FFFFFF"/>
                </a:solidFill>
                <a:latin typeface="微軟正黑體" pitchFamily="34" charset="-120"/>
                <a:ea typeface="微軟正黑體" pitchFamily="34" charset="-120"/>
              </a:rPr>
              <a:t>免試入學</a:t>
            </a:r>
            <a:endParaRPr kumimoji="0" lang="en-US" altLang="zh-TW" sz="6000" b="1" dirty="0">
              <a:solidFill>
                <a:srgbClr val="FFFFFF"/>
              </a:solidFill>
              <a:latin typeface="微軟正黑體" pitchFamily="34" charset="-120"/>
              <a:ea typeface="微軟正黑體" pitchFamily="34" charset="-120"/>
            </a:endParaRPr>
          </a:p>
        </p:txBody>
      </p:sp>
      <p:cxnSp>
        <p:nvCxnSpPr>
          <p:cNvPr id="23" name="直線接點 22"/>
          <p:cNvCxnSpPr/>
          <p:nvPr/>
        </p:nvCxnSpPr>
        <p:spPr>
          <a:xfrm>
            <a:off x="9525" y="53435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017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a:xfrm>
            <a:off x="323850" y="781050"/>
            <a:ext cx="7886700" cy="757238"/>
          </a:xfrm>
        </p:spPr>
        <p:txBody>
          <a:bodyPr>
            <a:normAutofit/>
          </a:bodyPr>
          <a:lstStyle/>
          <a:p>
            <a:pPr eaLnBrk="1" hangingPunct="1"/>
            <a:r>
              <a:rPr lang="en-US" altLang="zh-TW" sz="2400" dirty="0" smtClean="0">
                <a:solidFill>
                  <a:srgbClr val="7030A0"/>
                </a:solidFill>
                <a:latin typeface="Book Antiqua" pitchFamily="18" charset="0"/>
                <a:ea typeface="標楷體" pitchFamily="65" charset="-120"/>
              </a:rPr>
              <a:t>       </a:t>
            </a:r>
            <a:r>
              <a:rPr lang="zh-TW" altLang="en-US" sz="2400" dirty="0" smtClean="0">
                <a:solidFill>
                  <a:srgbClr val="7030A0"/>
                </a:solidFill>
                <a:latin typeface="Book Antiqua" pitchFamily="18" charset="0"/>
                <a:ea typeface="標楷體" pitchFamily="65" charset="-120"/>
              </a:rPr>
              <a:t>                </a:t>
            </a:r>
            <a:r>
              <a:rPr lang="en-US" altLang="zh-TW" sz="2400" dirty="0" smtClean="0">
                <a:solidFill>
                  <a:srgbClr val="7030A0"/>
                </a:solidFill>
                <a:latin typeface="Book Antiqua" pitchFamily="18" charset="0"/>
                <a:ea typeface="標楷體" pitchFamily="65" charset="-120"/>
              </a:rPr>
              <a:t>(</a:t>
            </a:r>
            <a:r>
              <a:rPr lang="zh-TW" altLang="en-US" sz="2400" dirty="0" smtClean="0">
                <a:solidFill>
                  <a:srgbClr val="7030A0"/>
                </a:solidFill>
                <a:latin typeface="Book Antiqua" pitchFamily="18" charset="0"/>
                <a:ea typeface="標楷體" pitchFamily="65" charset="-120"/>
              </a:rPr>
              <a:t>以正式簡章公告為主</a:t>
            </a:r>
            <a:r>
              <a:rPr lang="en-US" altLang="zh-TW" sz="2400" dirty="0" smtClean="0">
                <a:solidFill>
                  <a:srgbClr val="7030A0"/>
                </a:solidFill>
                <a:latin typeface="Book Antiqua" pitchFamily="18" charset="0"/>
                <a:ea typeface="標楷體" pitchFamily="65" charset="-120"/>
              </a:rPr>
              <a:t>)</a:t>
            </a:r>
            <a:endParaRPr lang="zh-TW" altLang="en-US" sz="2400" dirty="0" smtClean="0">
              <a:solidFill>
                <a:srgbClr val="7030A0"/>
              </a:solidFill>
              <a:latin typeface="Book Antiqua" pitchFamily="18" charset="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3617886988"/>
              </p:ext>
            </p:extLst>
          </p:nvPr>
        </p:nvGraphicFramePr>
        <p:xfrm>
          <a:off x="209367" y="1322253"/>
          <a:ext cx="8934633" cy="5474147"/>
        </p:xfrm>
        <a:graphic>
          <a:graphicData uri="http://schemas.openxmlformats.org/drawingml/2006/table">
            <a:tbl>
              <a:tblPr firstRow="1" bandRow="1">
                <a:tableStyleId>{5C22544A-7EE6-4342-B048-85BDC9FD1C3A}</a:tableStyleId>
              </a:tblPr>
              <a:tblGrid>
                <a:gridCol w="554701"/>
                <a:gridCol w="1726580"/>
                <a:gridCol w="515129"/>
                <a:gridCol w="1355528"/>
                <a:gridCol w="481713"/>
                <a:gridCol w="1639746"/>
                <a:gridCol w="540456"/>
                <a:gridCol w="2120780"/>
              </a:tblGrid>
              <a:tr h="655767">
                <a:tc>
                  <a:txBody>
                    <a:bodyPr/>
                    <a:lstStyle/>
                    <a:p>
                      <a:pPr algn="ctr"/>
                      <a:r>
                        <a:rPr lang="zh-TW" altLang="en-US" sz="1600" dirty="0" smtClean="0">
                          <a:latin typeface="Book Antiqua" panose="02040602050305030304" pitchFamily="18" charset="0"/>
                          <a:ea typeface="標楷體" panose="03000509000000000000" pitchFamily="65" charset="-120"/>
                        </a:rPr>
                        <a:t>代碼</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代碼</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代碼</a:t>
                      </a:r>
                      <a:endParaRPr lang="zh-TW" altLang="en-US"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dirty="0" smtClean="0">
                          <a:latin typeface="Book Antiqua" panose="02040602050305030304" pitchFamily="18" charset="0"/>
                          <a:ea typeface="標楷體" panose="03000509000000000000" pitchFamily="65" charset="-120"/>
                        </a:rPr>
                        <a:t>學校</a:t>
                      </a:r>
                      <a:endParaRPr lang="zh-TW" altLang="en-US" dirty="0">
                        <a:latin typeface="Book Antiqua" panose="02040602050305030304" pitchFamily="18" charset="0"/>
                        <a:ea typeface="標楷體" panose="03000509000000000000" pitchFamily="65" charset="-120"/>
                      </a:endParaRPr>
                    </a:p>
                  </a:txBody>
                  <a:tcPr marL="68580" marR="68580"/>
                </a:tc>
              </a:tr>
              <a:tr h="379928">
                <a:tc>
                  <a:txBody>
                    <a:bodyPr/>
                    <a:lstStyle/>
                    <a:p>
                      <a:pPr algn="ctr">
                        <a:lnSpc>
                          <a:spcPts val="2300"/>
                        </a:lnSpc>
                      </a:pPr>
                      <a:r>
                        <a:rPr lang="en-US" altLang="zh-TW" sz="1100" dirty="0" smtClean="0">
                          <a:solidFill>
                            <a:schemeClr val="tx1"/>
                          </a:solidFill>
                          <a:latin typeface="Book Antiqua" panose="02040602050305030304" pitchFamily="18" charset="0"/>
                          <a:ea typeface="標楷體" panose="03000509000000000000" pitchFamily="65" charset="-120"/>
                        </a:rPr>
                        <a:t>104</a:t>
                      </a:r>
                      <a:endParaRPr lang="zh-TW" altLang="en-US" sz="1100" dirty="0">
                        <a:solidFill>
                          <a:schemeClr val="tx1"/>
                        </a:solidFill>
                        <a:latin typeface="Book Antiqua" panose="02040602050305030304" pitchFamily="18" charset="0"/>
                        <a:ea typeface="標楷體" panose="03000509000000000000" pitchFamily="65" charset="-120"/>
                      </a:endParaRPr>
                    </a:p>
                  </a:txBody>
                  <a:tcPr marL="68580" marR="68580"/>
                </a:tc>
                <a:tc>
                  <a:txBody>
                    <a:bodyPr/>
                    <a:lstStyle/>
                    <a:p>
                      <a:pPr>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211</a:t>
                      </a:r>
                      <a:endParaRPr lang="zh-TW" altLang="en-US" sz="11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245</a:t>
                      </a:r>
                      <a:endParaRPr lang="zh-TW" altLang="en-US" sz="11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致理科技大學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603</a:t>
                      </a:r>
                      <a:endParaRPr lang="zh-TW" altLang="en-US" sz="1100" kern="1200" dirty="0" smtClean="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spcAft>
                          <a:spcPts val="0"/>
                        </a:spcAft>
                      </a:pPr>
                      <a:r>
                        <a:rPr lang="zh-TW" sz="1100" b="1" kern="1200" dirty="0">
                          <a:solidFill>
                            <a:schemeClr val="tx1"/>
                          </a:solidFill>
                          <a:effectLst>
                            <a:glow rad="127000">
                              <a:schemeClr val="bg1">
                                <a:alpha val="91000"/>
                              </a:schemeClr>
                            </a:glow>
                          </a:effectLst>
                          <a:latin typeface="標楷體" pitchFamily="65" charset="-120"/>
                          <a:ea typeface="標楷體" pitchFamily="65" charset="-120"/>
                          <a:cs typeface="+mn-cs"/>
                        </a:rPr>
                        <a:t>仁德醫護管理專科學校</a:t>
                      </a:r>
                    </a:p>
                  </a:txBody>
                  <a:tcPr marL="51435" marR="51435" marT="3810" marB="3810" anchor="ctr"/>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106</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國立高雄應用科技大學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217</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聖約翰科技大學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246</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宏國德霖科技大學</a:t>
                      </a:r>
                      <a:endPar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604</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107</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國立虎尾科技大學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225</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247</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endPar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605</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108</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228</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249</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台北海洋科技大學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606</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耕莘健康管理專科學校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109</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232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411</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南亞技術學院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607</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112</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238</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大華科技大學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414</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蘭陽技術學院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609</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113</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國立臺中科技大學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239</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臺北城市科技大學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415</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黎明技術學院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610</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tx1"/>
                          </a:solidFill>
                          <a:latin typeface="Book Antiqua" panose="02040602050305030304" pitchFamily="18" charset="0"/>
                          <a:ea typeface="標楷體" panose="03000509000000000000" pitchFamily="65" charset="-120"/>
                          <a:cs typeface="+mn-cs"/>
                        </a:rPr>
                        <a:t>114</a:t>
                      </a:r>
                      <a:endParaRPr lang="zh-TW" altLang="en-US" sz="11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國立臺北商業大學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240</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醒吾科技大學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417</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經國管理暨健康學院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611</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聖母醫護管理專科學校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202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241</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419</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612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新生醫護管理專科學校</a:t>
                      </a:r>
                      <a:endPar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583294">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206</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龍華科技大學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502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832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康寧大學（康寧醫護暨管理專科學校）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379928">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207</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243</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華夏科技大學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503</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gridSpan="2">
                  <a:txBody>
                    <a:bodyPr/>
                    <a:lstStyle/>
                    <a:p>
                      <a:endParaRPr lang="zh-TW" altLang="en-US" sz="1100" dirty="0">
                        <a:latin typeface="Book Antiqua" panose="02040602050305030304" pitchFamily="18" charset="0"/>
                        <a:ea typeface="標楷體" panose="03000509000000000000" pitchFamily="65" charset="-120"/>
                      </a:endParaRPr>
                    </a:p>
                  </a:txBody>
                  <a:tcPr marL="68580" marR="68580">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tr>
              <a:tr h="379928">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209</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弘光科技大學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244</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zh-TW"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慈濟科技大學</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100" kern="1200" dirty="0" smtClean="0">
                          <a:solidFill>
                            <a:schemeClr val="dk1"/>
                          </a:solidFill>
                          <a:latin typeface="Book Antiqua" panose="02040602050305030304" pitchFamily="18" charset="0"/>
                          <a:ea typeface="標楷體" panose="03000509000000000000" pitchFamily="65" charset="-120"/>
                          <a:cs typeface="+mn-cs"/>
                        </a:rPr>
                        <a:t>602</a:t>
                      </a:r>
                      <a:endParaRPr lang="zh-TW" altLang="en-US" sz="1100" kern="1200" dirty="0">
                        <a:solidFill>
                          <a:schemeClr val="dk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1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馬偕醫護管理專科學校</a:t>
                      </a:r>
                      <a:endParaRPr lang="zh-TW" altLang="en-US" sz="11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gridSpan="2">
                  <a:txBody>
                    <a:bodyPr/>
                    <a:lstStyle/>
                    <a:p>
                      <a:endParaRPr lang="zh-TW" altLang="en-US" sz="1100" dirty="0">
                        <a:latin typeface="Book Antiqua" panose="02040602050305030304" pitchFamily="18" charset="0"/>
                        <a:ea typeface="標楷體" panose="03000509000000000000" pitchFamily="65" charset="-120"/>
                      </a:endParaRPr>
                    </a:p>
                  </a:txBody>
                  <a:tcPr marL="68580" marR="68580">
                    <a:lnTlToBr w="12700" cap="flat" cmpd="sng" algn="ctr">
                      <a:noFill/>
                      <a:prstDash val="solid"/>
                      <a:round/>
                      <a:headEnd type="none" w="med" len="med"/>
                      <a:tailEnd type="none" w="med" len="med"/>
                    </a:lnTlToBr>
                    <a:noFill/>
                  </a:tcPr>
                </a:tc>
                <a:tc hMerge="1">
                  <a:txBody>
                    <a:bodyPr/>
                    <a:lstStyle/>
                    <a:p>
                      <a:endParaRPr lang="zh-TW" altLang="en-US" dirty="0">
                        <a:latin typeface="Book Antiqua" panose="02040602050305030304" pitchFamily="18" charset="0"/>
                        <a:ea typeface="標楷體" panose="03000509000000000000" pitchFamily="65" charset="-120"/>
                      </a:endParaRPr>
                    </a:p>
                  </a:txBody>
                  <a:tcPr/>
                </a:tc>
              </a:tr>
            </a:tbl>
          </a:graphicData>
        </a:graphic>
      </p:graphicFrame>
      <p:sp>
        <p:nvSpPr>
          <p:cNvPr id="5124" name="文字方塊 6"/>
          <p:cNvSpPr txBox="1">
            <a:spLocks noChangeArrowheads="1"/>
          </p:cNvSpPr>
          <p:nvPr/>
        </p:nvSpPr>
        <p:spPr bwMode="auto">
          <a:xfrm>
            <a:off x="501253" y="109965"/>
            <a:ext cx="84236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pPr eaLnBrk="1" hangingPunct="1"/>
            <a:r>
              <a:rPr lang="en-US" altLang="zh-TW" sz="2800" b="1" dirty="0">
                <a:solidFill>
                  <a:srgbClr val="FF0000"/>
                </a:solidFill>
                <a:latin typeface="Book Antiqua" pitchFamily="18" charset="0"/>
                <a:ea typeface="標楷體" pitchFamily="65" charset="-120"/>
              </a:rPr>
              <a:t>107</a:t>
            </a:r>
            <a:r>
              <a:rPr lang="zh-TW" altLang="en-US" sz="2800" b="1" dirty="0">
                <a:solidFill>
                  <a:srgbClr val="FF0000"/>
                </a:solidFill>
                <a:latin typeface="Book Antiqua" pitchFamily="18" charset="0"/>
                <a:ea typeface="標楷體" pitchFamily="65" charset="-120"/>
              </a:rPr>
              <a:t>學年度五專優先免試入學各招生</a:t>
            </a:r>
            <a:r>
              <a:rPr lang="zh-TW" altLang="en-US" sz="2800" b="1" dirty="0" smtClean="0">
                <a:solidFill>
                  <a:srgbClr val="FF0000"/>
                </a:solidFill>
                <a:latin typeface="Book Antiqua" pitchFamily="18" charset="0"/>
                <a:ea typeface="標楷體" pitchFamily="65" charset="-120"/>
              </a:rPr>
              <a:t>學校</a:t>
            </a:r>
            <a:endParaRPr lang="en-US" altLang="zh-TW" sz="2800" b="1" dirty="0" smtClean="0">
              <a:solidFill>
                <a:srgbClr val="FF0000"/>
              </a:solidFill>
              <a:latin typeface="Book Antiqua" pitchFamily="18" charset="0"/>
              <a:ea typeface="標楷體" pitchFamily="65" charset="-120"/>
            </a:endParaRPr>
          </a:p>
          <a:p>
            <a:pPr eaLnBrk="1" hangingPunct="1"/>
            <a:r>
              <a:rPr lang="en-US" altLang="zh-TW" sz="2000" b="1" dirty="0" smtClean="0">
                <a:latin typeface="Book Antiqua" pitchFamily="18" charset="0"/>
                <a:ea typeface="標楷體" pitchFamily="65" charset="-120"/>
              </a:rPr>
              <a:t>(</a:t>
            </a:r>
            <a:r>
              <a:rPr lang="zh-TW" altLang="en-US" sz="2000" b="1" dirty="0" smtClean="0">
                <a:latin typeface="Book Antiqua" pitchFamily="18" charset="0"/>
                <a:ea typeface="標楷體" pitchFamily="65" charset="-120"/>
              </a:rPr>
              <a:t>全國</a:t>
            </a:r>
            <a:r>
              <a:rPr lang="zh-TW" altLang="en-US" sz="2000" b="1" dirty="0">
                <a:latin typeface="Book Antiqua" pitchFamily="18" charset="0"/>
                <a:ea typeface="標楷體" pitchFamily="65" charset="-120"/>
              </a:rPr>
              <a:t>一區，</a:t>
            </a:r>
            <a:r>
              <a:rPr lang="zh-TW" altLang="en-US" sz="2000" b="1" dirty="0" smtClean="0">
                <a:latin typeface="Book Antiqua" pitchFamily="18" charset="0"/>
                <a:ea typeface="標楷體" pitchFamily="65" charset="-120"/>
              </a:rPr>
              <a:t>計</a:t>
            </a:r>
            <a:r>
              <a:rPr lang="en-US" altLang="zh-TW" sz="2000" b="1" dirty="0">
                <a:latin typeface="Book Antiqua" pitchFamily="18" charset="0"/>
                <a:ea typeface="標楷體" pitchFamily="65" charset="-120"/>
              </a:rPr>
              <a:t>46</a:t>
            </a:r>
            <a:r>
              <a:rPr lang="zh-TW" altLang="en-US" sz="2000" b="1" dirty="0">
                <a:latin typeface="Book Antiqua" pitchFamily="18" charset="0"/>
                <a:ea typeface="標楷體" pitchFamily="65" charset="-120"/>
              </a:rPr>
              <a:t>校，其中</a:t>
            </a:r>
            <a:r>
              <a:rPr lang="en-US" altLang="zh-TW" sz="2000" b="1" dirty="0">
                <a:latin typeface="Book Antiqua" pitchFamily="18" charset="0"/>
                <a:ea typeface="標楷體" pitchFamily="65" charset="-120"/>
              </a:rPr>
              <a:t>10</a:t>
            </a:r>
            <a:r>
              <a:rPr lang="zh-TW" altLang="en-US" sz="2000" b="1" dirty="0">
                <a:latin typeface="Book Antiqua" pitchFamily="18" charset="0"/>
                <a:ea typeface="標楷體" pitchFamily="65" charset="-120"/>
              </a:rPr>
              <a:t>校為國立校院，</a:t>
            </a:r>
            <a:r>
              <a:rPr lang="en-US" altLang="zh-TW" sz="2000" b="1" dirty="0">
                <a:latin typeface="Book Antiqua" pitchFamily="18" charset="0"/>
                <a:ea typeface="標楷體" pitchFamily="65" charset="-120"/>
              </a:rPr>
              <a:t>36</a:t>
            </a:r>
            <a:r>
              <a:rPr lang="zh-TW" altLang="en-US" sz="2000" b="1" dirty="0">
                <a:latin typeface="Book Antiqua" pitchFamily="18" charset="0"/>
                <a:ea typeface="標楷體" pitchFamily="65" charset="-120"/>
              </a:rPr>
              <a:t>校為私立校院）</a:t>
            </a:r>
          </a:p>
        </p:txBody>
      </p:sp>
      <p:sp>
        <p:nvSpPr>
          <p:cNvPr id="5125" name="投影片編號版面配置區 3"/>
          <p:cNvSpPr>
            <a:spLocks noGrp="1"/>
          </p:cNvSpPr>
          <p:nvPr>
            <p:ph type="sldNum" sz="quarter" idx="12"/>
          </p:nvPr>
        </p:nvSpPr>
        <p:spPr bwMode="auto">
          <a:xfrm>
            <a:off x="6792516" y="6375401"/>
            <a:ext cx="2057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fld id="{63E82292-0ECE-4B6D-B041-36556BECC656}" type="slidenum">
              <a:rPr lang="zh-TW" altLang="en-US" smtClean="0">
                <a:solidFill>
                  <a:srgbClr val="0000FF"/>
                </a:solidFill>
                <a:latin typeface="Book Antiqua" pitchFamily="18" charset="0"/>
              </a:rPr>
              <a:pPr/>
              <a:t>113</a:t>
            </a:fld>
            <a:endParaRPr lang="zh-TW" altLang="en-US" smtClean="0">
              <a:solidFill>
                <a:srgbClr val="0000FF"/>
              </a:solidFill>
              <a:latin typeface="Book Antiqua" pitchFamily="18" charset="0"/>
            </a:endParaRPr>
          </a:p>
        </p:txBody>
      </p:sp>
    </p:spTree>
    <p:extLst>
      <p:ext uri="{BB962C8B-B14F-4D97-AF65-F5344CB8AC3E}">
        <p14:creationId xmlns:p14="http://schemas.microsoft.com/office/powerpoint/2010/main" val="39008990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597694" y="447253"/>
            <a:ext cx="7886700" cy="1325563"/>
          </a:xfrm>
        </p:spPr>
        <p:txBody>
          <a:bodyPr>
            <a:normAutofit fontScale="90000"/>
          </a:bodyPr>
          <a:lstStyle/>
          <a:p>
            <a:pPr eaLnBrk="1" hangingPunct="1"/>
            <a:r>
              <a:rPr lang="zh-TW" altLang="en-US" b="1" dirty="0" smtClean="0">
                <a:solidFill>
                  <a:srgbClr val="7030A0"/>
                </a:solidFill>
                <a:latin typeface="標楷體" pitchFamily="65" charset="-120"/>
                <a:ea typeface="標楷體" pitchFamily="65" charset="-120"/>
              </a:rPr>
              <a:t>五專優先免入學招生試務</a:t>
            </a:r>
            <a:r>
              <a:rPr lang="zh-TW" altLang="zh-TW" b="1" dirty="0" smtClean="0">
                <a:solidFill>
                  <a:srgbClr val="7030A0"/>
                </a:solidFill>
                <a:latin typeface="標楷體" pitchFamily="65" charset="-120"/>
                <a:ea typeface="標楷體" pitchFamily="65" charset="-120"/>
              </a:rPr>
              <a:t>辦理方式</a:t>
            </a:r>
            <a:endParaRPr lang="zh-TW" altLang="en-US" b="1" dirty="0" smtClean="0">
              <a:solidFill>
                <a:srgbClr val="7030A0"/>
              </a:solidFill>
              <a:latin typeface="標楷體" pitchFamily="65" charset="-120"/>
              <a:ea typeface="標楷體" pitchFamily="65" charset="-120"/>
            </a:endParaRPr>
          </a:p>
        </p:txBody>
      </p:sp>
      <p:sp>
        <p:nvSpPr>
          <p:cNvPr id="6147"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fld id="{D4387BFE-9AA4-4138-AEDD-2C20792C8230}" type="slidenum">
              <a:rPr lang="zh-TW" altLang="en-US" smtClean="0">
                <a:solidFill>
                  <a:srgbClr val="0000FF"/>
                </a:solidFill>
                <a:latin typeface="Book Antiqua" pitchFamily="18" charset="0"/>
              </a:rPr>
              <a:pPr/>
              <a:t>114</a:t>
            </a:fld>
            <a:endParaRPr lang="zh-TW" altLang="en-US" smtClean="0">
              <a:solidFill>
                <a:srgbClr val="0000FF"/>
              </a:solidFill>
              <a:latin typeface="Book Antiqua" pitchFamily="18" charset="0"/>
            </a:endParaRPr>
          </a:p>
        </p:txBody>
      </p:sp>
      <p:sp>
        <p:nvSpPr>
          <p:cNvPr id="8" name="內容版面配置區 2"/>
          <p:cNvSpPr txBox="1">
            <a:spLocks/>
          </p:cNvSpPr>
          <p:nvPr/>
        </p:nvSpPr>
        <p:spPr>
          <a:xfrm>
            <a:off x="395536" y="1641753"/>
            <a:ext cx="8458235" cy="5171623"/>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fontAlgn="auto">
              <a:lnSpc>
                <a:spcPct val="100000"/>
              </a:lnSpc>
              <a:spcBef>
                <a:spcPts val="1600"/>
              </a:spcBef>
              <a:spcAft>
                <a:spcPts val="0"/>
              </a:spcAft>
              <a:buFont typeface="Arial" panose="020B0604020202020204" pitchFamily="34" charset="0"/>
              <a:buNone/>
              <a:defRPr/>
            </a:pPr>
            <a:r>
              <a:rPr lang="en-US" altLang="zh-TW" sz="3400" spc="-150" dirty="0" smtClean="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z="3400"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3000" b="1" dirty="0" smtClean="0">
                <a:solidFill>
                  <a:srgbClr val="FF0000"/>
                </a:solidFill>
                <a:effectLst>
                  <a:glow rad="127000">
                    <a:schemeClr val="bg1">
                      <a:alpha val="91000"/>
                    </a:schemeClr>
                  </a:glow>
                </a:effectLst>
                <a:latin typeface="標楷體" pitchFamily="65" charset="-120"/>
                <a:ea typeface="標楷體" pitchFamily="65" charset="-120"/>
              </a:rPr>
              <a:t>招生名額</a:t>
            </a:r>
            <a:r>
              <a:rPr lang="zh-TW" altLang="en-US" sz="3000" spc="-150" dirty="0" smtClean="0">
                <a:effectLst>
                  <a:glow rad="127000">
                    <a:schemeClr val="bg1">
                      <a:alpha val="91000"/>
                    </a:schemeClr>
                  </a:glow>
                </a:effectLst>
                <a:latin typeface="標楷體" pitchFamily="65" charset="-120"/>
                <a:ea typeface="標楷體" pitchFamily="65" charset="-120"/>
              </a:rPr>
              <a:t>為教育部核定五專招生總員額 </a:t>
            </a:r>
            <a:r>
              <a:rPr lang="en-US" altLang="zh-TW" sz="3000" b="1"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30%</a:t>
            </a:r>
            <a:r>
              <a:rPr lang="zh-TW" altLang="en-US" sz="3000" b="1" dirty="0" smtClean="0">
                <a:solidFill>
                  <a:srgbClr val="FF0000"/>
                </a:solidFill>
                <a:effectLst>
                  <a:glow rad="127000">
                    <a:schemeClr val="bg1">
                      <a:alpha val="91000"/>
                    </a:schemeClr>
                  </a:glow>
                </a:effectLst>
                <a:latin typeface="Book Antiqua" pitchFamily="18" charset="0"/>
                <a:ea typeface="標楷體" pitchFamily="65" charset="-120"/>
              </a:rPr>
              <a:t>為限</a:t>
            </a:r>
            <a:r>
              <a:rPr lang="en-US" altLang="zh-TW" sz="3000" b="1" dirty="0" smtClean="0">
                <a:solidFill>
                  <a:srgbClr val="FF0000"/>
                </a:solidFill>
                <a:effectLst>
                  <a:glow rad="127000">
                    <a:schemeClr val="bg1">
                      <a:alpha val="91000"/>
                    </a:schemeClr>
                  </a:glow>
                </a:effectLst>
                <a:latin typeface="Book Antiqua" pitchFamily="18" charset="0"/>
                <a:ea typeface="標楷體" pitchFamily="65" charset="-120"/>
              </a:rPr>
              <a:t> </a:t>
            </a:r>
            <a:r>
              <a:rPr lang="en-US" altLang="zh-TW" sz="3000"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sz="3000" dirty="0" smtClean="0">
                <a:solidFill>
                  <a:srgbClr val="FF0000"/>
                </a:solidFill>
                <a:effectLst>
                  <a:glow rad="127000">
                    <a:schemeClr val="bg1">
                      <a:alpha val="91000"/>
                    </a:schemeClr>
                  </a:glow>
                </a:effectLst>
                <a:latin typeface="Book Antiqua" pitchFamily="18" charset="0"/>
                <a:ea typeface="標楷體" pitchFamily="65" charset="-120"/>
              </a:rPr>
              <a:t>約</a:t>
            </a:r>
            <a:r>
              <a:rPr lang="en-US" altLang="zh-TW" sz="3000" dirty="0" smtClean="0">
                <a:solidFill>
                  <a:srgbClr val="FF0000"/>
                </a:solidFill>
                <a:effectLst>
                  <a:glow rad="127000">
                    <a:schemeClr val="bg1">
                      <a:alpha val="91000"/>
                    </a:schemeClr>
                  </a:glow>
                </a:effectLst>
                <a:latin typeface="Book Antiqua" pitchFamily="18" charset="0"/>
                <a:ea typeface="標楷體" pitchFamily="65" charset="-120"/>
              </a:rPr>
              <a:t>5,000~5,500</a:t>
            </a:r>
            <a:r>
              <a:rPr lang="zh-TW" altLang="en-US" sz="3000" dirty="0" smtClean="0">
                <a:solidFill>
                  <a:srgbClr val="FF0000"/>
                </a:solidFill>
                <a:effectLst>
                  <a:glow rad="127000">
                    <a:schemeClr val="bg1">
                      <a:alpha val="91000"/>
                    </a:schemeClr>
                  </a:glow>
                </a:effectLst>
                <a:latin typeface="Book Antiqua" pitchFamily="18" charset="0"/>
                <a:ea typeface="標楷體" pitchFamily="65" charset="-120"/>
              </a:rPr>
              <a:t>名</a:t>
            </a:r>
            <a:r>
              <a:rPr lang="en-US" altLang="zh-TW" sz="3000" dirty="0" smtClean="0">
                <a:solidFill>
                  <a:srgbClr val="FF0000"/>
                </a:solidFill>
                <a:effectLst>
                  <a:glow rad="127000">
                    <a:schemeClr val="bg1">
                      <a:alpha val="91000"/>
                    </a:schemeClr>
                  </a:glow>
                </a:effectLst>
                <a:latin typeface="Book Antiqua" pitchFamily="18" charset="0"/>
                <a:ea typeface="標楷體" pitchFamily="65" charset="-120"/>
              </a:rPr>
              <a:t>)</a:t>
            </a:r>
            <a:br>
              <a:rPr lang="en-US" altLang="zh-TW" sz="3000" dirty="0" smtClean="0">
                <a:solidFill>
                  <a:srgbClr val="FF0000"/>
                </a:solidFill>
                <a:effectLst>
                  <a:glow rad="127000">
                    <a:schemeClr val="bg1">
                      <a:alpha val="91000"/>
                    </a:schemeClr>
                  </a:glow>
                </a:effectLst>
                <a:latin typeface="Book Antiqua" pitchFamily="18" charset="0"/>
                <a:ea typeface="標楷體" pitchFamily="65" charset="-120"/>
              </a:rPr>
            </a:br>
            <a:r>
              <a:rPr lang="en-US" altLang="zh-TW" sz="3000" spc="-150" dirty="0" smtClean="0">
                <a:effectLst>
                  <a:glow rad="127000">
                    <a:schemeClr val="bg1">
                      <a:alpha val="91000"/>
                    </a:schemeClr>
                  </a:glow>
                </a:effectLst>
                <a:latin typeface="Book Antiqua" pitchFamily="18" charset="0"/>
                <a:ea typeface="標楷體" pitchFamily="65" charset="-120"/>
              </a:rPr>
              <a:t>2.</a:t>
            </a:r>
            <a:r>
              <a:rPr lang="zh-TW" altLang="en-US" sz="3000" spc="-150" dirty="0" smtClean="0">
                <a:effectLst>
                  <a:glow rad="127000">
                    <a:schemeClr val="bg1">
                      <a:alpha val="91000"/>
                    </a:schemeClr>
                  </a:glow>
                </a:effectLst>
                <a:latin typeface="Book Antiqua" pitchFamily="18" charset="0"/>
                <a:ea typeface="標楷體" pitchFamily="65" charset="-120"/>
              </a:rPr>
              <a:t>  限定為</a:t>
            </a:r>
            <a:r>
              <a:rPr lang="zh-TW" altLang="en-US" sz="3000" b="1" dirty="0" smtClean="0">
                <a:solidFill>
                  <a:srgbClr val="FF0000"/>
                </a:solidFill>
                <a:effectLst>
                  <a:glow rad="127000">
                    <a:schemeClr val="bg1">
                      <a:alpha val="91000"/>
                    </a:schemeClr>
                  </a:glow>
                </a:effectLst>
                <a:latin typeface="Book Antiqua" pitchFamily="18" charset="0"/>
                <a:ea typeface="標楷體" pitchFamily="65" charset="-120"/>
              </a:rPr>
              <a:t>國中應屆畢業生</a:t>
            </a:r>
            <a:r>
              <a:rPr lang="zh-TW" altLang="en-US" sz="3000" spc="-150" dirty="0" smtClean="0">
                <a:effectLst>
                  <a:glow rad="127000">
                    <a:schemeClr val="bg1">
                      <a:alpha val="91000"/>
                    </a:schemeClr>
                  </a:glow>
                </a:effectLst>
                <a:latin typeface="Book Antiqua" pitchFamily="18" charset="0"/>
                <a:ea typeface="標楷體" pitchFamily="65" charset="-120"/>
              </a:rPr>
              <a:t>始具有報名資 格</a:t>
            </a:r>
            <a:endParaRPr lang="en-US" altLang="zh-TW" sz="3000" spc="-150" dirty="0">
              <a:effectLst>
                <a:glow rad="127000">
                  <a:schemeClr val="bg1">
                    <a:alpha val="91000"/>
                  </a:schemeClr>
                </a:glow>
              </a:effectLst>
              <a:latin typeface="Book Antiqua" pitchFamily="18" charset="0"/>
              <a:ea typeface="標楷體" pitchFamily="65" charset="-120"/>
            </a:endParaRPr>
          </a:p>
          <a:p>
            <a:pPr marL="536575" indent="-536575" fontAlgn="auto">
              <a:lnSpc>
                <a:spcPct val="100000"/>
              </a:lnSpc>
              <a:spcBef>
                <a:spcPts val="0"/>
              </a:spcBef>
              <a:spcAft>
                <a:spcPts val="0"/>
              </a:spcAft>
              <a:buFont typeface="Arial" panose="020B0604020202020204" pitchFamily="34" charset="0"/>
              <a:buNone/>
              <a:defRPr/>
            </a:pPr>
            <a:r>
              <a:rPr lang="zh-TW" altLang="en-US" sz="3000" spc="-150" dirty="0" smtClean="0">
                <a:effectLst>
                  <a:glow rad="127000">
                    <a:schemeClr val="bg1">
                      <a:alpha val="91000"/>
                    </a:schemeClr>
                  </a:glow>
                </a:effectLst>
                <a:latin typeface="Book Antiqua" pitchFamily="18" charset="0"/>
                <a:ea typeface="標楷體" pitchFamily="65" charset="-120"/>
              </a:rPr>
              <a:t>        </a:t>
            </a:r>
            <a:r>
              <a:rPr lang="en-US" altLang="zh-TW" sz="3000" spc="-150" dirty="0" smtClean="0">
                <a:effectLst>
                  <a:glow rad="127000">
                    <a:schemeClr val="bg1">
                      <a:alpha val="91000"/>
                    </a:schemeClr>
                  </a:glow>
                </a:effectLst>
                <a:latin typeface="Book Antiqua" pitchFamily="18" charset="0"/>
                <a:ea typeface="標楷體" pitchFamily="65" charset="-120"/>
              </a:rPr>
              <a:t>3.</a:t>
            </a:r>
            <a:r>
              <a:rPr lang="zh-TW" altLang="en-US" sz="3000" spc="-150" dirty="0" smtClean="0">
                <a:effectLst>
                  <a:glow rad="127000">
                    <a:schemeClr val="bg1">
                      <a:alpha val="91000"/>
                    </a:schemeClr>
                  </a:glow>
                </a:effectLst>
                <a:latin typeface="Book Antiqua" pitchFamily="18" charset="0"/>
                <a:ea typeface="標楷體" pitchFamily="65" charset="-120"/>
              </a:rPr>
              <a:t>  報名方式</a:t>
            </a:r>
            <a:r>
              <a:rPr lang="zh-TW" altLang="en-US" sz="3000" spc="-150" dirty="0" smtClean="0">
                <a:solidFill>
                  <a:srgbClr val="FF0000"/>
                </a:solidFill>
                <a:effectLst>
                  <a:glow rad="127000">
                    <a:schemeClr val="bg1">
                      <a:alpha val="91000"/>
                    </a:schemeClr>
                  </a:glow>
                </a:effectLst>
                <a:latin typeface="Book Antiqua" pitchFamily="18" charset="0"/>
                <a:ea typeface="標楷體" pitchFamily="65" charset="-120"/>
              </a:rPr>
              <a:t>僅限國中學校「集體報名」</a:t>
            </a:r>
            <a:r>
              <a:rPr lang="en-US" altLang="zh-TW" sz="3000"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sz="3000" b="1" spc="-150" dirty="0" smtClean="0">
                <a:solidFill>
                  <a:srgbClr val="FF0000"/>
                </a:solidFill>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z="3000" spc="-150" dirty="0" smtClean="0">
                <a:effectLst>
                  <a:glow rad="127000">
                    <a:schemeClr val="bg1">
                      <a:alpha val="91000"/>
                    </a:schemeClr>
                  </a:glow>
                </a:effectLst>
                <a:latin typeface="Book Antiqua" panose="02040602050305030304" pitchFamily="18" charset="0"/>
                <a:ea typeface="華康儷楷書" panose="03000509000000000000" pitchFamily="65" charset="-120"/>
              </a:rPr>
              <a:t>4.</a:t>
            </a:r>
            <a:r>
              <a:rPr lang="zh-TW" altLang="en-US" sz="3000"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3000" spc="-150" dirty="0" smtClean="0">
                <a:effectLst>
                  <a:glow rad="127000">
                    <a:schemeClr val="bg1">
                      <a:alpha val="91000"/>
                    </a:schemeClr>
                  </a:glow>
                </a:effectLst>
                <a:latin typeface="Book Antiqua" pitchFamily="18" charset="0"/>
                <a:ea typeface="標楷體" pitchFamily="65" charset="-120"/>
              </a:rPr>
              <a:t>免試生報名時可選填至多 </a:t>
            </a:r>
            <a:r>
              <a:rPr lang="en-US" altLang="zh-TW" sz="3000" b="1" dirty="0" smtClean="0">
                <a:solidFill>
                  <a:srgbClr val="FF0000"/>
                </a:solidFill>
                <a:effectLst>
                  <a:glow rad="127000">
                    <a:schemeClr val="bg1">
                      <a:alpha val="91000"/>
                    </a:schemeClr>
                  </a:glow>
                </a:effectLst>
                <a:latin typeface="Book Antiqua" pitchFamily="18" charset="0"/>
                <a:ea typeface="標楷體" pitchFamily="65" charset="-120"/>
              </a:rPr>
              <a:t>30</a:t>
            </a:r>
            <a:r>
              <a:rPr lang="zh-TW" altLang="en-US" sz="3000" b="1" dirty="0" smtClean="0">
                <a:solidFill>
                  <a:srgbClr val="FF0000"/>
                </a:solidFill>
                <a:effectLst>
                  <a:glow rad="127000">
                    <a:schemeClr val="bg1">
                      <a:alpha val="91000"/>
                    </a:schemeClr>
                  </a:glow>
                </a:effectLst>
                <a:latin typeface="Book Antiqua" pitchFamily="18" charset="0"/>
                <a:ea typeface="標楷體" pitchFamily="65" charset="-120"/>
              </a:rPr>
              <a:t>個 科</a:t>
            </a:r>
            <a:r>
              <a:rPr lang="en-US" altLang="zh-TW" sz="3000"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sz="3000" b="1" dirty="0" smtClean="0">
                <a:solidFill>
                  <a:srgbClr val="FF0000"/>
                </a:solidFill>
                <a:effectLst>
                  <a:glow rad="127000">
                    <a:schemeClr val="bg1">
                      <a:alpha val="91000"/>
                    </a:schemeClr>
                  </a:glow>
                </a:effectLst>
                <a:latin typeface="Book Antiqua" pitchFamily="18" charset="0"/>
                <a:ea typeface="標楷體" pitchFamily="65" charset="-120"/>
              </a:rPr>
              <a:t>組</a:t>
            </a:r>
            <a:r>
              <a:rPr lang="en-US" altLang="zh-TW" sz="3000" b="1" dirty="0" smtClean="0">
                <a:solidFill>
                  <a:srgbClr val="FF0000"/>
                </a:solidFill>
                <a:effectLst>
                  <a:glow rad="127000">
                    <a:schemeClr val="bg1">
                      <a:alpha val="91000"/>
                    </a:schemeClr>
                  </a:glow>
                </a:effectLst>
                <a:latin typeface="Book Antiqua" pitchFamily="18" charset="0"/>
                <a:ea typeface="標楷體" pitchFamily="65" charset="-120"/>
              </a:rPr>
              <a:t>)</a:t>
            </a:r>
            <a:r>
              <a:rPr lang="zh-TW" altLang="en-US" sz="3000" b="1" dirty="0" smtClean="0">
                <a:solidFill>
                  <a:srgbClr val="FF0000"/>
                </a:solidFill>
                <a:effectLst>
                  <a:glow rad="127000">
                    <a:schemeClr val="bg1">
                      <a:alpha val="91000"/>
                    </a:schemeClr>
                  </a:glow>
                </a:effectLst>
                <a:latin typeface="Book Antiqua" pitchFamily="18" charset="0"/>
                <a:ea typeface="標楷體" pitchFamily="65" charset="-120"/>
              </a:rPr>
              <a:t>志願</a:t>
            </a:r>
            <a:r>
              <a:rPr lang="en-US" altLang="zh-TW" sz="3000" dirty="0" smtClean="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sz="3000" dirty="0" smtClean="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sz="3000" dirty="0" smtClean="0">
                <a:effectLst>
                  <a:glow rad="127000">
                    <a:schemeClr val="bg1">
                      <a:alpha val="91000"/>
                    </a:schemeClr>
                  </a:glow>
                </a:effectLst>
                <a:latin typeface="Book Antiqua" panose="02040602050305030304" pitchFamily="18" charset="0"/>
                <a:ea typeface="華康儷楷書" panose="03000509000000000000" pitchFamily="65" charset="-120"/>
              </a:rPr>
              <a:t>5</a:t>
            </a:r>
            <a:r>
              <a:rPr lang="en-US" altLang="zh-TW" sz="3000" spc="-150" dirty="0" smtClean="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z="3000" spc="-15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3000" spc="-150" dirty="0" smtClean="0">
                <a:effectLst>
                  <a:glow rad="127000">
                    <a:schemeClr val="bg1">
                      <a:alpha val="91000"/>
                    </a:schemeClr>
                  </a:glow>
                </a:effectLst>
                <a:latin typeface="標楷體" pitchFamily="65" charset="-120"/>
                <a:ea typeface="標楷體" pitchFamily="65" charset="-120"/>
              </a:rPr>
              <a:t>採用</a:t>
            </a:r>
            <a:r>
              <a:rPr lang="zh-TW" altLang="en-US" sz="3000" b="1" dirty="0" smtClean="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z="3000" spc="-150" dirty="0" smtClean="0">
                <a:effectLst>
                  <a:glow rad="127000">
                    <a:schemeClr val="bg1">
                      <a:alpha val="91000"/>
                    </a:schemeClr>
                  </a:glow>
                </a:effectLst>
                <a:latin typeface="標楷體" pitchFamily="65" charset="-120"/>
                <a:ea typeface="標楷體" pitchFamily="65" charset="-120"/>
              </a:rPr>
              <a:t>依免試生分發順位與志願序由</a:t>
            </a:r>
            <a:r>
              <a:rPr lang="zh-TW" altLang="en-US" sz="3000" b="1" dirty="0" smtClean="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sz="30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30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z="3000" dirty="0" smtClean="0">
                <a:effectLst>
                  <a:glow rad="127000">
                    <a:schemeClr val="bg1">
                      <a:alpha val="91000"/>
                    </a:schemeClr>
                  </a:glow>
                </a:effectLst>
                <a:latin typeface="Book Antiqua" panose="02040602050305030304" pitchFamily="18" charset="0"/>
                <a:ea typeface="華康儷楷書" panose="03000509000000000000" pitchFamily="65" charset="-120"/>
              </a:rPr>
              <a:t>6.</a:t>
            </a:r>
            <a:r>
              <a:rPr lang="zh-TW" altLang="en-US" sz="3000" dirty="0" smtClean="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z="3000" spc="-150" dirty="0" smtClean="0">
                <a:effectLst>
                  <a:glow rad="127000">
                    <a:schemeClr val="bg1">
                      <a:alpha val="91000"/>
                    </a:schemeClr>
                  </a:glow>
                </a:effectLst>
                <a:latin typeface="Book Antiqua" pitchFamily="18" charset="0"/>
                <a:ea typeface="標楷體" pitchFamily="65" charset="-120"/>
              </a:rPr>
              <a:t>共計</a:t>
            </a:r>
            <a:r>
              <a:rPr lang="en-US" altLang="zh-TW" sz="3000" spc="-150" dirty="0" smtClean="0">
                <a:effectLst>
                  <a:glow rad="127000">
                    <a:schemeClr val="bg1">
                      <a:alpha val="91000"/>
                    </a:schemeClr>
                  </a:glow>
                </a:effectLst>
                <a:latin typeface="Book Antiqua" pitchFamily="18" charset="0"/>
                <a:ea typeface="標楷體" pitchFamily="65" charset="-120"/>
              </a:rPr>
              <a:t>46</a:t>
            </a:r>
            <a:r>
              <a:rPr lang="zh-TW" altLang="en-US" sz="3000" spc="-150" dirty="0" smtClean="0">
                <a:effectLst>
                  <a:glow rad="127000">
                    <a:schemeClr val="bg1">
                      <a:alpha val="91000"/>
                    </a:schemeClr>
                  </a:glow>
                </a:effectLst>
                <a:latin typeface="Book Antiqua" pitchFamily="18" charset="0"/>
                <a:ea typeface="標楷體" pitchFamily="65" charset="-120"/>
              </a:rPr>
              <a:t>所</a:t>
            </a:r>
            <a:r>
              <a:rPr lang="zh-TW" altLang="zh-TW" sz="3000" spc="-150" dirty="0" smtClean="0">
                <a:effectLst>
                  <a:glow rad="127000">
                    <a:schemeClr val="bg1">
                      <a:alpha val="91000"/>
                    </a:schemeClr>
                  </a:glow>
                </a:effectLst>
                <a:latin typeface="Book Antiqua" pitchFamily="18" charset="0"/>
                <a:ea typeface="標楷體" pitchFamily="65" charset="-120"/>
              </a:rPr>
              <a:t>學校</a:t>
            </a:r>
            <a:r>
              <a:rPr lang="zh-TW" altLang="en-US" sz="3000" spc="-150" dirty="0" smtClean="0">
                <a:effectLst>
                  <a:glow rad="127000">
                    <a:schemeClr val="bg1">
                      <a:alpha val="91000"/>
                    </a:schemeClr>
                  </a:glow>
                </a:effectLst>
                <a:latin typeface="Book Antiqua" pitchFamily="18" charset="0"/>
                <a:ea typeface="標楷體" pitchFamily="65" charset="-120"/>
              </a:rPr>
              <a:t>參與招生</a:t>
            </a:r>
            <a:r>
              <a:rPr lang="zh-TW" altLang="zh-TW" sz="3000" spc="-150" dirty="0" smtClean="0">
                <a:effectLst>
                  <a:glow rad="127000">
                    <a:schemeClr val="bg1">
                      <a:alpha val="91000"/>
                    </a:schemeClr>
                  </a:glow>
                </a:effectLst>
                <a:latin typeface="Book Antiqua" pitchFamily="18" charset="0"/>
                <a:ea typeface="標楷體" pitchFamily="65" charset="-120"/>
              </a:rPr>
              <a:t>，提供國中應屆</a:t>
            </a:r>
            <a:r>
              <a:rPr lang="zh-TW" altLang="en-US" sz="3000" spc="-150" dirty="0" smtClean="0">
                <a:effectLst>
                  <a:glow rad="127000">
                    <a:schemeClr val="bg1">
                      <a:alpha val="91000"/>
                    </a:schemeClr>
                  </a:glow>
                </a:effectLst>
                <a:latin typeface="Book Antiqua" pitchFamily="18" charset="0"/>
                <a:ea typeface="標楷體" pitchFamily="65" charset="-120"/>
              </a:rPr>
              <a:t>畢業</a:t>
            </a:r>
            <a:r>
              <a:rPr lang="zh-TW" altLang="zh-TW" sz="3000" spc="-150" dirty="0" smtClean="0">
                <a:effectLst>
                  <a:glow rad="127000">
                    <a:schemeClr val="bg1">
                      <a:alpha val="91000"/>
                    </a:schemeClr>
                  </a:glow>
                </a:effectLst>
                <a:latin typeface="Book Antiqua" pitchFamily="18" charset="0"/>
                <a:ea typeface="標楷體" pitchFamily="65" charset="-120"/>
              </a:rPr>
              <a:t>生</a:t>
            </a:r>
            <a:r>
              <a:rPr lang="zh-TW" altLang="en-US" sz="3000" spc="-150" dirty="0" smtClean="0">
                <a:effectLst>
                  <a:glow rad="127000">
                    <a:schemeClr val="bg1">
                      <a:alpha val="91000"/>
                    </a:schemeClr>
                  </a:glow>
                </a:effectLst>
                <a:latin typeface="Book Antiqua" pitchFamily="18" charset="0"/>
                <a:ea typeface="標楷體" pitchFamily="65" charset="-120"/>
              </a:rPr>
              <a:t>選擇</a:t>
            </a:r>
            <a:r>
              <a:rPr lang="zh-TW" altLang="zh-TW" sz="3000" spc="-150" dirty="0" smtClean="0">
                <a:effectLst>
                  <a:glow rad="127000">
                    <a:schemeClr val="bg1">
                      <a:alpha val="91000"/>
                    </a:schemeClr>
                  </a:glow>
                </a:effectLst>
                <a:latin typeface="Book Antiqua" pitchFamily="18" charset="0"/>
                <a:ea typeface="標楷體" pitchFamily="65" charset="-120"/>
              </a:rPr>
              <a:t>入學五專機會</a:t>
            </a:r>
            <a:endParaRPr lang="en-US" altLang="zh-TW" sz="30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536575" indent="-536575" fontAlgn="auto">
              <a:lnSpc>
                <a:spcPct val="120000"/>
              </a:lnSpc>
              <a:spcBef>
                <a:spcPts val="2400"/>
              </a:spcBef>
              <a:spcAft>
                <a:spcPts val="0"/>
              </a:spcAft>
              <a:buFont typeface="Arial" panose="020B0604020202020204" pitchFamily="34" charset="0"/>
              <a:buNone/>
              <a:defRPr/>
            </a:pPr>
            <a:endParaRPr lang="en-US" altLang="zh-TW" sz="3400" b="1" dirty="0" smtClean="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fontAlgn="auto">
              <a:lnSpc>
                <a:spcPct val="120000"/>
              </a:lnSpc>
              <a:spcBef>
                <a:spcPts val="2400"/>
              </a:spcBef>
              <a:spcAft>
                <a:spcPts val="0"/>
              </a:spcAft>
              <a:buFont typeface="Wingdings" panose="05000000000000000000" pitchFamily="2" charset="2"/>
              <a:buChar char="l"/>
              <a:defRPr/>
            </a:pPr>
            <a:endParaRPr lang="en-US" altLang="zh-TW" sz="2400" spc="-150" dirty="0" smtClean="0"/>
          </a:p>
          <a:p>
            <a:pPr marL="536575" indent="-536575" algn="just" fontAlgn="auto">
              <a:lnSpc>
                <a:spcPct val="120000"/>
              </a:lnSpc>
              <a:spcBef>
                <a:spcPts val="2400"/>
              </a:spcBef>
              <a:spcAft>
                <a:spcPts val="0"/>
              </a:spcAft>
              <a:buFont typeface="Arial" panose="020B0604020202020204" pitchFamily="34" charset="0"/>
              <a:buNone/>
              <a:defRPr/>
            </a:pPr>
            <a:endParaRPr lang="zh-TW" altLang="en-US" sz="2200" spc="-150" dirty="0">
              <a:solidFill>
                <a:srgbClr val="0000FF"/>
              </a:solidFill>
            </a:endParaRPr>
          </a:p>
        </p:txBody>
      </p:sp>
    </p:spTree>
    <p:extLst>
      <p:ext uri="{BB962C8B-B14F-4D97-AF65-F5344CB8AC3E}">
        <p14:creationId xmlns:p14="http://schemas.microsoft.com/office/powerpoint/2010/main" val="132202573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fld id="{3D822698-6843-417B-8D5E-FFC51F74F2E7}" type="slidenum">
              <a:rPr lang="zh-TW" altLang="en-US" smtClean="0">
                <a:solidFill>
                  <a:srgbClr val="0000FF"/>
                </a:solidFill>
                <a:latin typeface="Book Antiqua" pitchFamily="18" charset="0"/>
              </a:rPr>
              <a:pPr/>
              <a:t>115</a:t>
            </a:fld>
            <a:endParaRPr lang="zh-TW" altLang="en-US" smtClean="0">
              <a:solidFill>
                <a:srgbClr val="0000FF"/>
              </a:solidFill>
              <a:latin typeface="Book Antiqua" pitchFamily="18" charset="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6237312"/>
          </a:xfrm>
          <a:prstGeom prst="rect">
            <a:avLst/>
          </a:prstGeom>
        </p:spPr>
      </p:pic>
      <p:sp>
        <p:nvSpPr>
          <p:cNvPr id="9" name="標題 1"/>
          <p:cNvSpPr>
            <a:spLocks noGrp="1"/>
          </p:cNvSpPr>
          <p:nvPr>
            <p:ph type="title"/>
          </p:nvPr>
        </p:nvSpPr>
        <p:spPr>
          <a:xfrm>
            <a:off x="597694" y="-315416"/>
            <a:ext cx="7886700" cy="1325563"/>
          </a:xfrm>
        </p:spPr>
        <p:txBody>
          <a:bodyPr>
            <a:normAutofit/>
          </a:bodyPr>
          <a:lstStyle/>
          <a:p>
            <a:pPr eaLnBrk="1" hangingPunct="1"/>
            <a:r>
              <a:rPr lang="zh-TW" altLang="en-US" sz="4000" b="1" dirty="0" smtClean="0">
                <a:solidFill>
                  <a:srgbClr val="002060"/>
                </a:solidFill>
                <a:latin typeface="標楷體" pitchFamily="65" charset="-120"/>
                <a:ea typeface="標楷體" pitchFamily="65" charset="-120"/>
              </a:rPr>
              <a:t>五專優免積分採計說明</a:t>
            </a:r>
          </a:p>
        </p:txBody>
      </p:sp>
    </p:spTree>
    <p:extLst>
      <p:ext uri="{BB962C8B-B14F-4D97-AF65-F5344CB8AC3E}">
        <p14:creationId xmlns:p14="http://schemas.microsoft.com/office/powerpoint/2010/main" val="3038219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fld id="{C151A11B-3ED1-4023-AC9D-28555C2879B7}" type="slidenum">
              <a:rPr lang="zh-TW" altLang="en-US" smtClean="0">
                <a:solidFill>
                  <a:srgbClr val="0000FF"/>
                </a:solidFill>
                <a:latin typeface="Book Antiqua" pitchFamily="18" charset="0"/>
              </a:rPr>
              <a:pPr/>
              <a:t>116</a:t>
            </a:fld>
            <a:endParaRPr lang="zh-TW" altLang="en-US" smtClean="0">
              <a:solidFill>
                <a:srgbClr val="0000FF"/>
              </a:solidFill>
              <a:latin typeface="Book Antiqua" pitchFamily="18" charset="0"/>
            </a:endParaRPr>
          </a:p>
        </p:txBody>
      </p:sp>
      <p:sp>
        <p:nvSpPr>
          <p:cNvPr id="14339" name="標題 1"/>
          <p:cNvSpPr>
            <a:spLocks noGrp="1"/>
          </p:cNvSpPr>
          <p:nvPr>
            <p:ph type="title"/>
          </p:nvPr>
        </p:nvSpPr>
        <p:spPr>
          <a:xfrm>
            <a:off x="269082" y="446088"/>
            <a:ext cx="8674894" cy="1325562"/>
          </a:xfrm>
        </p:spPr>
        <p:txBody>
          <a:bodyPr/>
          <a:lstStyle/>
          <a:p>
            <a:pPr eaLnBrk="1" hangingPunct="1"/>
            <a:r>
              <a:rPr lang="zh-TW" altLang="en-US" sz="4000" b="1" dirty="0" smtClean="0">
                <a:solidFill>
                  <a:srgbClr val="7030A0"/>
                </a:solidFill>
                <a:latin typeface="標楷體" pitchFamily="65" charset="-120"/>
                <a:ea typeface="標楷體" pitchFamily="65" charset="-120"/>
              </a:rPr>
              <a:t>各項比序積分採計說明</a:t>
            </a:r>
            <a:r>
              <a:rPr lang="en-US" altLang="zh-TW" sz="4000" b="1" dirty="0" smtClean="0">
                <a:solidFill>
                  <a:srgbClr val="7030A0"/>
                </a:solidFill>
                <a:latin typeface="標楷體" pitchFamily="65" charset="-120"/>
                <a:ea typeface="標楷體" pitchFamily="65" charset="-120"/>
              </a:rPr>
              <a:t>-</a:t>
            </a:r>
            <a:r>
              <a:rPr lang="zh-TW" altLang="en-US" sz="4000" b="1" dirty="0" smtClean="0">
                <a:solidFill>
                  <a:srgbClr val="7030A0"/>
                </a:solidFill>
                <a:latin typeface="標楷體" pitchFamily="65" charset="-120"/>
                <a:ea typeface="標楷體" pitchFamily="65" charset="-120"/>
              </a:rPr>
              <a:t>國中教育會考</a:t>
            </a:r>
          </a:p>
        </p:txBody>
      </p:sp>
      <p:sp>
        <p:nvSpPr>
          <p:cNvPr id="6" name="文字方塊 5"/>
          <p:cNvSpPr txBox="1"/>
          <p:nvPr/>
        </p:nvSpPr>
        <p:spPr>
          <a:xfrm>
            <a:off x="531020" y="1484784"/>
            <a:ext cx="8151018" cy="4355038"/>
          </a:xfrm>
          <a:prstGeom prst="rect">
            <a:avLst/>
          </a:prstGeom>
          <a:noFill/>
        </p:spPr>
        <p:txBody>
          <a:bodyPr wrap="square">
            <a:spAutoFit/>
          </a:bodyPr>
          <a:lstStyle/>
          <a:p>
            <a:pPr marL="457200" indent="-457200" eaLnBrk="1" fontAlgn="auto" hangingPunct="1">
              <a:spcBef>
                <a:spcPts val="600"/>
              </a:spcBef>
              <a:spcAft>
                <a:spcPts val="600"/>
              </a:spcAft>
              <a:buFont typeface="Wingdings" panose="05000000000000000000" pitchFamily="2" charset="2"/>
              <a:buChar char="u"/>
              <a:defRPr/>
            </a:pPr>
            <a:r>
              <a:rPr lang="zh-TW" altLang="en-US" sz="42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護理科及國立招生學校之各科組</a:t>
            </a:r>
            <a:r>
              <a:rPr lang="zh-TW" altLang="en-US" sz="4200" dirty="0">
                <a:latin typeface="標楷體" panose="03000509000000000000" pitchFamily="65" charset="-120"/>
                <a:ea typeface="標楷體" panose="03000509000000000000" pitchFamily="65" charset="-120"/>
              </a:rPr>
              <a:t>，</a:t>
            </a:r>
            <a:r>
              <a:rPr lang="zh-TW" altLang="en-US" sz="4200" dirty="0">
                <a:solidFill>
                  <a:srgbClr val="C00000"/>
                </a:solidFill>
                <a:latin typeface="標楷體" panose="03000509000000000000" pitchFamily="65" charset="-120"/>
                <a:ea typeface="標楷體" panose="03000509000000000000" pitchFamily="65" charset="-120"/>
              </a:rPr>
              <a:t>總積分計算項目</a:t>
            </a:r>
            <a:r>
              <a:rPr lang="zh-TW" altLang="en-US" sz="4200" u="sng" dirty="0">
                <a:solidFill>
                  <a:srgbClr val="C00000"/>
                </a:solidFill>
                <a:latin typeface="標楷體" panose="03000509000000000000" pitchFamily="65" charset="-120"/>
                <a:ea typeface="標楷體" panose="03000509000000000000" pitchFamily="65" charset="-120"/>
              </a:rPr>
              <a:t>須採計國中教育會考成績</a:t>
            </a:r>
            <a:r>
              <a:rPr lang="zh-TW" altLang="en-US" sz="4200" dirty="0">
                <a:solidFill>
                  <a:srgbClr val="C00000"/>
                </a:solidFill>
                <a:latin typeface="標楷體" panose="03000509000000000000" pitchFamily="65" charset="-120"/>
                <a:ea typeface="標楷體" panose="03000509000000000000" pitchFamily="65" charset="-120"/>
              </a:rPr>
              <a:t>。</a:t>
            </a:r>
            <a:endParaRPr lang="en-US" altLang="zh-TW" sz="4200" dirty="0">
              <a:solidFill>
                <a:srgbClr val="C00000"/>
              </a:solidFill>
              <a:latin typeface="標楷體" panose="03000509000000000000" pitchFamily="65" charset="-120"/>
              <a:ea typeface="標楷體" panose="03000509000000000000" pitchFamily="65" charset="-120"/>
            </a:endParaRPr>
          </a:p>
          <a:p>
            <a:pPr marL="457200" indent="-457200" eaLnBrk="1" fontAlgn="auto" hangingPunct="1">
              <a:spcBef>
                <a:spcPts val="2400"/>
              </a:spcBef>
              <a:spcAft>
                <a:spcPts val="2400"/>
              </a:spcAft>
              <a:buFont typeface="Wingdings" panose="05000000000000000000" pitchFamily="2" charset="2"/>
              <a:buChar char="u"/>
              <a:defRPr/>
            </a:pPr>
            <a:r>
              <a:rPr lang="zh-TW" altLang="en-US" sz="4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非</a:t>
            </a:r>
            <a:r>
              <a:rPr lang="zh-TW" altLang="en-US" sz="42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a:t>
            </a:r>
            <a:r>
              <a:rPr lang="zh-TW" altLang="en-US" sz="4200" dirty="0">
                <a:latin typeface="標楷體" panose="03000509000000000000" pitchFamily="65" charset="-120"/>
                <a:ea typeface="標楷體" panose="03000509000000000000" pitchFamily="65" charset="-120"/>
              </a:rPr>
              <a:t>之</a:t>
            </a:r>
            <a:r>
              <a:rPr lang="zh-TW" altLang="en-US" sz="42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私立招生學校各科組</a:t>
            </a:r>
            <a:r>
              <a:rPr lang="zh-TW" altLang="en-US" sz="4200" dirty="0">
                <a:latin typeface="標楷體" panose="03000509000000000000" pitchFamily="65" charset="-120"/>
                <a:ea typeface="標楷體" panose="03000509000000000000" pitchFamily="65" charset="-120"/>
              </a:rPr>
              <a:t>，</a:t>
            </a:r>
            <a:r>
              <a:rPr lang="zh-TW" altLang="en-US" sz="4200" dirty="0">
                <a:solidFill>
                  <a:srgbClr val="C00000"/>
                </a:solidFill>
                <a:latin typeface="標楷體" panose="03000509000000000000" pitchFamily="65" charset="-120"/>
                <a:ea typeface="標楷體" panose="03000509000000000000" pitchFamily="65" charset="-120"/>
              </a:rPr>
              <a:t>總積分計算項目由各校</a:t>
            </a:r>
            <a:r>
              <a:rPr lang="zh-TW" altLang="en-US" sz="4200" u="sng" dirty="0">
                <a:solidFill>
                  <a:srgbClr val="C00000"/>
                </a:solidFill>
                <a:latin typeface="標楷體" panose="03000509000000000000" pitchFamily="65" charset="-120"/>
                <a:ea typeface="標楷體" panose="03000509000000000000" pitchFamily="65" charset="-120"/>
              </a:rPr>
              <a:t>自行決定是否採計國中教育會考成績</a:t>
            </a:r>
            <a:r>
              <a:rPr lang="zh-TW" altLang="en-US" sz="4200" dirty="0">
                <a:solidFill>
                  <a:srgbClr val="C00000"/>
                </a:solidFill>
                <a:latin typeface="標楷體" panose="03000509000000000000" pitchFamily="65" charset="-120"/>
                <a:ea typeface="標楷體" panose="03000509000000000000" pitchFamily="65" charset="-120"/>
              </a:rPr>
              <a:t>。</a:t>
            </a:r>
            <a:endParaRPr lang="en-US" altLang="zh-TW" sz="42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446189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箭號: 五邊形 12">
            <a:extLst>
              <a:ext uri="{FF2B5EF4-FFF2-40B4-BE49-F238E27FC236}"/>
            </a:extLst>
          </p:cNvPr>
          <p:cNvSpPr/>
          <p:nvPr/>
        </p:nvSpPr>
        <p:spPr>
          <a:xfrm>
            <a:off x="7803356" y="2039939"/>
            <a:ext cx="1295400" cy="1227137"/>
          </a:xfrm>
          <a:prstGeom prst="homePlate">
            <a:avLst/>
          </a:prstGeom>
          <a:solidFill>
            <a:srgbClr val="EEB5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6387" name="標題 1"/>
          <p:cNvSpPr>
            <a:spLocks noGrp="1"/>
          </p:cNvSpPr>
          <p:nvPr>
            <p:ph type="title"/>
          </p:nvPr>
        </p:nvSpPr>
        <p:spPr/>
        <p:txBody>
          <a:bodyPr>
            <a:normAutofit fontScale="90000"/>
          </a:bodyPr>
          <a:lstStyle/>
          <a:p>
            <a:pPr eaLnBrk="1" hangingPunct="1"/>
            <a:r>
              <a:rPr lang="zh-TW" altLang="en-US" b="1" dirty="0" smtClean="0">
                <a:solidFill>
                  <a:srgbClr val="7030A0"/>
                </a:solidFill>
                <a:latin typeface="標楷體" pitchFamily="65" charset="-120"/>
                <a:ea typeface="標楷體" pitchFamily="65" charset="-120"/>
              </a:rPr>
              <a:t>五專</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優免</a:t>
            </a:r>
            <a:r>
              <a:rPr lang="en-US" altLang="zh-TW" b="1" dirty="0" smtClean="0">
                <a:solidFill>
                  <a:srgbClr val="7030A0"/>
                </a:solidFill>
                <a:latin typeface="標楷體" pitchFamily="65" charset="-120"/>
                <a:ea typeface="標楷體" pitchFamily="65" charset="-120"/>
              </a:rPr>
              <a:t>)</a:t>
            </a:r>
            <a:r>
              <a:rPr lang="zh-TW" altLang="en-US" b="1" dirty="0" smtClean="0">
                <a:solidFill>
                  <a:srgbClr val="7030A0"/>
                </a:solidFill>
                <a:latin typeface="標楷體" pitchFamily="65" charset="-120"/>
                <a:ea typeface="標楷體" pitchFamily="65" charset="-120"/>
              </a:rPr>
              <a:t>超額同分比序項目順序</a:t>
            </a:r>
          </a:p>
        </p:txBody>
      </p:sp>
      <p:sp>
        <p:nvSpPr>
          <p:cNvPr id="13" name="箭號: 五邊形 12">
            <a:extLst>
              <a:ext uri="{FF2B5EF4-FFF2-40B4-BE49-F238E27FC236}"/>
            </a:extLst>
          </p:cNvPr>
          <p:cNvSpPr/>
          <p:nvPr/>
        </p:nvSpPr>
        <p:spPr>
          <a:xfrm>
            <a:off x="6835379" y="1530350"/>
            <a:ext cx="1295400" cy="1227138"/>
          </a:xfrm>
          <a:prstGeom prst="homePlate">
            <a:avLst/>
          </a:prstGeom>
          <a:solidFill>
            <a:srgbClr val="FFC000"/>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zh-TW" altLang="en-US" sz="1400" b="1" dirty="0">
              <a:solidFill>
                <a:schemeClr val="tx1"/>
              </a:solidFill>
              <a:latin typeface="Book Antiqua" panose="02040602050305030304" pitchFamily="18" charset="0"/>
              <a:ea typeface="標楷體" panose="03000509000000000000" pitchFamily="65" charset="-120"/>
            </a:endParaRPr>
          </a:p>
        </p:txBody>
      </p:sp>
      <p:sp>
        <p:nvSpPr>
          <p:cNvPr id="12" name="箭號: 五邊形 11">
            <a:extLst>
              <a:ext uri="{FF2B5EF4-FFF2-40B4-BE49-F238E27FC236}"/>
            </a:extLst>
          </p:cNvPr>
          <p:cNvSpPr/>
          <p:nvPr/>
        </p:nvSpPr>
        <p:spPr>
          <a:xfrm>
            <a:off x="5776913" y="1982789"/>
            <a:ext cx="1308497" cy="1239837"/>
          </a:xfrm>
          <a:prstGeom prst="homePlate">
            <a:avLst/>
          </a:prstGeom>
          <a:solidFill>
            <a:schemeClr val="accent4">
              <a:lumMod val="60000"/>
              <a:lumOff val="4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zh-TW" altLang="en-US" b="1" dirty="0">
              <a:solidFill>
                <a:schemeClr val="tx1"/>
              </a:solidFill>
              <a:latin typeface="Book Antiqua" panose="02040602050305030304" pitchFamily="18" charset="0"/>
            </a:endParaRPr>
          </a:p>
        </p:txBody>
      </p:sp>
      <p:sp>
        <p:nvSpPr>
          <p:cNvPr id="11" name="箭號: 五邊形 10">
            <a:extLst>
              <a:ext uri="{FF2B5EF4-FFF2-40B4-BE49-F238E27FC236}"/>
            </a:extLst>
          </p:cNvPr>
          <p:cNvSpPr/>
          <p:nvPr/>
        </p:nvSpPr>
        <p:spPr>
          <a:xfrm>
            <a:off x="4636294" y="1546226"/>
            <a:ext cx="1306116" cy="1236663"/>
          </a:xfrm>
          <a:prstGeom prst="homePlate">
            <a:avLst/>
          </a:prstGeom>
          <a:solidFill>
            <a:schemeClr val="accent4">
              <a:lumMod val="40000"/>
              <a:lumOff val="6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zh-TW" altLang="en-US" b="1" dirty="0">
              <a:solidFill>
                <a:schemeClr val="tx1"/>
              </a:solidFill>
              <a:latin typeface="Book Antiqua" panose="02040602050305030304" pitchFamily="18" charset="0"/>
            </a:endParaRPr>
          </a:p>
        </p:txBody>
      </p:sp>
      <p:sp>
        <p:nvSpPr>
          <p:cNvPr id="9" name="箭號: 五邊形 8">
            <a:extLst>
              <a:ext uri="{FF2B5EF4-FFF2-40B4-BE49-F238E27FC236}"/>
            </a:extLst>
          </p:cNvPr>
          <p:cNvSpPr/>
          <p:nvPr/>
        </p:nvSpPr>
        <p:spPr>
          <a:xfrm>
            <a:off x="3513535" y="1990726"/>
            <a:ext cx="1290638" cy="1222375"/>
          </a:xfrm>
          <a:prstGeom prst="homePlate">
            <a:avLst/>
          </a:prstGeom>
          <a:solidFill>
            <a:schemeClr val="accent4">
              <a:lumMod val="20000"/>
              <a:lumOff val="80000"/>
            </a:schemeClr>
          </a:solidFill>
          <a:ln w="28575">
            <a:solidFill>
              <a:schemeClr val="accent4">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0" name="箭號: 五邊形 9">
            <a:extLst>
              <a:ext uri="{FF2B5EF4-FFF2-40B4-BE49-F238E27FC236}"/>
            </a:extLst>
          </p:cNvPr>
          <p:cNvSpPr/>
          <p:nvPr/>
        </p:nvSpPr>
        <p:spPr>
          <a:xfrm>
            <a:off x="2327673" y="1552576"/>
            <a:ext cx="1307306" cy="1247775"/>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ts val="6300"/>
              </a:lnSpc>
              <a:spcBef>
                <a:spcPts val="0"/>
              </a:spcBef>
              <a:spcAft>
                <a:spcPts val="0"/>
              </a:spcAft>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8" name="箭號: 五邊形 7">
            <a:extLst>
              <a:ext uri="{FF2B5EF4-FFF2-40B4-BE49-F238E27FC236}"/>
            </a:extLst>
          </p:cNvPr>
          <p:cNvSpPr/>
          <p:nvPr/>
        </p:nvSpPr>
        <p:spPr>
          <a:xfrm>
            <a:off x="1248966" y="2039938"/>
            <a:ext cx="1279922" cy="1193800"/>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ts val="6300"/>
              </a:lnSpc>
              <a:spcBef>
                <a:spcPts val="0"/>
              </a:spcBef>
              <a:spcAft>
                <a:spcPts val="0"/>
              </a:spcAft>
              <a:defRPr/>
            </a:pPr>
            <a:r>
              <a:rPr lang="en-US" altLang="zh-TW" sz="1600" b="1" dirty="0">
                <a:solidFill>
                  <a:schemeClr val="tx1"/>
                </a:solidFill>
                <a:latin typeface="Book Antiqua" panose="02040602050305030304" pitchFamily="18" charset="0"/>
                <a:ea typeface="標楷體" panose="03000509000000000000" pitchFamily="65" charset="-120"/>
              </a:rPr>
              <a:t>	</a:t>
            </a:r>
          </a:p>
        </p:txBody>
      </p:sp>
      <p:sp>
        <p:nvSpPr>
          <p:cNvPr id="7" name="箭號: 五邊形 6">
            <a:extLst>
              <a:ext uri="{FF2B5EF4-FFF2-40B4-BE49-F238E27FC236}"/>
            </a:extLst>
          </p:cNvPr>
          <p:cNvSpPr/>
          <p:nvPr/>
        </p:nvSpPr>
        <p:spPr>
          <a:xfrm>
            <a:off x="230981" y="1552576"/>
            <a:ext cx="1210866" cy="1147763"/>
          </a:xfrm>
          <a:prstGeom prst="homePlate">
            <a:avLst/>
          </a:prstGeom>
          <a:solidFill>
            <a:schemeClr val="accent2">
              <a:lumMod val="20000"/>
              <a:lumOff val="80000"/>
            </a:schemeClr>
          </a:solidFill>
          <a:ln w="28575">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600"/>
              </a:spcBef>
              <a:spcAft>
                <a:spcPts val="0"/>
              </a:spcAft>
              <a:defRPr/>
            </a:pPr>
            <a:endParaRPr lang="zh-TW" altLang="en-US" sz="1600" b="1" dirty="0">
              <a:solidFill>
                <a:schemeClr val="tx1"/>
              </a:solidFill>
              <a:latin typeface="Book Antiqua" panose="02040602050305030304" pitchFamily="18" charset="0"/>
              <a:ea typeface="標楷體" panose="03000509000000000000" pitchFamily="65" charset="-120"/>
            </a:endParaRPr>
          </a:p>
        </p:txBody>
      </p:sp>
      <p:sp>
        <p:nvSpPr>
          <p:cNvPr id="15" name="箭號: 五邊形 14">
            <a:extLst>
              <a:ext uri="{FF2B5EF4-FFF2-40B4-BE49-F238E27FC236}"/>
            </a:extLst>
          </p:cNvPr>
          <p:cNvSpPr/>
          <p:nvPr/>
        </p:nvSpPr>
        <p:spPr>
          <a:xfrm>
            <a:off x="7592096" y="3795856"/>
            <a:ext cx="1479124" cy="1435100"/>
          </a:xfrm>
          <a:prstGeom prst="homePlate">
            <a:avLst/>
          </a:prstGeom>
          <a:solidFill>
            <a:schemeClr val="accent1">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ts val="4000"/>
              </a:lnSpc>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14</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寫作</a:t>
            </a:r>
            <a:endPar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測驗</a:t>
            </a:r>
            <a:endPar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200" b="1" dirty="0">
                <a:solidFill>
                  <a:schemeClr val="tx1"/>
                </a:solidFill>
                <a:latin typeface="Book Antiqua" panose="02040602050305030304" pitchFamily="18" charset="0"/>
                <a:ea typeface="標楷體" panose="03000509000000000000" pitchFamily="65" charset="-120"/>
              </a:rPr>
              <a:t>6&gt;5&gt;4&gt;</a:t>
            </a:r>
          </a:p>
          <a:p>
            <a:pPr indent="84138" algn="ctr" eaLnBrk="1" fontAlgn="auto" hangingPunct="1">
              <a:spcBef>
                <a:spcPts val="0"/>
              </a:spcBef>
              <a:spcAft>
                <a:spcPts val="0"/>
              </a:spcAft>
              <a:defRPr/>
            </a:pPr>
            <a:r>
              <a:rPr lang="en-US" altLang="zh-TW" sz="1200" b="1" dirty="0">
                <a:solidFill>
                  <a:schemeClr val="tx1"/>
                </a:solidFill>
                <a:latin typeface="Book Antiqua" panose="02040602050305030304" pitchFamily="18" charset="0"/>
                <a:ea typeface="標楷體" panose="03000509000000000000" pitchFamily="65" charset="-120"/>
              </a:rPr>
              <a:t>3&gt;2&gt;1&gt;</a:t>
            </a:r>
            <a:r>
              <a:rPr lang="zh-TW" altLang="en-US" sz="1200" b="1" dirty="0">
                <a:solidFill>
                  <a:schemeClr val="tx1"/>
                </a:solidFill>
                <a:latin typeface="Book Antiqua" panose="02040602050305030304" pitchFamily="18" charset="0"/>
                <a:ea typeface="標楷體" panose="03000509000000000000" pitchFamily="65" charset="-120"/>
              </a:rPr>
              <a:t>缺考</a:t>
            </a:r>
            <a:endParaRPr lang="zh-TW" altLang="en-US" b="1" dirty="0">
              <a:solidFill>
                <a:schemeClr val="tx1"/>
              </a:solidFill>
              <a:latin typeface="Book Antiqua" panose="02040602050305030304" pitchFamily="18" charset="0"/>
              <a:ea typeface="標楷體" panose="03000509000000000000" pitchFamily="65" charset="-120"/>
            </a:endParaRPr>
          </a:p>
        </p:txBody>
      </p:sp>
      <p:sp>
        <p:nvSpPr>
          <p:cNvPr id="16" name="箭號: 五邊形 15">
            <a:extLst>
              <a:ext uri="{FF2B5EF4-FFF2-40B4-BE49-F238E27FC236}"/>
            </a:extLst>
          </p:cNvPr>
          <p:cNvSpPr/>
          <p:nvPr/>
        </p:nvSpPr>
        <p:spPr>
          <a:xfrm>
            <a:off x="6326392" y="4298156"/>
            <a:ext cx="1517897" cy="1435100"/>
          </a:xfrm>
          <a:prstGeom prst="homePlate">
            <a:avLst/>
          </a:prstGeom>
          <a:solidFill>
            <a:schemeClr val="accent5">
              <a:lumMod val="60000"/>
              <a:lumOff val="4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lnSpc>
                <a:spcPts val="5500"/>
              </a:lnSpc>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13</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社會</a:t>
            </a:r>
            <a:endPar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p>
          <a:p>
            <a:pPr algn="ctr" eaLnBrk="1" fontAlgn="auto" hangingPunct="1">
              <a:spcBef>
                <a:spcPts val="0"/>
              </a:spcBef>
              <a:spcAft>
                <a:spcPts val="0"/>
              </a:spcAft>
              <a:defRPr/>
            </a:pP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7" name="箭號: 五邊形 16">
            <a:extLst>
              <a:ext uri="{FF2B5EF4-FFF2-40B4-BE49-F238E27FC236}"/>
            </a:extLst>
          </p:cNvPr>
          <p:cNvSpPr/>
          <p:nvPr/>
        </p:nvSpPr>
        <p:spPr>
          <a:xfrm>
            <a:off x="5062908" y="3803277"/>
            <a:ext cx="1393032" cy="1435100"/>
          </a:xfrm>
          <a:prstGeom prst="homePlate">
            <a:avLst/>
          </a:prstGeom>
          <a:solidFill>
            <a:schemeClr val="accent5">
              <a:lumMod val="40000"/>
              <a:lumOff val="6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12</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自然</a:t>
            </a:r>
            <a:endPar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8" name="箭號: 五邊形 17">
            <a:extLst>
              <a:ext uri="{FF2B5EF4-FFF2-40B4-BE49-F238E27FC236}"/>
            </a:extLst>
          </p:cNvPr>
          <p:cNvSpPr/>
          <p:nvPr/>
        </p:nvSpPr>
        <p:spPr>
          <a:xfrm>
            <a:off x="3882555" y="4256460"/>
            <a:ext cx="1393031" cy="1435100"/>
          </a:xfrm>
          <a:prstGeom prst="homePlate">
            <a:avLst/>
          </a:prstGeom>
          <a:solidFill>
            <a:schemeClr val="accent5">
              <a:lumMod val="20000"/>
              <a:lumOff val="80000"/>
            </a:schemeClr>
          </a:solidFill>
          <a:ln w="28575">
            <a:solidFill>
              <a:srgbClr val="0000FF"/>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fontAlgn="auto" hangingPunct="1">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11</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英語</a:t>
            </a:r>
            <a:endPar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b="1" dirty="0">
              <a:latin typeface="Book Antiqua" panose="02040602050305030304" pitchFamily="18" charset="0"/>
            </a:endParaRPr>
          </a:p>
        </p:txBody>
      </p:sp>
      <p:sp>
        <p:nvSpPr>
          <p:cNvPr id="19" name="箭號: 五邊形 18">
            <a:extLst>
              <a:ext uri="{FF2B5EF4-FFF2-40B4-BE49-F238E27FC236}"/>
            </a:extLst>
          </p:cNvPr>
          <p:cNvSpPr/>
          <p:nvPr/>
        </p:nvSpPr>
        <p:spPr>
          <a:xfrm>
            <a:off x="2676826" y="3794791"/>
            <a:ext cx="1376363" cy="1435100"/>
          </a:xfrm>
          <a:prstGeom prst="homePlate">
            <a:avLst/>
          </a:prstGeom>
          <a:solidFill>
            <a:schemeClr val="accent6">
              <a:lumMod val="60000"/>
              <a:lumOff val="4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10</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數學</a:t>
            </a:r>
            <a:endPar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pt-BR" altLang="zh-TW" sz="1200" b="1" dirty="0">
                <a:solidFill>
                  <a:schemeClr val="tx1"/>
                </a:solidFill>
                <a:latin typeface="Book Antiqua" panose="02040602050305030304" pitchFamily="18" charset="0"/>
                <a:ea typeface="標楷體" panose="03000509000000000000" pitchFamily="65" charset="-120"/>
              </a:rPr>
              <a:t>A++&gt; A+&gt; A&gt; B++&gt; B+&gt; B&gt; C&gt;</a:t>
            </a:r>
            <a:r>
              <a:rPr lang="zh-TW" altLang="pt-BR" sz="1200" b="1" dirty="0">
                <a:solidFill>
                  <a:schemeClr val="tx1"/>
                </a:solidFill>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ndParaRPr>
          </a:p>
        </p:txBody>
      </p:sp>
      <p:sp>
        <p:nvSpPr>
          <p:cNvPr id="20" name="箭號: 五邊形 19">
            <a:extLst>
              <a:ext uri="{FF2B5EF4-FFF2-40B4-BE49-F238E27FC236}"/>
            </a:extLst>
          </p:cNvPr>
          <p:cNvSpPr/>
          <p:nvPr/>
        </p:nvSpPr>
        <p:spPr>
          <a:xfrm>
            <a:off x="1512094" y="4252913"/>
            <a:ext cx="1376363"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84138" algn="r" eaLnBrk="1" fontAlgn="auto" hangingPunct="1">
              <a:spcBef>
                <a:spcPts val="0"/>
              </a:spcBef>
              <a:spcAft>
                <a:spcPts val="0"/>
              </a:spcAft>
              <a:defRPr/>
            </a:pPr>
            <a:endParaRPr lang="zh-TW" altLang="en-US" sz="1400" b="1" dirty="0">
              <a:latin typeface="Book Antiqua" panose="02040602050305030304" pitchFamily="18" charset="0"/>
            </a:endParaRPr>
          </a:p>
        </p:txBody>
      </p:sp>
      <p:sp>
        <p:nvSpPr>
          <p:cNvPr id="21" name="箭號: 五邊形 20">
            <a:extLst>
              <a:ext uri="{FF2B5EF4-FFF2-40B4-BE49-F238E27FC236}"/>
            </a:extLst>
          </p:cNvPr>
          <p:cNvSpPr/>
          <p:nvPr/>
        </p:nvSpPr>
        <p:spPr>
          <a:xfrm>
            <a:off x="247587" y="3798330"/>
            <a:ext cx="1447800" cy="1435100"/>
          </a:xfrm>
          <a:prstGeom prst="homePlate">
            <a:avLst/>
          </a:prstGeom>
          <a:solidFill>
            <a:schemeClr val="accent6">
              <a:lumMod val="40000"/>
              <a:lumOff val="60000"/>
            </a:schemeClr>
          </a:solidFill>
          <a:ln w="28575">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8</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競賽</a:t>
            </a:r>
            <a: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
            </a:r>
            <a:br>
              <a:rPr lang="en-US" altLang="zh-TW" sz="3000"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b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7</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6</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5</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4</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3</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2</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1</a:t>
            </a:r>
            <a:r>
              <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a:t>
            </a:r>
            <a:r>
              <a:rPr lang="en-US" altLang="zh-TW"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rPr>
              <a:t>0</a:t>
            </a:r>
            <a:endParaRPr lang="zh-TW" altLang="en-US" sz="1200" b="1" dirty="0">
              <a:solidFill>
                <a:schemeClr val="tx1"/>
              </a:solidFill>
              <a:effectLst>
                <a:glow rad="63500">
                  <a:schemeClr val="bg1">
                    <a:alpha val="40000"/>
                  </a:schemeClr>
                </a:glow>
              </a:effectLst>
              <a:latin typeface="Book Antiqua" panose="02040602050305030304" pitchFamily="18" charset="0"/>
              <a:ea typeface="標楷體" panose="03000509000000000000" pitchFamily="65" charset="-120"/>
            </a:endParaRPr>
          </a:p>
        </p:txBody>
      </p:sp>
      <p:sp>
        <p:nvSpPr>
          <p:cNvPr id="1640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fld id="{B1008390-1E20-4266-81BF-DAE9ADC932FF}" type="slidenum">
              <a:rPr lang="zh-TW" altLang="en-US" smtClean="0">
                <a:solidFill>
                  <a:srgbClr val="0000FF"/>
                </a:solidFill>
                <a:latin typeface="Book Antiqua" pitchFamily="18" charset="0"/>
              </a:rPr>
              <a:pPr/>
              <a:t>117</a:t>
            </a:fld>
            <a:endParaRPr lang="zh-TW" altLang="en-US" smtClean="0">
              <a:solidFill>
                <a:srgbClr val="0000FF"/>
              </a:solidFill>
              <a:latin typeface="Book Antiqua" pitchFamily="18" charset="0"/>
            </a:endParaRPr>
          </a:p>
        </p:txBody>
      </p:sp>
      <p:sp>
        <p:nvSpPr>
          <p:cNvPr id="16403" name="文字方塊 4"/>
          <p:cNvSpPr txBox="1">
            <a:spLocks noChangeArrowheads="1"/>
          </p:cNvSpPr>
          <p:nvPr/>
        </p:nvSpPr>
        <p:spPr bwMode="auto">
          <a:xfrm>
            <a:off x="952789" y="5778658"/>
            <a:ext cx="775084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新細明體" pitchFamily="18" charset="-120"/>
              </a:defRPr>
            </a:lvl1pPr>
            <a:lvl2pPr marL="742950" indent="-285750">
              <a:defRPr>
                <a:solidFill>
                  <a:schemeClr val="tx1"/>
                </a:solidFill>
                <a:latin typeface="Calibri" pitchFamily="34" charset="0"/>
                <a:ea typeface="新細明體" pitchFamily="18" charset="-120"/>
              </a:defRPr>
            </a:lvl2pPr>
            <a:lvl3pPr marL="1143000" indent="-228600">
              <a:defRPr>
                <a:solidFill>
                  <a:schemeClr val="tx1"/>
                </a:solidFill>
                <a:latin typeface="Calibri" pitchFamily="34" charset="0"/>
                <a:ea typeface="新細明體" pitchFamily="18" charset="-120"/>
              </a:defRPr>
            </a:lvl3pPr>
            <a:lvl4pPr marL="1600200" indent="-228600">
              <a:defRPr>
                <a:solidFill>
                  <a:schemeClr val="tx1"/>
                </a:solidFill>
                <a:latin typeface="Calibri" pitchFamily="34" charset="0"/>
                <a:ea typeface="新細明體" pitchFamily="18" charset="-120"/>
              </a:defRPr>
            </a:lvl4pPr>
            <a:lvl5pPr marL="2057400" indent="-228600">
              <a:defRPr>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a:solidFill>
                  <a:schemeClr val="tx1"/>
                </a:solidFill>
                <a:latin typeface="Calibri" pitchFamily="34" charset="0"/>
                <a:ea typeface="新細明體" pitchFamily="18" charset="-120"/>
              </a:defRPr>
            </a:lvl9pPr>
          </a:lstStyle>
          <a:p>
            <a:pPr eaLnBrk="1" hangingPunct="1"/>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此為同分之參酌比序之分發順位</a:t>
            </a:r>
            <a:endParaRPr lang="en-US" altLang="zh-TW" dirty="0">
              <a:latin typeface="標楷體" pitchFamily="65" charset="-120"/>
              <a:ea typeface="標楷體" pitchFamily="65" charset="-120"/>
            </a:endParaRPr>
          </a:p>
          <a:p>
            <a:pPr eaLnBrk="1" hangingPunct="1"/>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積分採計</a:t>
            </a:r>
            <a:r>
              <a:rPr lang="zh-TW" altLang="en-US" sz="2000" b="1" dirty="0">
                <a:solidFill>
                  <a:srgbClr val="FF0000"/>
                </a:solidFill>
                <a:latin typeface="標楷體" pitchFamily="65" charset="-120"/>
                <a:ea typeface="標楷體" pitchFamily="65" charset="-120"/>
              </a:rPr>
              <a:t>無論是否採計會考成績，但同分比序項目皆為一致標準</a:t>
            </a:r>
            <a:r>
              <a:rPr lang="zh-TW" altLang="en-US" sz="2000" b="1" dirty="0" smtClean="0">
                <a:solidFill>
                  <a:srgbClr val="FF0000"/>
                </a:solidFill>
                <a:latin typeface="標楷體" pitchFamily="65" charset="-120"/>
                <a:ea typeface="標楷體" pitchFamily="65" charset="-120"/>
              </a:rPr>
              <a:t>，</a:t>
            </a:r>
            <a:endParaRPr lang="en-US" altLang="zh-TW" sz="2000" b="1" dirty="0" smtClean="0">
              <a:solidFill>
                <a:srgbClr val="FF0000"/>
              </a:solidFill>
              <a:latin typeface="標楷體" pitchFamily="65" charset="-120"/>
              <a:ea typeface="標楷體" pitchFamily="65" charset="-120"/>
            </a:endParaRPr>
          </a:p>
          <a:p>
            <a:pPr eaLnBrk="1" hangingPunct="1"/>
            <a:r>
              <a:rPr lang="zh-TW" altLang="en-US" sz="2000" b="1" dirty="0" smtClean="0">
                <a:solidFill>
                  <a:srgbClr val="FF0000"/>
                </a:solidFill>
                <a:latin typeface="標楷體" pitchFamily="65" charset="-120"/>
                <a:ea typeface="標楷體" pitchFamily="65" charset="-120"/>
              </a:rPr>
              <a:t>且</a:t>
            </a:r>
            <a:r>
              <a:rPr lang="zh-TW" altLang="en-US" sz="2000" b="1" dirty="0">
                <a:solidFill>
                  <a:srgbClr val="FF0000"/>
                </a:solidFill>
                <a:latin typeface="標楷體" pitchFamily="65" charset="-120"/>
                <a:ea typeface="標楷體" pitchFamily="65" charset="-120"/>
              </a:rPr>
              <a:t>均包含會考相關科目之比序</a:t>
            </a:r>
            <a:r>
              <a:rPr lang="zh-TW" altLang="en-US" sz="1600" dirty="0">
                <a:latin typeface="標楷體" pitchFamily="65" charset="-120"/>
                <a:ea typeface="標楷體" pitchFamily="65" charset="-120"/>
              </a:rPr>
              <a:t>。</a:t>
            </a:r>
          </a:p>
        </p:txBody>
      </p:sp>
      <p:sp>
        <p:nvSpPr>
          <p:cNvPr id="4" name="文字方塊 3"/>
          <p:cNvSpPr txBox="1"/>
          <p:nvPr/>
        </p:nvSpPr>
        <p:spPr>
          <a:xfrm>
            <a:off x="-95833" y="1666659"/>
            <a:ext cx="1666077" cy="1131079"/>
          </a:xfrm>
          <a:prstGeom prst="rect">
            <a:avLst/>
          </a:prstGeom>
          <a:noFill/>
        </p:spPr>
        <p:txBody>
          <a:bodyPr>
            <a:spAutoFit/>
          </a:bodyPr>
          <a:lstStyle/>
          <a:p>
            <a:pPr algn="ctr" eaLnBrk="1" fontAlgn="auto" hangingPunct="1">
              <a:spcBef>
                <a:spcPts val="600"/>
              </a:spcBef>
              <a:spcAft>
                <a:spcPts val="0"/>
              </a:spcAft>
              <a:defRPr/>
            </a:pPr>
            <a:r>
              <a:rPr lang="zh-TW" altLang="en-US" sz="22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2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sp>
        <p:nvSpPr>
          <p:cNvPr id="6" name="文字方塊 5"/>
          <p:cNvSpPr txBox="1"/>
          <p:nvPr/>
        </p:nvSpPr>
        <p:spPr>
          <a:xfrm>
            <a:off x="1132163" y="2066323"/>
            <a:ext cx="1212928" cy="1169551"/>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1</a:t>
            </a:r>
          </a:p>
          <a:p>
            <a:pPr algn="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均衡學習</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14" name="文字方塊 13"/>
          <p:cNvSpPr txBox="1"/>
          <p:nvPr/>
        </p:nvSpPr>
        <p:spPr>
          <a:xfrm>
            <a:off x="2327200" y="1531345"/>
            <a:ext cx="1129937" cy="1569660"/>
          </a:xfrm>
          <a:prstGeom prst="rect">
            <a:avLst/>
          </a:prstGeom>
          <a:noFill/>
        </p:spPr>
        <p:txBody>
          <a:bodyPr>
            <a:spAutoFit/>
          </a:bodyPr>
          <a:lstStyle/>
          <a:p>
            <a:pPr algn="ctr" eaLnBrk="1" fontAlgn="auto" hangingPunct="1">
              <a:spcBef>
                <a:spcPts val="0"/>
              </a:spcBef>
              <a:spcAft>
                <a:spcPts val="0"/>
              </a:spcAft>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2</a:t>
            </a:r>
          </a:p>
          <a:p>
            <a:pPr algn="ct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技藝優良</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sp>
        <p:nvSpPr>
          <p:cNvPr id="23" name="文字方塊 22"/>
          <p:cNvSpPr txBox="1"/>
          <p:nvPr/>
        </p:nvSpPr>
        <p:spPr>
          <a:xfrm>
            <a:off x="3406559" y="2039709"/>
            <a:ext cx="1217648" cy="1138773"/>
          </a:xfrm>
          <a:prstGeom prst="rect">
            <a:avLst/>
          </a:prstGeom>
          <a:noFill/>
        </p:spPr>
        <p:txBody>
          <a:bodyPr>
            <a:spAutoFit/>
          </a:bodyPr>
          <a:lstStyle/>
          <a:p>
            <a:pPr algn="ctr" eaLnBrk="1" fontAlgn="auto" hangingPunct="1">
              <a:spcBef>
                <a:spcPts val="0"/>
              </a:spcBef>
              <a:spcAft>
                <a:spcPts val="0"/>
              </a:spcAft>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3</a:t>
            </a:r>
          </a:p>
          <a:p>
            <a:pPr algn="ct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sp>
        <p:nvSpPr>
          <p:cNvPr id="24" name="文字方塊 23"/>
          <p:cNvSpPr txBox="1"/>
          <p:nvPr/>
        </p:nvSpPr>
        <p:spPr>
          <a:xfrm>
            <a:off x="4598598" y="1593780"/>
            <a:ext cx="1197538" cy="1200329"/>
          </a:xfrm>
          <a:prstGeom prst="rect">
            <a:avLst/>
          </a:prstGeom>
          <a:noFill/>
        </p:spPr>
        <p:txBody>
          <a:bodyPr wrap="square">
            <a:spAutoFit/>
          </a:bodyPr>
          <a:lstStyle/>
          <a:p>
            <a:pPr algn="ctr" eaLnBrk="1" fontAlgn="auto" hangingPunct="1">
              <a:spcBef>
                <a:spcPts val="0"/>
              </a:spcBef>
              <a:spcAft>
                <a:spcPts val="0"/>
              </a:spcAft>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4</a:t>
            </a:r>
          </a:p>
          <a:p>
            <a:pPr algn="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弱勢身分</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b="1" dirty="0">
                <a:latin typeface="Book Antiqua" panose="02040602050305030304" pitchFamily="18" charset="0"/>
                <a:ea typeface="標楷體" panose="03000509000000000000" pitchFamily="65" charset="-120"/>
              </a:rPr>
              <a:t>3</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1.5</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0</a:t>
            </a:r>
            <a:endParaRPr lang="zh-TW" altLang="en-US" b="1" dirty="0">
              <a:latin typeface="Book Antiqua" panose="02040602050305030304" pitchFamily="18" charset="0"/>
            </a:endParaRPr>
          </a:p>
          <a:p>
            <a:pPr eaLnBrk="1" fontAlgn="auto" hangingPunct="1">
              <a:spcBef>
                <a:spcPts val="0"/>
              </a:spcBef>
              <a:spcAft>
                <a:spcPts val="0"/>
              </a:spcAft>
              <a:defRPr/>
            </a:pPr>
            <a:endParaRPr lang="zh-TW" altLang="en-US" dirty="0">
              <a:latin typeface="+mn-lt"/>
              <a:ea typeface="+mn-ea"/>
            </a:endParaRPr>
          </a:p>
        </p:txBody>
      </p:sp>
      <p:sp>
        <p:nvSpPr>
          <p:cNvPr id="25" name="文字方塊 24"/>
          <p:cNvSpPr txBox="1"/>
          <p:nvPr/>
        </p:nvSpPr>
        <p:spPr>
          <a:xfrm>
            <a:off x="5657754" y="2003558"/>
            <a:ext cx="1258232" cy="1138773"/>
          </a:xfrm>
          <a:prstGeom prst="rect">
            <a:avLst/>
          </a:prstGeom>
          <a:noFill/>
        </p:spPr>
        <p:txBody>
          <a:bodyPr>
            <a:spAutoFit/>
          </a:bodyPr>
          <a:lstStyle/>
          <a:p>
            <a:pPr algn="ctr" eaLnBrk="1" fontAlgn="auto" hangingPunct="1">
              <a:spcBef>
                <a:spcPts val="0"/>
              </a:spcBef>
              <a:spcAft>
                <a:spcPts val="0"/>
              </a:spcAft>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5</a:t>
            </a:r>
          </a:p>
          <a:p>
            <a:pPr algn="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a:p>
            <a:pPr eaLnBrk="1" fontAlgn="auto" hangingPunct="1">
              <a:spcBef>
                <a:spcPts val="0"/>
              </a:spcBef>
              <a:spcAft>
                <a:spcPts val="0"/>
              </a:spcAft>
              <a:defRPr/>
            </a:pPr>
            <a:endParaRPr lang="zh-TW" altLang="en-US" dirty="0">
              <a:latin typeface="+mn-lt"/>
              <a:ea typeface="+mn-ea"/>
            </a:endParaRPr>
          </a:p>
        </p:txBody>
      </p:sp>
      <p:sp>
        <p:nvSpPr>
          <p:cNvPr id="26" name="文字方塊 25"/>
          <p:cNvSpPr txBox="1"/>
          <p:nvPr/>
        </p:nvSpPr>
        <p:spPr>
          <a:xfrm>
            <a:off x="6798655" y="1608499"/>
            <a:ext cx="1111139" cy="861774"/>
          </a:xfrm>
          <a:prstGeom prst="rect">
            <a:avLst/>
          </a:prstGeom>
          <a:noFill/>
        </p:spPr>
        <p:txBody>
          <a:bodyPr>
            <a:spAutoFit/>
          </a:bodyPr>
          <a:lstStyle/>
          <a:p>
            <a:pPr algn="ctr" eaLnBrk="1" fontAlgn="auto" hangingPunct="1">
              <a:spcBef>
                <a:spcPts val="0"/>
              </a:spcBef>
              <a:spcAft>
                <a:spcPts val="0"/>
              </a:spcAft>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6</a:t>
            </a: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 多元</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學習表現</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0~15</a:t>
            </a:r>
            <a:endParaRPr lang="zh-TW" altLang="en-US" dirty="0">
              <a:latin typeface="+mn-lt"/>
              <a:ea typeface="+mn-ea"/>
            </a:endParaRPr>
          </a:p>
        </p:txBody>
      </p:sp>
      <p:sp>
        <p:nvSpPr>
          <p:cNvPr id="27" name="文字方塊 26"/>
          <p:cNvSpPr txBox="1"/>
          <p:nvPr/>
        </p:nvSpPr>
        <p:spPr>
          <a:xfrm>
            <a:off x="7748895" y="2028038"/>
            <a:ext cx="1117181" cy="1292662"/>
          </a:xfrm>
          <a:prstGeom prst="rect">
            <a:avLst/>
          </a:prstGeom>
          <a:noFill/>
        </p:spPr>
        <p:txBody>
          <a:bodyPr>
            <a:spAutoFit/>
          </a:bodyPr>
          <a:lstStyle/>
          <a:p>
            <a:pPr algn="ctr" eaLnBrk="1" fontAlgn="auto" hangingPunct="1">
              <a:spcBef>
                <a:spcPts val="0"/>
              </a:spcBef>
              <a:spcAft>
                <a:spcPts val="0"/>
              </a:spcAft>
              <a:defRPr/>
            </a:pPr>
            <a:r>
              <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rPr>
              <a:t>7</a:t>
            </a:r>
          </a:p>
          <a:p>
            <a:pPr algn="r" eaLnBrk="1" fontAlgn="auto" hangingPunct="1">
              <a:spcBef>
                <a:spcPts val="0"/>
              </a:spcBef>
              <a:spcAft>
                <a:spcPts val="0"/>
              </a:spcAft>
              <a:defRPr/>
            </a:pPr>
            <a:r>
              <a:rPr lang="zh-TW" altLang="en-US" b="1" dirty="0">
                <a:solidFill>
                  <a:srgbClr val="C00000"/>
                </a:solidFill>
                <a:effectLst>
                  <a:glow rad="127000">
                    <a:schemeClr val="bg1"/>
                  </a:glow>
                </a:effectLst>
                <a:latin typeface="Book Antiqua" panose="02040602050305030304" pitchFamily="18" charset="0"/>
                <a:ea typeface="標楷體" panose="03000509000000000000" pitchFamily="65" charset="-120"/>
              </a:rPr>
              <a:t>服務學習</a:t>
            </a: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sz="1400" dirty="0">
              <a:latin typeface="+mn-lt"/>
              <a:ea typeface="+mn-ea"/>
            </a:endParaRPr>
          </a:p>
        </p:txBody>
      </p:sp>
      <p:sp>
        <p:nvSpPr>
          <p:cNvPr id="28" name="文字方塊 27"/>
          <p:cNvSpPr txBox="1"/>
          <p:nvPr/>
        </p:nvSpPr>
        <p:spPr>
          <a:xfrm>
            <a:off x="1490339" y="4496004"/>
            <a:ext cx="1192621" cy="1200329"/>
          </a:xfrm>
          <a:prstGeom prst="rect">
            <a:avLst/>
          </a:prstGeom>
          <a:noFill/>
        </p:spPr>
        <p:txBody>
          <a:bodyPr>
            <a:spAutoFit/>
          </a:bodyPr>
          <a:lstStyle/>
          <a:p>
            <a:pPr algn="ctr" eaLnBrk="1" fontAlgn="auto" hangingPunct="1">
              <a:spcBef>
                <a:spcPts val="0"/>
              </a:spcBef>
              <a:spcAft>
                <a:spcPts val="0"/>
              </a:spcAft>
              <a:defRPr/>
            </a:pPr>
            <a:r>
              <a:rPr lang="en-US" altLang="zh-TW"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9</a:t>
            </a:r>
            <a:r>
              <a:rPr lang="zh-TW" altLang="en-US" b="1" dirty="0">
                <a:solidFill>
                  <a:srgbClr val="C00000"/>
                </a:solidFill>
                <a:effectLst>
                  <a:glow rad="63500">
                    <a:schemeClr val="bg1">
                      <a:alpha val="40000"/>
                    </a:schemeClr>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A++&gt; A+&gt; A&gt; B++&gt; B+&gt; B&gt;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a:p>
            <a:pPr eaLnBrk="1" fontAlgn="auto" hangingPunct="1">
              <a:spcBef>
                <a:spcPts val="0"/>
              </a:spcBef>
              <a:spcAft>
                <a:spcPts val="0"/>
              </a:spcAft>
              <a:defRPr/>
            </a:pPr>
            <a:endParaRPr lang="zh-TW" altLang="en-US" dirty="0">
              <a:latin typeface="+mn-lt"/>
              <a:ea typeface="+mn-ea"/>
            </a:endParaRPr>
          </a:p>
        </p:txBody>
      </p:sp>
    </p:spTree>
    <p:extLst>
      <p:ext uri="{BB962C8B-B14F-4D97-AF65-F5344CB8AC3E}">
        <p14:creationId xmlns:p14="http://schemas.microsoft.com/office/powerpoint/2010/main" val="18669782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3836AC3-17A8-4550-8E7E-199A383B63C5}" type="slidenum">
              <a:rPr lang="zh-TW" altLang="en-US" smtClean="0"/>
              <a:pPr>
                <a:defRPr/>
              </a:pPr>
              <a:t>118</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467847169"/>
              </p:ext>
            </p:extLst>
          </p:nvPr>
        </p:nvGraphicFramePr>
        <p:xfrm>
          <a:off x="737759" y="1305421"/>
          <a:ext cx="7528388" cy="5086624"/>
        </p:xfrm>
        <a:graphic>
          <a:graphicData uri="http://schemas.openxmlformats.org/drawingml/2006/table">
            <a:tbl>
              <a:tblPr firstRow="1" firstCol="1" bandRow="1">
                <a:tableStyleId>{5C22544A-7EE6-4342-B048-85BDC9FD1C3A}</a:tableStyleId>
              </a:tblPr>
              <a:tblGrid>
                <a:gridCol w="620375"/>
                <a:gridCol w="2754685"/>
                <a:gridCol w="4153328"/>
              </a:tblGrid>
              <a:tr h="566468">
                <a:tc>
                  <a:txBody>
                    <a:bodyPr/>
                    <a:lstStyle/>
                    <a:p>
                      <a:pPr algn="ctr">
                        <a:lnSpc>
                          <a:spcPts val="1600"/>
                        </a:lnSpc>
                        <a:spcAft>
                          <a:spcPts val="0"/>
                        </a:spcAft>
                      </a:pPr>
                      <a:r>
                        <a:rPr lang="zh-TW" sz="1400" kern="100" dirty="0">
                          <a:effectLst/>
                        </a:rPr>
                        <a:t>項次</a:t>
                      </a:r>
                      <a:endParaRPr lang="zh-TW" sz="1400" kern="100" dirty="0">
                        <a:effectLst/>
                        <a:latin typeface="Calibri"/>
                        <a:ea typeface="新細明體"/>
                        <a:cs typeface="Times New Roman"/>
                      </a:endParaRPr>
                    </a:p>
                  </a:txBody>
                  <a:tcPr marL="36715" marR="36715" marT="0" marB="0" anchor="ctr"/>
                </a:tc>
                <a:tc>
                  <a:txBody>
                    <a:bodyPr/>
                    <a:lstStyle/>
                    <a:p>
                      <a:pPr algn="ctr">
                        <a:lnSpc>
                          <a:spcPts val="1600"/>
                        </a:lnSpc>
                        <a:spcAft>
                          <a:spcPts val="0"/>
                        </a:spcAft>
                      </a:pPr>
                      <a:r>
                        <a:rPr lang="zh-TW" sz="2000" kern="100" dirty="0">
                          <a:effectLst/>
                        </a:rPr>
                        <a:t>日 期</a:t>
                      </a:r>
                      <a:endParaRPr lang="zh-TW" sz="2000" kern="100" dirty="0">
                        <a:effectLst/>
                        <a:latin typeface="Calibri"/>
                        <a:ea typeface="新細明體"/>
                        <a:cs typeface="Times New Roman"/>
                      </a:endParaRPr>
                    </a:p>
                  </a:txBody>
                  <a:tcPr marL="36715" marR="36715" marT="0" marB="0" anchor="ctr"/>
                </a:tc>
                <a:tc>
                  <a:txBody>
                    <a:bodyPr/>
                    <a:lstStyle/>
                    <a:p>
                      <a:pPr algn="ctr">
                        <a:lnSpc>
                          <a:spcPts val="1600"/>
                        </a:lnSpc>
                        <a:spcAft>
                          <a:spcPts val="0"/>
                        </a:spcAft>
                      </a:pPr>
                      <a:r>
                        <a:rPr lang="zh-TW" sz="2000" kern="100" dirty="0">
                          <a:effectLst/>
                        </a:rPr>
                        <a:t>項目</a:t>
                      </a:r>
                      <a:endParaRPr lang="zh-TW" sz="2000" kern="100" dirty="0">
                        <a:effectLst/>
                        <a:latin typeface="Calibri"/>
                        <a:ea typeface="新細明體"/>
                        <a:cs typeface="Times New Roman"/>
                      </a:endParaRPr>
                    </a:p>
                  </a:txBody>
                  <a:tcPr marL="36715" marR="36715" marT="0" marB="0" anchor="ctr"/>
                </a:tc>
              </a:tr>
              <a:tr h="432619">
                <a:tc>
                  <a:txBody>
                    <a:bodyPr/>
                    <a:lstStyle/>
                    <a:p>
                      <a:pPr marL="304800" algn="ctr">
                        <a:lnSpc>
                          <a:spcPts val="1600"/>
                        </a:lnSpc>
                        <a:spcAft>
                          <a:spcPts val="0"/>
                        </a:spcAft>
                      </a:pPr>
                      <a:r>
                        <a:rPr lang="en-US" sz="1400" kern="100" dirty="0">
                          <a:effectLst/>
                        </a:rPr>
                        <a:t>1</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1</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15</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一</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起</a:t>
                      </a:r>
                    </a:p>
                  </a:txBody>
                  <a:tcPr marL="36715" marR="36715" marT="0" marB="0" anchor="ctr"/>
                </a:tc>
                <a:tc>
                  <a:txBody>
                    <a:bodyPr/>
                    <a:lstStyle/>
                    <a:p>
                      <a:pPr marL="0" algn="l" defTabSz="914400" rtl="0" eaLnBrk="1" latinLnBrk="0" hangingPunct="1">
                        <a:lnSpc>
                          <a:spcPct val="150000"/>
                        </a:lnSpc>
                        <a:spcAft>
                          <a:spcPts val="0"/>
                        </a:spcAft>
                      </a:pPr>
                      <a:r>
                        <a:rPr lang="en-US" sz="2000" b="1" kern="1200" dirty="0">
                          <a:solidFill>
                            <a:srgbClr val="0000FF"/>
                          </a:solidFill>
                          <a:latin typeface="Book Antiqua" panose="02040602050305030304" pitchFamily="18" charset="0"/>
                          <a:ea typeface="標楷體" panose="03000509000000000000" pitchFamily="65" charset="-120"/>
                          <a:cs typeface="+mn-cs"/>
                        </a:rPr>
                        <a:t>※</a:t>
                      </a:r>
                      <a:r>
                        <a:rPr lang="zh-TW" sz="2000" b="1" kern="1200" dirty="0">
                          <a:solidFill>
                            <a:srgbClr val="0000FF"/>
                          </a:solidFill>
                          <a:latin typeface="Book Antiqua" panose="02040602050305030304" pitchFamily="18" charset="0"/>
                          <a:ea typeface="標楷體" panose="03000509000000000000" pitchFamily="65" charset="-120"/>
                          <a:cs typeface="+mn-cs"/>
                        </a:rPr>
                        <a:t>簡章、報名表公告暨下載</a:t>
                      </a:r>
                    </a:p>
                  </a:txBody>
                  <a:tcPr marL="36715" marR="36715" marT="0" marB="0" anchor="ctr"/>
                </a:tc>
              </a:tr>
              <a:tr h="832206">
                <a:tc>
                  <a:txBody>
                    <a:bodyPr/>
                    <a:lstStyle/>
                    <a:p>
                      <a:pPr marL="304800" algn="ctr">
                        <a:lnSpc>
                          <a:spcPts val="1600"/>
                        </a:lnSpc>
                        <a:spcAft>
                          <a:spcPts val="0"/>
                        </a:spcAft>
                      </a:pPr>
                      <a:r>
                        <a:rPr lang="en-US" sz="1400" kern="100" dirty="0">
                          <a:effectLst/>
                        </a:rPr>
                        <a:t>2</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zh-TW" sz="1800" b="1" kern="1200" dirty="0">
                          <a:solidFill>
                            <a:srgbClr val="0000FF"/>
                          </a:solidFill>
                          <a:latin typeface="Book Antiqua" panose="02040602050305030304" pitchFamily="18" charset="0"/>
                          <a:ea typeface="標楷體" panose="03000509000000000000" pitchFamily="65" charset="-120"/>
                          <a:cs typeface="+mn-cs"/>
                        </a:rPr>
                        <a:t>國中集體通訊： </a:t>
                      </a:r>
                    </a:p>
                    <a:p>
                      <a:pPr marL="0" algn="ctr"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5</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21</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一</a:t>
                      </a:r>
                      <a:r>
                        <a:rPr lang="en-US" sz="1800" b="1" kern="1200" dirty="0">
                          <a:solidFill>
                            <a:srgbClr val="0000FF"/>
                          </a:solidFill>
                          <a:latin typeface="Book Antiqua" panose="02040602050305030304" pitchFamily="18" charset="0"/>
                          <a:ea typeface="標楷體" panose="03000509000000000000" pitchFamily="65" charset="-120"/>
                          <a:cs typeface="+mn-cs"/>
                        </a:rPr>
                        <a:t>) </a:t>
                      </a:r>
                      <a:r>
                        <a:rPr lang="en-US" sz="1800" b="1" kern="1200" dirty="0" smtClean="0">
                          <a:solidFill>
                            <a:srgbClr val="0000FF"/>
                          </a:solidFill>
                          <a:latin typeface="Book Antiqua" panose="02040602050305030304" pitchFamily="18" charset="0"/>
                          <a:ea typeface="標楷體" panose="03000509000000000000" pitchFamily="65" charset="-120"/>
                          <a:cs typeface="+mn-cs"/>
                        </a:rPr>
                        <a:t>25</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五</a:t>
                      </a:r>
                      <a:r>
                        <a:rPr lang="en-US" sz="1800" b="1" kern="1200" dirty="0">
                          <a:solidFill>
                            <a:srgbClr val="0000FF"/>
                          </a:solidFill>
                          <a:latin typeface="Book Antiqua" panose="02040602050305030304" pitchFamily="18" charset="0"/>
                          <a:ea typeface="標楷體" panose="03000509000000000000" pitchFamily="65" charset="-120"/>
                          <a:cs typeface="+mn-cs"/>
                        </a:rPr>
                        <a:t>) </a:t>
                      </a:r>
                      <a:endParaRPr lang="zh-TW" sz="1800" b="1" kern="1200" dirty="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c>
                  <a:txBody>
                    <a:bodyPr/>
                    <a:lstStyle/>
                    <a:p>
                      <a:pPr marL="0" algn="l" defTabSz="914400" rtl="0" eaLnBrk="1" latinLnBrk="0" hangingPunct="1">
                        <a:lnSpc>
                          <a:spcPct val="150000"/>
                        </a:lnSpc>
                        <a:spcAft>
                          <a:spcPts val="0"/>
                        </a:spcAft>
                      </a:pPr>
                      <a:r>
                        <a:rPr lang="en-US" sz="2000" b="1" kern="1200" dirty="0">
                          <a:solidFill>
                            <a:srgbClr val="0000FF"/>
                          </a:solidFill>
                          <a:latin typeface="Book Antiqua" panose="02040602050305030304" pitchFamily="18" charset="0"/>
                          <a:ea typeface="標楷體" panose="03000509000000000000" pitchFamily="65" charset="-120"/>
                          <a:cs typeface="+mn-cs"/>
                        </a:rPr>
                        <a:t>※</a:t>
                      </a:r>
                      <a:r>
                        <a:rPr lang="zh-TW" sz="2000" b="1" kern="1200" dirty="0">
                          <a:solidFill>
                            <a:srgbClr val="0000FF"/>
                          </a:solidFill>
                          <a:latin typeface="Book Antiqua" panose="02040602050305030304" pitchFamily="18" charset="0"/>
                          <a:ea typeface="標楷體" panose="03000509000000000000" pitchFamily="65" charset="-120"/>
                          <a:cs typeface="+mn-cs"/>
                        </a:rPr>
                        <a:t>受理國中</a:t>
                      </a:r>
                      <a:r>
                        <a:rPr lang="zh-TW" sz="2000" b="1" kern="1200">
                          <a:solidFill>
                            <a:srgbClr val="0000FF"/>
                          </a:solidFill>
                          <a:latin typeface="Book Antiqua" panose="02040602050305030304" pitchFamily="18" charset="0"/>
                          <a:ea typeface="標楷體" panose="03000509000000000000" pitchFamily="65" charset="-120"/>
                          <a:cs typeface="+mn-cs"/>
                        </a:rPr>
                        <a:t>集體</a:t>
                      </a:r>
                      <a:r>
                        <a:rPr lang="zh-TW" sz="2000" b="1" kern="1200" smtClean="0">
                          <a:solidFill>
                            <a:srgbClr val="0000FF"/>
                          </a:solidFill>
                          <a:latin typeface="Book Antiqua" panose="02040602050305030304" pitchFamily="18" charset="0"/>
                          <a:ea typeface="標楷體" panose="03000509000000000000" pitchFamily="65" charset="-120"/>
                          <a:cs typeface="+mn-cs"/>
                        </a:rPr>
                        <a:t>通訊</a:t>
                      </a:r>
                      <a:r>
                        <a:rPr lang="en-US" sz="2000" b="1" kern="1200" smtClean="0">
                          <a:solidFill>
                            <a:srgbClr val="0000FF"/>
                          </a:solidFill>
                          <a:latin typeface="Book Antiqua" panose="02040602050305030304" pitchFamily="18" charset="0"/>
                          <a:ea typeface="標楷體" panose="03000509000000000000" pitchFamily="65" charset="-120"/>
                          <a:cs typeface="+mn-cs"/>
                        </a:rPr>
                        <a:t>(</a:t>
                      </a:r>
                      <a:r>
                        <a:rPr lang="zh-TW" sz="1600" b="1" kern="1200" dirty="0">
                          <a:solidFill>
                            <a:srgbClr val="0000FF"/>
                          </a:solidFill>
                          <a:latin typeface="Book Antiqua" panose="02040602050305030304" pitchFamily="18" charset="0"/>
                          <a:ea typeface="標楷體" panose="03000509000000000000" pitchFamily="65" charset="-120"/>
                          <a:cs typeface="+mn-cs"/>
                        </a:rPr>
                        <a:t>完成網路資料輸入及繳費</a:t>
                      </a:r>
                      <a:r>
                        <a:rPr lang="en-US" sz="1600" b="1" kern="1200" dirty="0">
                          <a:solidFill>
                            <a:srgbClr val="0000FF"/>
                          </a:solidFill>
                          <a:latin typeface="Book Antiqua" panose="02040602050305030304" pitchFamily="18" charset="0"/>
                          <a:ea typeface="標楷體" panose="03000509000000000000" pitchFamily="65" charset="-120"/>
                          <a:cs typeface="+mn-cs"/>
                        </a:rPr>
                        <a:t>)</a:t>
                      </a:r>
                      <a:endParaRPr lang="zh-TW" sz="1600" b="1" kern="1200" dirty="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r>
              <a:tr h="915842">
                <a:tc>
                  <a:txBody>
                    <a:bodyPr/>
                    <a:lstStyle/>
                    <a:p>
                      <a:pPr marL="304800" algn="ctr">
                        <a:lnSpc>
                          <a:spcPts val="1600"/>
                        </a:lnSpc>
                        <a:spcAft>
                          <a:spcPts val="0"/>
                        </a:spcAft>
                      </a:pPr>
                      <a:r>
                        <a:rPr lang="en-US" sz="1400" kern="100" dirty="0">
                          <a:effectLst/>
                        </a:rPr>
                        <a:t>3</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5</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23</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三</a:t>
                      </a:r>
                      <a:r>
                        <a:rPr lang="en-US" sz="1800" b="1" kern="1200" dirty="0">
                          <a:solidFill>
                            <a:srgbClr val="0000FF"/>
                          </a:solidFill>
                          <a:latin typeface="Book Antiqua" panose="02040602050305030304" pitchFamily="18" charset="0"/>
                          <a:ea typeface="標楷體" panose="03000509000000000000" pitchFamily="65" charset="-120"/>
                          <a:cs typeface="+mn-cs"/>
                        </a:rPr>
                        <a:t>) </a:t>
                      </a:r>
                      <a:r>
                        <a:rPr lang="en-US" sz="1800" b="1" kern="1200" dirty="0" smtClean="0">
                          <a:solidFill>
                            <a:srgbClr val="0000FF"/>
                          </a:solidFill>
                          <a:latin typeface="Book Antiqua" panose="02040602050305030304" pitchFamily="18" charset="0"/>
                          <a:ea typeface="標楷體" panose="03000509000000000000" pitchFamily="65" charset="-120"/>
                          <a:cs typeface="+mn-cs"/>
                        </a:rPr>
                        <a:t>12:00</a:t>
                      </a:r>
                      <a:r>
                        <a:rPr lang="zh-TW" sz="1800" b="1" kern="1200" dirty="0" smtClean="0">
                          <a:solidFill>
                            <a:srgbClr val="0000FF"/>
                          </a:solidFill>
                          <a:latin typeface="Book Antiqua" panose="02040602050305030304" pitchFamily="18" charset="0"/>
                          <a:ea typeface="標楷體" panose="03000509000000000000" pitchFamily="65" charset="-120"/>
                          <a:cs typeface="+mn-cs"/>
                        </a:rPr>
                        <a:t>至</a:t>
                      </a:r>
                      <a:endParaRPr lang="en-US" altLang="zh-TW" sz="1800" b="1" kern="1200" dirty="0" smtClean="0">
                        <a:solidFill>
                          <a:srgbClr val="0000FF"/>
                        </a:solidFill>
                        <a:latin typeface="Book Antiqua" panose="02040602050305030304" pitchFamily="18" charset="0"/>
                        <a:ea typeface="標楷體" panose="03000509000000000000" pitchFamily="65" charset="-120"/>
                        <a:cs typeface="+mn-cs"/>
                      </a:endParaRPr>
                    </a:p>
                    <a:p>
                      <a:pPr marL="0" algn="ctr" defTabSz="914400" rtl="0" eaLnBrk="1" latinLnBrk="0" hangingPunct="1">
                        <a:lnSpc>
                          <a:spcPct val="150000"/>
                        </a:lnSpc>
                        <a:spcAft>
                          <a:spcPts val="0"/>
                        </a:spcAft>
                      </a:pPr>
                      <a:r>
                        <a:rPr lang="en-US" sz="1800" b="1" kern="1200" dirty="0" smtClean="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5</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25</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五</a:t>
                      </a:r>
                      <a:r>
                        <a:rPr lang="en-US" sz="1800" b="1" kern="1200" dirty="0">
                          <a:solidFill>
                            <a:srgbClr val="0000FF"/>
                          </a:solidFill>
                          <a:latin typeface="Book Antiqua" panose="02040602050305030304" pitchFamily="18" charset="0"/>
                          <a:ea typeface="標楷體" panose="03000509000000000000" pitchFamily="65" charset="-120"/>
                          <a:cs typeface="+mn-cs"/>
                        </a:rPr>
                        <a:t>) 17:00</a:t>
                      </a:r>
                      <a:r>
                        <a:rPr lang="zh-TW" sz="1800" b="1" kern="1200" dirty="0">
                          <a:solidFill>
                            <a:srgbClr val="0000FF"/>
                          </a:solidFill>
                          <a:latin typeface="Book Antiqua" panose="02040602050305030304" pitchFamily="18" charset="0"/>
                          <a:ea typeface="標楷體" panose="03000509000000000000" pitchFamily="65" charset="-120"/>
                          <a:cs typeface="+mn-cs"/>
                        </a:rPr>
                        <a:t>止</a:t>
                      </a:r>
                    </a:p>
                  </a:txBody>
                  <a:tcPr marL="36715" marR="36715" marT="0" marB="0" anchor="ctr"/>
                </a:tc>
                <a:tc>
                  <a:txBody>
                    <a:bodyPr/>
                    <a:lstStyle/>
                    <a:p>
                      <a:pPr marL="0" algn="l" defTabSz="914400" rtl="0" eaLnBrk="1" latinLnBrk="0" hangingPunct="1">
                        <a:lnSpc>
                          <a:spcPct val="150000"/>
                        </a:lnSpc>
                        <a:spcAft>
                          <a:spcPts val="0"/>
                        </a:spcAft>
                      </a:pPr>
                      <a:r>
                        <a:rPr lang="en-US" sz="2000" b="1" kern="1200" dirty="0">
                          <a:solidFill>
                            <a:srgbClr val="0000FF"/>
                          </a:solidFill>
                          <a:latin typeface="Book Antiqua" panose="02040602050305030304" pitchFamily="18" charset="0"/>
                          <a:ea typeface="標楷體" panose="03000509000000000000" pitchFamily="65" charset="-120"/>
                          <a:cs typeface="+mn-cs"/>
                        </a:rPr>
                        <a:t>※</a:t>
                      </a:r>
                      <a:r>
                        <a:rPr lang="zh-TW" sz="2000" b="1" kern="1200" dirty="0">
                          <a:solidFill>
                            <a:srgbClr val="0000FF"/>
                          </a:solidFill>
                          <a:latin typeface="Book Antiqua" panose="02040602050305030304" pitchFamily="18" charset="0"/>
                          <a:ea typeface="標楷體" panose="03000509000000000000" pitchFamily="65" charset="-120"/>
                          <a:cs typeface="+mn-cs"/>
                        </a:rPr>
                        <a:t>開放免試生查詢是否完成報名手續 網址：</a:t>
                      </a:r>
                      <a:r>
                        <a:rPr lang="en-US" sz="1600" b="1" kern="1200" dirty="0">
                          <a:solidFill>
                            <a:srgbClr val="0000FF"/>
                          </a:solidFill>
                          <a:latin typeface="Book Antiqua" panose="02040602050305030304" pitchFamily="18" charset="0"/>
                          <a:ea typeface="標楷體" panose="03000509000000000000" pitchFamily="65" charset="-120"/>
                          <a:cs typeface="+mn-cs"/>
                        </a:rPr>
                        <a:t>https://</a:t>
                      </a:r>
                      <a:r>
                        <a:rPr lang="en-US" sz="1600" b="1" kern="1200" dirty="0" err="1">
                          <a:solidFill>
                            <a:srgbClr val="0000FF"/>
                          </a:solidFill>
                          <a:latin typeface="Book Antiqua" panose="02040602050305030304" pitchFamily="18" charset="0"/>
                          <a:ea typeface="標楷體" panose="03000509000000000000" pitchFamily="65" charset="-120"/>
                          <a:cs typeface="+mn-cs"/>
                        </a:rPr>
                        <a:t>www.jctv.ntut.edu.tw</a:t>
                      </a:r>
                      <a:r>
                        <a:rPr lang="en-US" sz="1600" b="1" kern="1200" dirty="0">
                          <a:solidFill>
                            <a:srgbClr val="0000FF"/>
                          </a:solidFill>
                          <a:latin typeface="Book Antiqua" panose="02040602050305030304" pitchFamily="18" charset="0"/>
                          <a:ea typeface="標楷體" panose="03000509000000000000" pitchFamily="65" charset="-120"/>
                          <a:cs typeface="+mn-cs"/>
                        </a:rPr>
                        <a:t>/</a:t>
                      </a:r>
                      <a:r>
                        <a:rPr lang="en-US" sz="1600" b="1" kern="1200" dirty="0" err="1">
                          <a:solidFill>
                            <a:srgbClr val="0000FF"/>
                          </a:solidFill>
                          <a:latin typeface="Book Antiqua" panose="02040602050305030304" pitchFamily="18" charset="0"/>
                          <a:ea typeface="標楷體" panose="03000509000000000000" pitchFamily="65" charset="-120"/>
                          <a:cs typeface="+mn-cs"/>
                        </a:rPr>
                        <a:t>u5</a:t>
                      </a:r>
                      <a:r>
                        <a:rPr lang="en-US" sz="1600" b="1" kern="1200" dirty="0">
                          <a:solidFill>
                            <a:srgbClr val="0000FF"/>
                          </a:solidFill>
                          <a:latin typeface="Book Antiqua" panose="02040602050305030304" pitchFamily="18" charset="0"/>
                          <a:ea typeface="標楷體" panose="03000509000000000000" pitchFamily="65" charset="-120"/>
                          <a:cs typeface="+mn-cs"/>
                        </a:rPr>
                        <a:t>/</a:t>
                      </a:r>
                      <a:endParaRPr lang="zh-TW" sz="1600" b="1" kern="1200" dirty="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r>
              <a:tr h="915842">
                <a:tc>
                  <a:txBody>
                    <a:bodyPr/>
                    <a:lstStyle/>
                    <a:p>
                      <a:pPr marL="304800" algn="ctr">
                        <a:lnSpc>
                          <a:spcPts val="1600"/>
                        </a:lnSpc>
                        <a:spcAft>
                          <a:spcPts val="0"/>
                        </a:spcAft>
                      </a:pPr>
                      <a:r>
                        <a:rPr lang="en-US" sz="1400" kern="100" dirty="0">
                          <a:effectLst/>
                        </a:rPr>
                        <a:t>4</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5</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30</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三</a:t>
                      </a:r>
                      <a:r>
                        <a:rPr lang="en-US" sz="1800" b="1" kern="1200" dirty="0">
                          <a:solidFill>
                            <a:srgbClr val="0000FF"/>
                          </a:solidFill>
                          <a:latin typeface="Book Antiqua" panose="02040602050305030304" pitchFamily="18" charset="0"/>
                          <a:ea typeface="標楷體" panose="03000509000000000000" pitchFamily="65" charset="-120"/>
                          <a:cs typeface="+mn-cs"/>
                        </a:rPr>
                        <a:t>) </a:t>
                      </a:r>
                      <a:r>
                        <a:rPr lang="en-US" sz="1800" b="1" kern="1200" dirty="0" smtClean="0">
                          <a:solidFill>
                            <a:srgbClr val="0000FF"/>
                          </a:solidFill>
                          <a:latin typeface="Book Antiqua" panose="02040602050305030304" pitchFamily="18" charset="0"/>
                          <a:ea typeface="標楷體" panose="03000509000000000000" pitchFamily="65" charset="-120"/>
                          <a:cs typeface="+mn-cs"/>
                        </a:rPr>
                        <a:t>10:00</a:t>
                      </a:r>
                      <a:r>
                        <a:rPr lang="zh-TW" sz="1800" b="1" kern="1200" dirty="0" smtClean="0">
                          <a:solidFill>
                            <a:srgbClr val="0000FF"/>
                          </a:solidFill>
                          <a:latin typeface="Book Antiqua" panose="02040602050305030304" pitchFamily="18" charset="0"/>
                          <a:ea typeface="標楷體" panose="03000509000000000000" pitchFamily="65" charset="-120"/>
                          <a:cs typeface="+mn-cs"/>
                        </a:rPr>
                        <a:t>至</a:t>
                      </a:r>
                      <a:endParaRPr lang="en-US" altLang="zh-TW" sz="1800" b="1" kern="1200" dirty="0" smtClean="0">
                        <a:solidFill>
                          <a:srgbClr val="0000FF"/>
                        </a:solidFill>
                        <a:latin typeface="Book Antiqua" panose="02040602050305030304" pitchFamily="18" charset="0"/>
                        <a:ea typeface="標楷體" panose="03000509000000000000" pitchFamily="65" charset="-120"/>
                        <a:cs typeface="+mn-cs"/>
                      </a:endParaRPr>
                    </a:p>
                    <a:p>
                      <a:pPr marL="0" algn="ctr" defTabSz="914400" rtl="0" eaLnBrk="1" latinLnBrk="0" hangingPunct="1">
                        <a:lnSpc>
                          <a:spcPct val="150000"/>
                        </a:lnSpc>
                        <a:spcAft>
                          <a:spcPts val="0"/>
                        </a:spcAft>
                      </a:pPr>
                      <a:r>
                        <a:rPr lang="en-US" sz="1800" b="1" kern="1200" dirty="0" smtClean="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6</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4</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一</a:t>
                      </a:r>
                      <a:r>
                        <a:rPr lang="en-US" sz="1800" b="1" kern="1200" dirty="0">
                          <a:solidFill>
                            <a:srgbClr val="0000FF"/>
                          </a:solidFill>
                          <a:latin typeface="Book Antiqua" panose="02040602050305030304" pitchFamily="18" charset="0"/>
                          <a:ea typeface="標楷體" panose="03000509000000000000" pitchFamily="65" charset="-120"/>
                          <a:cs typeface="+mn-cs"/>
                        </a:rPr>
                        <a:t>) 17:00 </a:t>
                      </a:r>
                      <a:r>
                        <a:rPr lang="zh-TW" sz="1800" b="1" kern="1200" dirty="0">
                          <a:solidFill>
                            <a:srgbClr val="0000FF"/>
                          </a:solidFill>
                          <a:latin typeface="Book Antiqua" panose="02040602050305030304" pitchFamily="18" charset="0"/>
                          <a:ea typeface="標楷體" panose="03000509000000000000" pitchFamily="65" charset="-120"/>
                          <a:cs typeface="+mn-cs"/>
                        </a:rPr>
                        <a:t>止</a:t>
                      </a:r>
                    </a:p>
                  </a:txBody>
                  <a:tcPr marL="36715" marR="36715" marT="0" marB="0" anchor="ctr"/>
                </a:tc>
                <a:tc>
                  <a:txBody>
                    <a:bodyPr/>
                    <a:lstStyle/>
                    <a:p>
                      <a:pPr marL="0" algn="l" defTabSz="914400" rtl="0" eaLnBrk="1" latinLnBrk="0" hangingPunct="1">
                        <a:lnSpc>
                          <a:spcPct val="150000"/>
                        </a:lnSpc>
                        <a:spcAft>
                          <a:spcPts val="0"/>
                        </a:spcAft>
                      </a:pPr>
                      <a:r>
                        <a:rPr lang="en-US" sz="2000" b="1" kern="1200" dirty="0">
                          <a:solidFill>
                            <a:srgbClr val="0000FF"/>
                          </a:solidFill>
                          <a:latin typeface="Book Antiqua" panose="02040602050305030304" pitchFamily="18" charset="0"/>
                          <a:ea typeface="標楷體" panose="03000509000000000000" pitchFamily="65" charset="-120"/>
                          <a:cs typeface="+mn-cs"/>
                        </a:rPr>
                        <a:t>※</a:t>
                      </a:r>
                      <a:r>
                        <a:rPr lang="zh-TW" sz="2000" b="1" kern="1200" dirty="0">
                          <a:solidFill>
                            <a:srgbClr val="0000FF"/>
                          </a:solidFill>
                          <a:latin typeface="Book Antiqua" panose="02040602050305030304" pitchFamily="18" charset="0"/>
                          <a:ea typeface="標楷體" panose="03000509000000000000" pitchFamily="65" charset="-120"/>
                          <a:cs typeface="+mn-cs"/>
                        </a:rPr>
                        <a:t>選填登記志願系統操作</a:t>
                      </a:r>
                      <a:r>
                        <a:rPr lang="zh-TW" sz="2000" b="1" kern="1200" dirty="0">
                          <a:solidFill>
                            <a:srgbClr val="FF0000"/>
                          </a:solidFill>
                          <a:latin typeface="Book Antiqua" panose="02040602050305030304" pitchFamily="18" charset="0"/>
                          <a:ea typeface="標楷體" panose="03000509000000000000" pitchFamily="65" charset="-120"/>
                          <a:cs typeface="+mn-cs"/>
                        </a:rPr>
                        <a:t>練習 操作</a:t>
                      </a:r>
                      <a:r>
                        <a:rPr lang="zh-TW" sz="2000" b="1" kern="1200" dirty="0">
                          <a:solidFill>
                            <a:srgbClr val="0000FF"/>
                          </a:solidFill>
                          <a:latin typeface="Book Antiqua" panose="02040602050305030304" pitchFamily="18" charset="0"/>
                          <a:ea typeface="標楷體" panose="03000509000000000000" pitchFamily="65" charset="-120"/>
                          <a:cs typeface="+mn-cs"/>
                        </a:rPr>
                        <a:t>網址：</a:t>
                      </a:r>
                      <a:r>
                        <a:rPr lang="en-US" sz="2000" b="1" kern="1200" dirty="0">
                          <a:solidFill>
                            <a:srgbClr val="0000FF"/>
                          </a:solidFill>
                          <a:latin typeface="Book Antiqua" panose="02040602050305030304" pitchFamily="18" charset="0"/>
                          <a:ea typeface="標楷體" panose="03000509000000000000" pitchFamily="65" charset="-120"/>
                          <a:cs typeface="+mn-cs"/>
                        </a:rPr>
                        <a:t> </a:t>
                      </a:r>
                      <a:r>
                        <a:rPr lang="en-US" sz="1600" b="1" kern="1200" dirty="0">
                          <a:solidFill>
                            <a:srgbClr val="0000FF"/>
                          </a:solidFill>
                          <a:latin typeface="Book Antiqua" panose="02040602050305030304" pitchFamily="18" charset="0"/>
                          <a:ea typeface="標楷體" panose="03000509000000000000" pitchFamily="65" charset="-120"/>
                          <a:cs typeface="+mn-cs"/>
                        </a:rPr>
                        <a:t>https://</a:t>
                      </a:r>
                      <a:r>
                        <a:rPr lang="en-US" sz="1600" b="1" kern="1200" dirty="0" err="1">
                          <a:solidFill>
                            <a:srgbClr val="0000FF"/>
                          </a:solidFill>
                          <a:latin typeface="Book Antiqua" panose="02040602050305030304" pitchFamily="18" charset="0"/>
                          <a:ea typeface="標楷體" panose="03000509000000000000" pitchFamily="65" charset="-120"/>
                          <a:cs typeface="+mn-cs"/>
                        </a:rPr>
                        <a:t>www.jctv.ntut.edu.tw</a:t>
                      </a:r>
                      <a:r>
                        <a:rPr lang="en-US" sz="1600" b="1" kern="1200" dirty="0">
                          <a:solidFill>
                            <a:srgbClr val="0000FF"/>
                          </a:solidFill>
                          <a:latin typeface="Book Antiqua" panose="02040602050305030304" pitchFamily="18" charset="0"/>
                          <a:ea typeface="標楷體" panose="03000509000000000000" pitchFamily="65" charset="-120"/>
                          <a:cs typeface="+mn-cs"/>
                        </a:rPr>
                        <a:t>/</a:t>
                      </a:r>
                      <a:r>
                        <a:rPr lang="en-US" sz="1600" b="1" kern="1200" dirty="0" err="1">
                          <a:solidFill>
                            <a:srgbClr val="0000FF"/>
                          </a:solidFill>
                          <a:latin typeface="Book Antiqua" panose="02040602050305030304" pitchFamily="18" charset="0"/>
                          <a:ea typeface="標楷體" panose="03000509000000000000" pitchFamily="65" charset="-120"/>
                          <a:cs typeface="+mn-cs"/>
                        </a:rPr>
                        <a:t>u5</a:t>
                      </a:r>
                      <a:r>
                        <a:rPr lang="en-US" sz="1600" b="1" kern="1200" dirty="0">
                          <a:solidFill>
                            <a:srgbClr val="0000FF"/>
                          </a:solidFill>
                          <a:latin typeface="Book Antiqua" panose="02040602050305030304" pitchFamily="18" charset="0"/>
                          <a:ea typeface="標楷體" panose="03000509000000000000" pitchFamily="65" charset="-120"/>
                          <a:cs typeface="+mn-cs"/>
                        </a:rPr>
                        <a:t>/</a:t>
                      </a:r>
                      <a:endParaRPr lang="zh-TW" sz="1600" b="1" kern="1200" dirty="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r>
              <a:tr h="1399066">
                <a:tc>
                  <a:txBody>
                    <a:bodyPr/>
                    <a:lstStyle/>
                    <a:p>
                      <a:pPr marL="304800" algn="ctr">
                        <a:lnSpc>
                          <a:spcPts val="1600"/>
                        </a:lnSpc>
                        <a:spcAft>
                          <a:spcPts val="0"/>
                        </a:spcAft>
                      </a:pPr>
                      <a:r>
                        <a:rPr lang="en-US" sz="1400" kern="100" dirty="0">
                          <a:effectLst/>
                        </a:rPr>
                        <a:t>5</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6</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5</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二</a:t>
                      </a:r>
                      <a:r>
                        <a:rPr lang="en-US" sz="1800" b="1" kern="1200" dirty="0">
                          <a:solidFill>
                            <a:srgbClr val="0000FF"/>
                          </a:solidFill>
                          <a:latin typeface="Book Antiqua" panose="02040602050305030304" pitchFamily="18" charset="0"/>
                          <a:ea typeface="標楷體" panose="03000509000000000000" pitchFamily="65" charset="-120"/>
                          <a:cs typeface="+mn-cs"/>
                        </a:rPr>
                        <a:t>) 10:00 </a:t>
                      </a:r>
                      <a:r>
                        <a:rPr lang="zh-TW" sz="1800" b="1" kern="1200" dirty="0">
                          <a:solidFill>
                            <a:srgbClr val="0000FF"/>
                          </a:solidFill>
                          <a:latin typeface="Book Antiqua" panose="02040602050305030304" pitchFamily="18" charset="0"/>
                          <a:ea typeface="標楷體" panose="03000509000000000000" pitchFamily="65" charset="-120"/>
                          <a:cs typeface="+mn-cs"/>
                        </a:rPr>
                        <a:t>至</a:t>
                      </a:r>
                      <a:r>
                        <a:rPr lang="en-US" sz="1800" b="1" kern="1200" dirty="0">
                          <a:solidFill>
                            <a:srgbClr val="0000FF"/>
                          </a:solidFill>
                          <a:latin typeface="Book Antiqua" panose="02040602050305030304" pitchFamily="18" charset="0"/>
                          <a:ea typeface="標楷體" panose="03000509000000000000" pitchFamily="65" charset="-120"/>
                          <a:cs typeface="+mn-cs"/>
                        </a:rPr>
                        <a:t> </a:t>
                      </a:r>
                      <a:endParaRPr lang="en-US" sz="1800" b="1" kern="1200" dirty="0" smtClean="0">
                        <a:solidFill>
                          <a:srgbClr val="0000FF"/>
                        </a:solidFill>
                        <a:latin typeface="Book Antiqua" panose="02040602050305030304" pitchFamily="18" charset="0"/>
                        <a:ea typeface="標楷體" panose="03000509000000000000" pitchFamily="65" charset="-120"/>
                        <a:cs typeface="+mn-cs"/>
                      </a:endParaRPr>
                    </a:p>
                    <a:p>
                      <a:pPr marL="0" algn="ctr" defTabSz="914400" rtl="0" eaLnBrk="1" latinLnBrk="0" hangingPunct="1">
                        <a:lnSpc>
                          <a:spcPct val="150000"/>
                        </a:lnSpc>
                        <a:spcAft>
                          <a:spcPts val="0"/>
                        </a:spcAft>
                      </a:pPr>
                      <a:r>
                        <a:rPr lang="en-US" sz="1800" b="1" kern="1200" dirty="0" smtClean="0">
                          <a:solidFill>
                            <a:srgbClr val="0000FF"/>
                          </a:solidFill>
                          <a:latin typeface="Book Antiqua" panose="02040602050305030304" pitchFamily="18" charset="0"/>
                          <a:ea typeface="標楷體" panose="03000509000000000000" pitchFamily="65" charset="-120"/>
                          <a:cs typeface="+mn-cs"/>
                        </a:rPr>
                        <a:t>107</a:t>
                      </a:r>
                      <a:r>
                        <a:rPr lang="zh-TW" sz="1800" b="1" kern="1200" dirty="0">
                          <a:solidFill>
                            <a:srgbClr val="0000FF"/>
                          </a:solidFill>
                          <a:latin typeface="Book Antiqua" panose="02040602050305030304" pitchFamily="18" charset="0"/>
                          <a:ea typeface="標楷體" panose="03000509000000000000" pitchFamily="65" charset="-120"/>
                          <a:cs typeface="+mn-cs"/>
                        </a:rPr>
                        <a:t>年</a:t>
                      </a:r>
                      <a:r>
                        <a:rPr lang="en-US" sz="1800" b="1" kern="1200" dirty="0">
                          <a:solidFill>
                            <a:srgbClr val="0000FF"/>
                          </a:solidFill>
                          <a:latin typeface="Book Antiqua" panose="02040602050305030304" pitchFamily="18" charset="0"/>
                          <a:ea typeface="標楷體" panose="03000509000000000000" pitchFamily="65" charset="-120"/>
                          <a:cs typeface="+mn-cs"/>
                        </a:rPr>
                        <a:t>6</a:t>
                      </a:r>
                      <a:r>
                        <a:rPr lang="zh-TW" sz="1800" b="1" kern="1200" dirty="0">
                          <a:solidFill>
                            <a:srgbClr val="0000FF"/>
                          </a:solidFill>
                          <a:latin typeface="Book Antiqua" panose="02040602050305030304" pitchFamily="18" charset="0"/>
                          <a:ea typeface="標楷體" panose="03000509000000000000" pitchFamily="65" charset="-120"/>
                          <a:cs typeface="+mn-cs"/>
                        </a:rPr>
                        <a:t>月</a:t>
                      </a:r>
                      <a:r>
                        <a:rPr lang="en-US" sz="1800" b="1" kern="1200" dirty="0">
                          <a:solidFill>
                            <a:srgbClr val="0000FF"/>
                          </a:solidFill>
                          <a:latin typeface="Book Antiqua" panose="02040602050305030304" pitchFamily="18" charset="0"/>
                          <a:ea typeface="標楷體" panose="03000509000000000000" pitchFamily="65" charset="-120"/>
                          <a:cs typeface="+mn-cs"/>
                        </a:rPr>
                        <a:t>6</a:t>
                      </a:r>
                      <a:r>
                        <a:rPr lang="zh-TW" sz="1800" b="1" kern="1200" dirty="0">
                          <a:solidFill>
                            <a:srgbClr val="0000FF"/>
                          </a:solidFill>
                          <a:latin typeface="Book Antiqua" panose="02040602050305030304" pitchFamily="18" charset="0"/>
                          <a:ea typeface="標楷體" panose="03000509000000000000" pitchFamily="65" charset="-120"/>
                          <a:cs typeface="+mn-cs"/>
                        </a:rPr>
                        <a:t>日</a:t>
                      </a: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三</a:t>
                      </a:r>
                      <a:r>
                        <a:rPr lang="en-US" sz="1800" b="1" kern="1200" dirty="0">
                          <a:solidFill>
                            <a:srgbClr val="0000FF"/>
                          </a:solidFill>
                          <a:latin typeface="Book Antiqua" panose="02040602050305030304" pitchFamily="18" charset="0"/>
                          <a:ea typeface="標楷體" panose="03000509000000000000" pitchFamily="65" charset="-120"/>
                          <a:cs typeface="+mn-cs"/>
                        </a:rPr>
                        <a:t>) 12:00 </a:t>
                      </a:r>
                      <a:r>
                        <a:rPr lang="zh-TW" sz="1800" b="1" kern="1200" dirty="0">
                          <a:solidFill>
                            <a:srgbClr val="0000FF"/>
                          </a:solidFill>
                          <a:latin typeface="Book Antiqua" panose="02040602050305030304" pitchFamily="18" charset="0"/>
                          <a:ea typeface="標楷體" panose="03000509000000000000" pitchFamily="65" charset="-120"/>
                          <a:cs typeface="+mn-cs"/>
                        </a:rPr>
                        <a:t>止</a:t>
                      </a:r>
                    </a:p>
                  </a:txBody>
                  <a:tcPr marL="36715" marR="36715" marT="0" marB="0" anchor="ctr"/>
                </a:tc>
                <a:tc>
                  <a:txBody>
                    <a:bodyPr/>
                    <a:lstStyle/>
                    <a:p>
                      <a:pPr marL="0" algn="l"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開放免試生查詢成績及級距</a:t>
                      </a:r>
                    </a:p>
                    <a:p>
                      <a:pPr marL="0" algn="l" defTabSz="914400" rtl="0" eaLnBrk="1" latinLnBrk="0" hangingPunct="1">
                        <a:lnSpc>
                          <a:spcPct val="150000"/>
                        </a:lnSpc>
                        <a:spcAft>
                          <a:spcPts val="0"/>
                        </a:spcAft>
                      </a:pPr>
                      <a:r>
                        <a:rPr lang="en-US" sz="1800" b="1" kern="1200" dirty="0">
                          <a:solidFill>
                            <a:srgbClr val="0000FF"/>
                          </a:solidFill>
                          <a:latin typeface="Book Antiqua" panose="02040602050305030304" pitchFamily="18" charset="0"/>
                          <a:ea typeface="標楷體" panose="03000509000000000000" pitchFamily="65" charset="-120"/>
                          <a:cs typeface="+mn-cs"/>
                        </a:rPr>
                        <a:t>  (</a:t>
                      </a:r>
                      <a:r>
                        <a:rPr lang="zh-TW" sz="1800" b="1" kern="1200" dirty="0">
                          <a:solidFill>
                            <a:srgbClr val="0000FF"/>
                          </a:solidFill>
                          <a:latin typeface="Book Antiqua" panose="02040602050305030304" pitchFamily="18" charset="0"/>
                          <a:ea typeface="標楷體" panose="03000509000000000000" pitchFamily="65" charset="-120"/>
                          <a:cs typeface="+mn-cs"/>
                        </a:rPr>
                        <a:t>不含會考成績且不含志願序積分</a:t>
                      </a:r>
                      <a:r>
                        <a:rPr lang="en-US" sz="1800" b="1" kern="1200" dirty="0">
                          <a:solidFill>
                            <a:srgbClr val="0000FF"/>
                          </a:solidFill>
                          <a:latin typeface="Book Antiqua" panose="02040602050305030304" pitchFamily="18" charset="0"/>
                          <a:ea typeface="標楷體" panose="03000509000000000000" pitchFamily="65" charset="-120"/>
                          <a:cs typeface="+mn-cs"/>
                        </a:rPr>
                        <a:t>) </a:t>
                      </a:r>
                      <a:endParaRPr lang="en-US" sz="1800" b="1" kern="1200" dirty="0" smtClean="0">
                        <a:solidFill>
                          <a:srgbClr val="0000FF"/>
                        </a:solidFill>
                        <a:latin typeface="Book Antiqua" panose="02040602050305030304" pitchFamily="18" charset="0"/>
                        <a:ea typeface="標楷體" panose="03000509000000000000" pitchFamily="65" charset="-120"/>
                        <a:cs typeface="+mn-cs"/>
                      </a:endParaRPr>
                    </a:p>
                    <a:p>
                      <a:pPr marL="0" algn="l" defTabSz="914400" rtl="0" eaLnBrk="1" latinLnBrk="0" hangingPunct="1">
                        <a:lnSpc>
                          <a:spcPct val="150000"/>
                        </a:lnSpc>
                        <a:spcAft>
                          <a:spcPts val="0"/>
                        </a:spcAft>
                      </a:pPr>
                      <a:r>
                        <a:rPr lang="en-US" sz="1800" b="1" kern="1200" dirty="0" smtClean="0">
                          <a:solidFill>
                            <a:srgbClr val="0000FF"/>
                          </a:solidFill>
                          <a:latin typeface="Book Antiqua" panose="02040602050305030304" pitchFamily="18" charset="0"/>
                          <a:ea typeface="標楷體" panose="03000509000000000000" pitchFamily="65" charset="-120"/>
                          <a:cs typeface="+mn-cs"/>
                        </a:rPr>
                        <a:t>※</a:t>
                      </a:r>
                      <a:r>
                        <a:rPr lang="zh-TW" sz="1800" b="1" kern="1200" dirty="0">
                          <a:solidFill>
                            <a:srgbClr val="0000FF"/>
                          </a:solidFill>
                          <a:latin typeface="Book Antiqua" panose="02040602050305030304" pitchFamily="18" charset="0"/>
                          <a:ea typeface="標楷體" panose="03000509000000000000" pitchFamily="65" charset="-120"/>
                          <a:cs typeface="+mn-cs"/>
                        </a:rPr>
                        <a:t>受理免試生成績複查</a:t>
                      </a:r>
                    </a:p>
                  </a:txBody>
                  <a:tcPr marL="36715" marR="36715" marT="0" marB="0" anchor="ctr"/>
                </a:tc>
              </a:tr>
            </a:tbl>
          </a:graphicData>
        </a:graphic>
      </p:graphicFrame>
      <p:sp>
        <p:nvSpPr>
          <p:cNvPr id="6" name="標題 1"/>
          <p:cNvSpPr>
            <a:spLocks noGrp="1"/>
          </p:cNvSpPr>
          <p:nvPr>
            <p:ph type="title"/>
          </p:nvPr>
        </p:nvSpPr>
        <p:spPr>
          <a:xfrm>
            <a:off x="289492" y="1"/>
            <a:ext cx="7886700" cy="1325563"/>
          </a:xfrm>
        </p:spPr>
        <p:txBody>
          <a:bodyPr/>
          <a:lstStyle/>
          <a:p>
            <a:pPr eaLnBrk="1" hangingPunct="1"/>
            <a:r>
              <a:rPr lang="en-US" altLang="zh-TW" sz="4000" b="1" dirty="0" smtClean="0">
                <a:solidFill>
                  <a:srgbClr val="FF0000"/>
                </a:solidFill>
                <a:latin typeface="Book Antiqua" pitchFamily="18" charset="0"/>
                <a:ea typeface="標楷體" pitchFamily="65" charset="-120"/>
              </a:rPr>
              <a:t>107</a:t>
            </a:r>
            <a:r>
              <a:rPr lang="zh-TW" altLang="en-US" sz="4000" b="1" dirty="0" smtClean="0">
                <a:solidFill>
                  <a:srgbClr val="FF0000"/>
                </a:solidFill>
                <a:latin typeface="標楷體" pitchFamily="65" charset="-120"/>
                <a:ea typeface="標楷體" pitchFamily="65" charset="-120"/>
              </a:rPr>
              <a:t>學年度五專優免</a:t>
            </a:r>
            <a:r>
              <a:rPr lang="zh-TW" altLang="zh-TW" sz="4000" b="1" dirty="0" smtClean="0">
                <a:solidFill>
                  <a:srgbClr val="FF0000"/>
                </a:solidFill>
                <a:latin typeface="標楷體" pitchFamily="65" charset="-120"/>
                <a:ea typeface="標楷體" pitchFamily="65" charset="-120"/>
              </a:rPr>
              <a:t>辦理期程</a:t>
            </a:r>
            <a:r>
              <a:rPr lang="en-US" altLang="zh-TW" sz="4000" b="1" dirty="0" smtClean="0">
                <a:solidFill>
                  <a:srgbClr val="FF0000"/>
                </a:solidFill>
                <a:latin typeface="標楷體" pitchFamily="65" charset="-120"/>
                <a:ea typeface="標楷體" pitchFamily="65" charset="-120"/>
              </a:rPr>
              <a:t/>
            </a:r>
            <a:br>
              <a:rPr lang="en-US" altLang="zh-TW" sz="4000" b="1" dirty="0" smtClean="0">
                <a:solidFill>
                  <a:srgbClr val="FF0000"/>
                </a:solidFill>
                <a:latin typeface="標楷體" pitchFamily="65" charset="-120"/>
                <a:ea typeface="標楷體" pitchFamily="65" charset="-120"/>
              </a:rPr>
            </a:br>
            <a:r>
              <a:rPr lang="en-US" altLang="zh-TW" sz="3200" b="1" dirty="0" smtClean="0">
                <a:solidFill>
                  <a:srgbClr val="FF0000"/>
                </a:solidFill>
                <a:latin typeface="標楷體" pitchFamily="65" charset="-120"/>
                <a:ea typeface="標楷體" pitchFamily="65" charset="-120"/>
              </a:rPr>
              <a:t>(</a:t>
            </a:r>
            <a:r>
              <a:rPr lang="zh-TW" altLang="en-US" sz="3200" b="1" dirty="0" smtClean="0">
                <a:solidFill>
                  <a:srgbClr val="FF0000"/>
                </a:solidFill>
                <a:latin typeface="標楷體" pitchFamily="65" charset="-120"/>
                <a:ea typeface="標楷體" pitchFamily="65" charset="-120"/>
              </a:rPr>
              <a:t>請注意各國中端校內收件時間</a:t>
            </a:r>
            <a:r>
              <a:rPr lang="en-US" altLang="zh-TW" sz="3200" b="1" dirty="0" smtClean="0">
                <a:solidFill>
                  <a:srgbClr val="FF0000"/>
                </a:solidFill>
                <a:latin typeface="標楷體" pitchFamily="65" charset="-120"/>
                <a:ea typeface="標楷體" pitchFamily="65" charset="-120"/>
              </a:rPr>
              <a:t>)</a:t>
            </a:r>
            <a:endParaRPr lang="zh-TW" altLang="en-US" sz="3200" b="1" dirty="0" smtClean="0">
              <a:solidFill>
                <a:srgbClr val="FF0000"/>
              </a:solidFill>
            </a:endParaRPr>
          </a:p>
        </p:txBody>
      </p:sp>
    </p:spTree>
    <p:extLst>
      <p:ext uri="{BB962C8B-B14F-4D97-AF65-F5344CB8AC3E}">
        <p14:creationId xmlns:p14="http://schemas.microsoft.com/office/powerpoint/2010/main" val="25998177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8650" y="1825625"/>
            <a:ext cx="8024759" cy="4708739"/>
          </a:xfrm>
        </p:spPr>
        <p:txBody>
          <a:bodyPr/>
          <a:lstStyle/>
          <a:p>
            <a:endParaRPr lang="zh-TW" altLang="en-US" dirty="0"/>
          </a:p>
        </p:txBody>
      </p:sp>
      <p:sp>
        <p:nvSpPr>
          <p:cNvPr id="4" name="投影片編號版面配置區 3"/>
          <p:cNvSpPr>
            <a:spLocks noGrp="1"/>
          </p:cNvSpPr>
          <p:nvPr>
            <p:ph type="sldNum" sz="quarter" idx="12"/>
          </p:nvPr>
        </p:nvSpPr>
        <p:spPr/>
        <p:txBody>
          <a:bodyPr/>
          <a:lstStyle/>
          <a:p>
            <a:pPr>
              <a:defRPr/>
            </a:pPr>
            <a:fld id="{93836AC3-17A8-4550-8E7E-199A383B63C5}" type="slidenum">
              <a:rPr lang="zh-TW" altLang="en-US" smtClean="0"/>
              <a:pPr>
                <a:defRPr/>
              </a:pPr>
              <a:t>119</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1332718005"/>
              </p:ext>
            </p:extLst>
          </p:nvPr>
        </p:nvGraphicFramePr>
        <p:xfrm>
          <a:off x="185398" y="1082156"/>
          <a:ext cx="8964488" cy="5148650"/>
        </p:xfrm>
        <a:graphic>
          <a:graphicData uri="http://schemas.openxmlformats.org/drawingml/2006/table">
            <a:tbl>
              <a:tblPr firstRow="1" firstCol="1" bandRow="1">
                <a:tableStyleId>{5C22544A-7EE6-4342-B048-85BDC9FD1C3A}</a:tableStyleId>
              </a:tblPr>
              <a:tblGrid>
                <a:gridCol w="720080"/>
                <a:gridCol w="3484487"/>
                <a:gridCol w="4759921"/>
              </a:tblGrid>
              <a:tr h="644819">
                <a:tc>
                  <a:txBody>
                    <a:bodyPr/>
                    <a:lstStyle/>
                    <a:p>
                      <a:pPr algn="ctr">
                        <a:lnSpc>
                          <a:spcPts val="1600"/>
                        </a:lnSpc>
                        <a:spcAft>
                          <a:spcPts val="0"/>
                        </a:spcAft>
                      </a:pPr>
                      <a:r>
                        <a:rPr lang="zh-TW" sz="1400" kern="100" dirty="0">
                          <a:effectLst/>
                        </a:rPr>
                        <a:t>項次</a:t>
                      </a:r>
                      <a:endParaRPr lang="zh-TW" sz="1400" kern="100" dirty="0">
                        <a:effectLst/>
                        <a:latin typeface="Calibri"/>
                        <a:ea typeface="新細明體"/>
                        <a:cs typeface="Times New Roman"/>
                      </a:endParaRPr>
                    </a:p>
                  </a:txBody>
                  <a:tcPr marL="36715" marR="36715" marT="0" marB="0" anchor="ctr"/>
                </a:tc>
                <a:tc>
                  <a:txBody>
                    <a:bodyPr/>
                    <a:lstStyle/>
                    <a:p>
                      <a:pPr algn="ctr">
                        <a:lnSpc>
                          <a:spcPts val="1600"/>
                        </a:lnSpc>
                        <a:spcAft>
                          <a:spcPts val="0"/>
                        </a:spcAft>
                      </a:pPr>
                      <a:r>
                        <a:rPr lang="zh-TW" sz="2000" kern="100" dirty="0">
                          <a:effectLst/>
                        </a:rPr>
                        <a:t>日 期</a:t>
                      </a:r>
                      <a:endParaRPr lang="zh-TW" sz="2000" kern="100" dirty="0">
                        <a:effectLst/>
                        <a:latin typeface="Calibri"/>
                        <a:ea typeface="新細明體"/>
                        <a:cs typeface="Times New Roman"/>
                      </a:endParaRPr>
                    </a:p>
                  </a:txBody>
                  <a:tcPr marL="36715" marR="36715" marT="0" marB="0" anchor="ctr"/>
                </a:tc>
                <a:tc>
                  <a:txBody>
                    <a:bodyPr/>
                    <a:lstStyle/>
                    <a:p>
                      <a:pPr algn="ctr">
                        <a:lnSpc>
                          <a:spcPts val="1600"/>
                        </a:lnSpc>
                        <a:spcAft>
                          <a:spcPts val="0"/>
                        </a:spcAft>
                      </a:pPr>
                      <a:r>
                        <a:rPr lang="zh-TW" sz="2000" kern="100" dirty="0">
                          <a:effectLst/>
                        </a:rPr>
                        <a:t>項目</a:t>
                      </a:r>
                      <a:endParaRPr lang="zh-TW" sz="2000" kern="100" dirty="0">
                        <a:effectLst/>
                        <a:latin typeface="Calibri"/>
                        <a:ea typeface="新細明體"/>
                        <a:cs typeface="Times New Roman"/>
                      </a:endParaRPr>
                    </a:p>
                  </a:txBody>
                  <a:tcPr marL="36715" marR="36715" marT="0" marB="0" anchor="ctr"/>
                </a:tc>
              </a:tr>
              <a:tr h="955746">
                <a:tc>
                  <a:txBody>
                    <a:bodyPr/>
                    <a:lstStyle/>
                    <a:p>
                      <a:pPr marL="304800" algn="ctr">
                        <a:lnSpc>
                          <a:spcPts val="1600"/>
                        </a:lnSpc>
                        <a:spcAft>
                          <a:spcPts val="0"/>
                        </a:spcAft>
                      </a:pPr>
                      <a:r>
                        <a:rPr lang="en-US" sz="1400" kern="100" dirty="0">
                          <a:effectLst/>
                        </a:rPr>
                        <a:t>6</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2000" b="1" kern="1200" dirty="0">
                          <a:solidFill>
                            <a:srgbClr val="0000FF"/>
                          </a:solidFill>
                          <a:latin typeface="Book Antiqua" panose="02040602050305030304" pitchFamily="18" charset="0"/>
                          <a:ea typeface="標楷體" panose="03000509000000000000" pitchFamily="65" charset="-120"/>
                          <a:cs typeface="+mn-cs"/>
                        </a:rPr>
                        <a:t>107</a:t>
                      </a:r>
                      <a:r>
                        <a:rPr lang="zh-TW" sz="2000" b="1" kern="1200" dirty="0">
                          <a:solidFill>
                            <a:srgbClr val="0000FF"/>
                          </a:solidFill>
                          <a:latin typeface="Book Antiqua" panose="02040602050305030304" pitchFamily="18" charset="0"/>
                          <a:ea typeface="標楷體" panose="03000509000000000000" pitchFamily="65" charset="-120"/>
                          <a:cs typeface="+mn-cs"/>
                        </a:rPr>
                        <a:t>年</a:t>
                      </a:r>
                      <a:r>
                        <a:rPr lang="en-US" sz="2000" b="1" kern="1200" dirty="0">
                          <a:solidFill>
                            <a:srgbClr val="FF0000"/>
                          </a:solidFill>
                          <a:latin typeface="Book Antiqua" panose="02040602050305030304" pitchFamily="18" charset="0"/>
                          <a:ea typeface="標楷體" panose="03000509000000000000" pitchFamily="65" charset="-120"/>
                          <a:cs typeface="+mn-cs"/>
                        </a:rPr>
                        <a:t>6</a:t>
                      </a:r>
                      <a:r>
                        <a:rPr lang="zh-TW" sz="2000" b="1" kern="1200" dirty="0">
                          <a:solidFill>
                            <a:srgbClr val="FF0000"/>
                          </a:solidFill>
                          <a:latin typeface="Book Antiqua" panose="02040602050305030304" pitchFamily="18" charset="0"/>
                          <a:ea typeface="標楷體" panose="03000509000000000000" pitchFamily="65" charset="-120"/>
                          <a:cs typeface="+mn-cs"/>
                        </a:rPr>
                        <a:t>月</a:t>
                      </a:r>
                      <a:r>
                        <a:rPr lang="en-US" sz="2000" b="1" kern="1200" dirty="0">
                          <a:solidFill>
                            <a:srgbClr val="FF0000"/>
                          </a:solidFill>
                          <a:latin typeface="Book Antiqua" panose="02040602050305030304" pitchFamily="18" charset="0"/>
                          <a:ea typeface="標楷體" panose="03000509000000000000" pitchFamily="65" charset="-120"/>
                          <a:cs typeface="+mn-cs"/>
                        </a:rPr>
                        <a:t>7</a:t>
                      </a:r>
                      <a:r>
                        <a:rPr lang="zh-TW" sz="2000" b="1" kern="1200" dirty="0">
                          <a:solidFill>
                            <a:srgbClr val="FF0000"/>
                          </a:solidFill>
                          <a:latin typeface="Book Antiqua" panose="02040602050305030304" pitchFamily="18" charset="0"/>
                          <a:ea typeface="標楷體" panose="03000509000000000000" pitchFamily="65" charset="-120"/>
                          <a:cs typeface="+mn-cs"/>
                        </a:rPr>
                        <a:t>日</a:t>
                      </a:r>
                      <a:r>
                        <a:rPr lang="en-US" sz="2000" b="1" kern="1200" dirty="0">
                          <a:solidFill>
                            <a:srgbClr val="0000FF"/>
                          </a:solidFill>
                          <a:latin typeface="Book Antiqua" panose="02040602050305030304" pitchFamily="18" charset="0"/>
                          <a:ea typeface="標楷體" panose="03000509000000000000" pitchFamily="65" charset="-120"/>
                          <a:cs typeface="+mn-cs"/>
                        </a:rPr>
                        <a:t>(</a:t>
                      </a:r>
                      <a:r>
                        <a:rPr lang="zh-TW" sz="2000" b="1" kern="1200" dirty="0">
                          <a:solidFill>
                            <a:srgbClr val="0000FF"/>
                          </a:solidFill>
                          <a:latin typeface="Book Antiqua" panose="02040602050305030304" pitchFamily="18" charset="0"/>
                          <a:ea typeface="標楷體" panose="03000509000000000000" pitchFamily="65" charset="-120"/>
                          <a:cs typeface="+mn-cs"/>
                        </a:rPr>
                        <a:t>四</a:t>
                      </a:r>
                      <a:r>
                        <a:rPr lang="en-US" sz="2000" b="1" kern="1200" dirty="0">
                          <a:solidFill>
                            <a:srgbClr val="0000FF"/>
                          </a:solidFill>
                          <a:latin typeface="Book Antiqua" panose="02040602050305030304" pitchFamily="18" charset="0"/>
                          <a:ea typeface="標楷體" panose="03000509000000000000" pitchFamily="65" charset="-120"/>
                          <a:cs typeface="+mn-cs"/>
                        </a:rPr>
                        <a:t>) 10:00 </a:t>
                      </a:r>
                      <a:r>
                        <a:rPr lang="zh-TW" sz="2000" b="1" kern="1200" dirty="0" smtClean="0">
                          <a:solidFill>
                            <a:srgbClr val="0000FF"/>
                          </a:solidFill>
                          <a:latin typeface="Book Antiqua" panose="02040602050305030304" pitchFamily="18" charset="0"/>
                          <a:ea typeface="標楷體" panose="03000509000000000000" pitchFamily="65" charset="-120"/>
                          <a:cs typeface="+mn-cs"/>
                        </a:rPr>
                        <a:t>至</a:t>
                      </a:r>
                      <a:endParaRPr lang="en-US" altLang="zh-TW" sz="2000" b="1" kern="1200" dirty="0" smtClean="0">
                        <a:solidFill>
                          <a:srgbClr val="0000FF"/>
                        </a:solidFill>
                        <a:latin typeface="Book Antiqua" panose="02040602050305030304" pitchFamily="18" charset="0"/>
                        <a:ea typeface="標楷體" panose="03000509000000000000" pitchFamily="65" charset="-120"/>
                        <a:cs typeface="+mn-cs"/>
                      </a:endParaRPr>
                    </a:p>
                    <a:p>
                      <a:pPr marL="0" algn="ctr" defTabSz="914400" rtl="0" eaLnBrk="1" latinLnBrk="0" hangingPunct="1">
                        <a:lnSpc>
                          <a:spcPct val="150000"/>
                        </a:lnSpc>
                        <a:spcAft>
                          <a:spcPts val="0"/>
                        </a:spcAft>
                      </a:pPr>
                      <a:r>
                        <a:rPr lang="en-US" sz="2000" b="1" kern="1200" dirty="0" smtClean="0">
                          <a:solidFill>
                            <a:srgbClr val="0000FF"/>
                          </a:solidFill>
                          <a:latin typeface="Book Antiqua" panose="02040602050305030304" pitchFamily="18" charset="0"/>
                          <a:ea typeface="標楷體" panose="03000509000000000000" pitchFamily="65" charset="-120"/>
                          <a:cs typeface="+mn-cs"/>
                        </a:rPr>
                        <a:t>107</a:t>
                      </a:r>
                      <a:r>
                        <a:rPr lang="zh-TW" sz="2000" b="1" kern="1200" dirty="0">
                          <a:solidFill>
                            <a:srgbClr val="0000FF"/>
                          </a:solidFill>
                          <a:latin typeface="Book Antiqua" panose="02040602050305030304" pitchFamily="18" charset="0"/>
                          <a:ea typeface="標楷體" panose="03000509000000000000" pitchFamily="65" charset="-120"/>
                          <a:cs typeface="+mn-cs"/>
                        </a:rPr>
                        <a:t>年</a:t>
                      </a:r>
                      <a:r>
                        <a:rPr lang="en-US" sz="2000" b="1" kern="1200" dirty="0">
                          <a:solidFill>
                            <a:srgbClr val="FF0000"/>
                          </a:solidFill>
                          <a:latin typeface="Book Antiqua" panose="02040602050305030304" pitchFamily="18" charset="0"/>
                          <a:ea typeface="標楷體" panose="03000509000000000000" pitchFamily="65" charset="-120"/>
                          <a:cs typeface="+mn-cs"/>
                        </a:rPr>
                        <a:t>6</a:t>
                      </a:r>
                      <a:r>
                        <a:rPr lang="zh-TW" sz="2000" b="1" kern="1200" dirty="0">
                          <a:solidFill>
                            <a:srgbClr val="FF0000"/>
                          </a:solidFill>
                          <a:latin typeface="Book Antiqua" panose="02040602050305030304" pitchFamily="18" charset="0"/>
                          <a:ea typeface="標楷體" panose="03000509000000000000" pitchFamily="65" charset="-120"/>
                          <a:cs typeface="+mn-cs"/>
                        </a:rPr>
                        <a:t>月</a:t>
                      </a:r>
                      <a:r>
                        <a:rPr lang="en-US" sz="2000" b="1" kern="1200" dirty="0">
                          <a:solidFill>
                            <a:srgbClr val="FF0000"/>
                          </a:solidFill>
                          <a:latin typeface="Book Antiqua" panose="02040602050305030304" pitchFamily="18" charset="0"/>
                          <a:ea typeface="標楷體" panose="03000509000000000000" pitchFamily="65" charset="-120"/>
                          <a:cs typeface="+mn-cs"/>
                        </a:rPr>
                        <a:t>11</a:t>
                      </a:r>
                      <a:r>
                        <a:rPr lang="zh-TW" sz="2000" b="1" kern="1200" dirty="0">
                          <a:solidFill>
                            <a:srgbClr val="FF0000"/>
                          </a:solidFill>
                          <a:latin typeface="Book Antiqua" panose="02040602050305030304" pitchFamily="18" charset="0"/>
                          <a:ea typeface="標楷體" panose="03000509000000000000" pitchFamily="65" charset="-120"/>
                          <a:cs typeface="+mn-cs"/>
                        </a:rPr>
                        <a:t>日</a:t>
                      </a:r>
                      <a:r>
                        <a:rPr lang="en-US" sz="2000" b="1" kern="1200" dirty="0">
                          <a:solidFill>
                            <a:srgbClr val="0000FF"/>
                          </a:solidFill>
                          <a:latin typeface="Book Antiqua" panose="02040602050305030304" pitchFamily="18" charset="0"/>
                          <a:ea typeface="標楷體" panose="03000509000000000000" pitchFamily="65" charset="-120"/>
                          <a:cs typeface="+mn-cs"/>
                        </a:rPr>
                        <a:t>(</a:t>
                      </a:r>
                      <a:r>
                        <a:rPr lang="zh-TW" sz="2000" b="1" kern="1200" dirty="0">
                          <a:solidFill>
                            <a:srgbClr val="0000FF"/>
                          </a:solidFill>
                          <a:latin typeface="Book Antiqua" panose="02040602050305030304" pitchFamily="18" charset="0"/>
                          <a:ea typeface="標楷體" panose="03000509000000000000" pitchFamily="65" charset="-120"/>
                          <a:cs typeface="+mn-cs"/>
                        </a:rPr>
                        <a:t>一</a:t>
                      </a:r>
                      <a:r>
                        <a:rPr lang="en-US" sz="2000" b="1" kern="1200" dirty="0">
                          <a:solidFill>
                            <a:srgbClr val="0000FF"/>
                          </a:solidFill>
                          <a:latin typeface="Book Antiqua" panose="02040602050305030304" pitchFamily="18" charset="0"/>
                          <a:ea typeface="標楷體" panose="03000509000000000000" pitchFamily="65" charset="-120"/>
                          <a:cs typeface="+mn-cs"/>
                        </a:rPr>
                        <a:t>) 17:00</a:t>
                      </a:r>
                      <a:r>
                        <a:rPr lang="zh-TW" sz="2000" b="1" kern="1200" dirty="0">
                          <a:solidFill>
                            <a:srgbClr val="0000FF"/>
                          </a:solidFill>
                          <a:latin typeface="Book Antiqua" panose="02040602050305030304" pitchFamily="18" charset="0"/>
                          <a:ea typeface="標楷體" panose="03000509000000000000" pitchFamily="65" charset="-120"/>
                          <a:cs typeface="+mn-cs"/>
                        </a:rPr>
                        <a:t>止</a:t>
                      </a:r>
                    </a:p>
                  </a:txBody>
                  <a:tcPr marL="36715" marR="36715" marT="0" marB="0" anchor="ctr"/>
                </a:tc>
                <a:tc>
                  <a:txBody>
                    <a:bodyPr/>
                    <a:lstStyle/>
                    <a:p>
                      <a:pPr marL="0" indent="0" algn="l" defTabSz="914400" rtl="0" eaLnBrk="1" latinLnBrk="0" hangingPunct="1">
                        <a:lnSpc>
                          <a:spcPct val="200000"/>
                        </a:lnSpc>
                        <a:spcAft>
                          <a:spcPts val="0"/>
                        </a:spcAft>
                        <a:buFont typeface="Wingdings" panose="05000000000000000000" pitchFamily="2" charset="2"/>
                        <a:buNone/>
                      </a:pP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0000FF"/>
                          </a:solidFill>
                          <a:latin typeface="Book Antiqua" panose="02040602050305030304" pitchFamily="18" charset="0"/>
                          <a:ea typeface="標楷體" panose="03000509000000000000" pitchFamily="65" charset="-120"/>
                          <a:cs typeface="+mn-cs"/>
                        </a:rPr>
                        <a:t>開放免試生</a:t>
                      </a:r>
                      <a:r>
                        <a:rPr lang="zh-TW" sz="2200" b="1" kern="1200" dirty="0">
                          <a:solidFill>
                            <a:srgbClr val="FF0000"/>
                          </a:solidFill>
                          <a:latin typeface="Book Antiqua" panose="02040602050305030304" pitchFamily="18" charset="0"/>
                          <a:ea typeface="標楷體" panose="03000509000000000000" pitchFamily="65" charset="-120"/>
                          <a:cs typeface="+mn-cs"/>
                        </a:rPr>
                        <a:t>志願選填</a:t>
                      </a:r>
                      <a:r>
                        <a:rPr lang="zh-TW" sz="2200" b="1" kern="1200" dirty="0" smtClean="0">
                          <a:solidFill>
                            <a:srgbClr val="FF0000"/>
                          </a:solidFill>
                          <a:latin typeface="Book Antiqua" panose="02040602050305030304" pitchFamily="18" charset="0"/>
                          <a:ea typeface="標楷體" panose="03000509000000000000" pitchFamily="65" charset="-120"/>
                          <a:cs typeface="+mn-cs"/>
                        </a:rPr>
                        <a:t>登記</a:t>
                      </a:r>
                      <a:r>
                        <a:rPr lang="zh-TW" altLang="en-US" sz="2200" b="1" kern="1200" dirty="0" smtClean="0">
                          <a:solidFill>
                            <a:srgbClr val="FF0000"/>
                          </a:solidFill>
                          <a:latin typeface="Book Antiqua" panose="02040602050305030304" pitchFamily="18" charset="0"/>
                          <a:ea typeface="標楷體" panose="03000509000000000000" pitchFamily="65" charset="-120"/>
                          <a:cs typeface="+mn-cs"/>
                        </a:rPr>
                        <a:t>（正式版）</a:t>
                      </a:r>
                      <a:endParaRPr lang="zh-TW" sz="2200" b="1" kern="1200" dirty="0">
                        <a:solidFill>
                          <a:srgbClr val="FF0000"/>
                        </a:solidFill>
                        <a:latin typeface="Book Antiqua" panose="02040602050305030304" pitchFamily="18" charset="0"/>
                        <a:ea typeface="標楷體" panose="03000509000000000000" pitchFamily="65" charset="-120"/>
                        <a:cs typeface="+mn-cs"/>
                      </a:endParaRPr>
                    </a:p>
                  </a:txBody>
                  <a:tcPr marL="36715" marR="36715" marT="0" marB="0" anchor="ctr"/>
                </a:tc>
              </a:tr>
              <a:tr h="1272366">
                <a:tc>
                  <a:txBody>
                    <a:bodyPr/>
                    <a:lstStyle/>
                    <a:p>
                      <a:pPr marL="304800" algn="ctr">
                        <a:lnSpc>
                          <a:spcPts val="1600"/>
                        </a:lnSpc>
                        <a:spcAft>
                          <a:spcPts val="0"/>
                        </a:spcAft>
                      </a:pPr>
                      <a:r>
                        <a:rPr lang="en-US" sz="1400" kern="100" dirty="0">
                          <a:effectLst/>
                        </a:rPr>
                        <a:t>7</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2000" b="1" kern="1200" dirty="0">
                          <a:solidFill>
                            <a:srgbClr val="0000FF"/>
                          </a:solidFill>
                          <a:latin typeface="Book Antiqua" panose="02040602050305030304" pitchFamily="18" charset="0"/>
                          <a:ea typeface="標楷體" panose="03000509000000000000" pitchFamily="65" charset="-120"/>
                          <a:cs typeface="+mn-cs"/>
                        </a:rPr>
                        <a:t>107</a:t>
                      </a:r>
                      <a:r>
                        <a:rPr lang="zh-TW" sz="2000" b="1" kern="1200" dirty="0">
                          <a:solidFill>
                            <a:srgbClr val="0000FF"/>
                          </a:solidFill>
                          <a:latin typeface="Book Antiqua" panose="02040602050305030304" pitchFamily="18" charset="0"/>
                          <a:ea typeface="標楷體" panose="03000509000000000000" pitchFamily="65" charset="-120"/>
                          <a:cs typeface="+mn-cs"/>
                        </a:rPr>
                        <a:t>年</a:t>
                      </a:r>
                      <a:r>
                        <a:rPr lang="en-US" sz="2000" b="1" kern="1200" dirty="0">
                          <a:solidFill>
                            <a:srgbClr val="FF0000"/>
                          </a:solidFill>
                          <a:latin typeface="Book Antiqua" panose="02040602050305030304" pitchFamily="18" charset="0"/>
                          <a:ea typeface="標楷體" panose="03000509000000000000" pitchFamily="65" charset="-120"/>
                          <a:cs typeface="+mn-cs"/>
                        </a:rPr>
                        <a:t>6</a:t>
                      </a:r>
                      <a:r>
                        <a:rPr lang="zh-TW" sz="2000" b="1" kern="1200" dirty="0">
                          <a:solidFill>
                            <a:srgbClr val="FF0000"/>
                          </a:solidFill>
                          <a:latin typeface="Book Antiqua" panose="02040602050305030304" pitchFamily="18" charset="0"/>
                          <a:ea typeface="標楷體" panose="03000509000000000000" pitchFamily="65" charset="-120"/>
                          <a:cs typeface="+mn-cs"/>
                        </a:rPr>
                        <a:t>月</a:t>
                      </a:r>
                      <a:r>
                        <a:rPr lang="en-US" sz="2000" b="1" kern="1200" dirty="0">
                          <a:solidFill>
                            <a:srgbClr val="FF0000"/>
                          </a:solidFill>
                          <a:latin typeface="Book Antiqua" panose="02040602050305030304" pitchFamily="18" charset="0"/>
                          <a:ea typeface="標楷體" panose="03000509000000000000" pitchFamily="65" charset="-120"/>
                          <a:cs typeface="+mn-cs"/>
                        </a:rPr>
                        <a:t>8</a:t>
                      </a:r>
                      <a:r>
                        <a:rPr lang="zh-TW" sz="2000" b="1" kern="1200" dirty="0">
                          <a:solidFill>
                            <a:srgbClr val="FF0000"/>
                          </a:solidFill>
                          <a:latin typeface="Book Antiqua" panose="02040602050305030304" pitchFamily="18" charset="0"/>
                          <a:ea typeface="標楷體" panose="03000509000000000000" pitchFamily="65" charset="-120"/>
                          <a:cs typeface="+mn-cs"/>
                        </a:rPr>
                        <a:t>日</a:t>
                      </a:r>
                      <a:r>
                        <a:rPr lang="en-US" sz="2000" b="1" kern="1200" dirty="0">
                          <a:solidFill>
                            <a:srgbClr val="FF0000"/>
                          </a:solidFill>
                          <a:latin typeface="Book Antiqua" panose="02040602050305030304" pitchFamily="18" charset="0"/>
                          <a:ea typeface="標楷體" panose="03000509000000000000" pitchFamily="65" charset="-120"/>
                          <a:cs typeface="+mn-cs"/>
                        </a:rPr>
                        <a:t>(</a:t>
                      </a:r>
                      <a:r>
                        <a:rPr lang="zh-TW" sz="2000" b="1" kern="1200" dirty="0">
                          <a:solidFill>
                            <a:srgbClr val="FF0000"/>
                          </a:solidFill>
                          <a:latin typeface="Book Antiqua" panose="02040602050305030304" pitchFamily="18" charset="0"/>
                          <a:ea typeface="標楷體" panose="03000509000000000000" pitchFamily="65" charset="-120"/>
                          <a:cs typeface="+mn-cs"/>
                        </a:rPr>
                        <a:t>五</a:t>
                      </a:r>
                      <a:r>
                        <a:rPr lang="en-US" sz="2000" b="1" kern="1200" dirty="0">
                          <a:solidFill>
                            <a:srgbClr val="FF0000"/>
                          </a:solidFill>
                          <a:latin typeface="Book Antiqua" panose="02040602050305030304" pitchFamily="18" charset="0"/>
                          <a:ea typeface="標楷體" panose="03000509000000000000" pitchFamily="65" charset="-120"/>
                          <a:cs typeface="+mn-cs"/>
                        </a:rPr>
                        <a:t>) 15:00 </a:t>
                      </a:r>
                      <a:r>
                        <a:rPr lang="zh-TW" sz="2000" b="1" kern="1200" dirty="0" smtClean="0">
                          <a:solidFill>
                            <a:srgbClr val="FF0000"/>
                          </a:solidFill>
                          <a:latin typeface="Book Antiqua" panose="02040602050305030304" pitchFamily="18" charset="0"/>
                          <a:ea typeface="標楷體" panose="03000509000000000000" pitchFamily="65" charset="-120"/>
                          <a:cs typeface="+mn-cs"/>
                        </a:rPr>
                        <a:t>起</a:t>
                      </a:r>
                      <a:endParaRPr lang="en-US" altLang="zh-TW" sz="2000" b="1" kern="1200" dirty="0" smtClean="0">
                        <a:solidFill>
                          <a:srgbClr val="FF0000"/>
                        </a:solidFill>
                        <a:latin typeface="Book Antiqua" panose="02040602050305030304" pitchFamily="18" charset="0"/>
                        <a:ea typeface="標楷體" panose="03000509000000000000" pitchFamily="65" charset="-120"/>
                        <a:cs typeface="+mn-cs"/>
                      </a:endParaRPr>
                    </a:p>
                  </a:txBody>
                  <a:tcPr marL="36715" marR="36715" marT="0" marB="0" anchor="ctr"/>
                </a:tc>
                <a:tc>
                  <a:txBody>
                    <a:bodyPr/>
                    <a:lstStyle/>
                    <a:p>
                      <a:pPr marL="0" indent="0" algn="l" defTabSz="914400" rtl="0" eaLnBrk="1" latinLnBrk="0" hangingPunct="1">
                        <a:lnSpc>
                          <a:spcPct val="150000"/>
                        </a:lnSpc>
                        <a:spcAft>
                          <a:spcPts val="0"/>
                        </a:spcAft>
                        <a:buFont typeface="Wingdings" panose="05000000000000000000" pitchFamily="2" charset="2"/>
                        <a:buNone/>
                      </a:pP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0000FF"/>
                          </a:solidFill>
                          <a:latin typeface="Book Antiqua" panose="02040602050305030304" pitchFamily="18" charset="0"/>
                          <a:ea typeface="標楷體" panose="03000509000000000000" pitchFamily="65" charset="-120"/>
                          <a:cs typeface="+mn-cs"/>
                        </a:rPr>
                        <a:t>開放查詢成績及級</a:t>
                      </a:r>
                      <a:r>
                        <a:rPr lang="zh-TW" sz="2200" b="1" kern="1200" dirty="0" smtClean="0">
                          <a:solidFill>
                            <a:srgbClr val="0000FF"/>
                          </a:solidFill>
                          <a:latin typeface="Book Antiqua" panose="02040602050305030304" pitchFamily="18" charset="0"/>
                          <a:ea typeface="標楷體" panose="03000509000000000000" pitchFamily="65" charset="-120"/>
                          <a:cs typeface="+mn-cs"/>
                        </a:rPr>
                        <a:t>距</a:t>
                      </a:r>
                      <a:r>
                        <a:rPr lang="zh-TW" altLang="en-US" sz="2200" b="1" kern="1200" dirty="0" smtClean="0">
                          <a:solidFill>
                            <a:srgbClr val="FF0000"/>
                          </a:solidFill>
                          <a:latin typeface="Book Antiqua" panose="02040602050305030304" pitchFamily="18" charset="0"/>
                          <a:ea typeface="標楷體" panose="03000509000000000000" pitchFamily="65" charset="-120"/>
                          <a:cs typeface="+mn-cs"/>
                        </a:rPr>
                        <a:t>（序位查詢）</a:t>
                      </a:r>
                      <a:r>
                        <a:rPr lang="en-US" sz="2200" b="1" kern="1200" dirty="0" smtClean="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FF0000"/>
                          </a:solidFill>
                          <a:latin typeface="Book Antiqua" panose="02040602050305030304" pitchFamily="18" charset="0"/>
                          <a:ea typeface="標楷體" panose="03000509000000000000" pitchFamily="65" charset="-120"/>
                          <a:cs typeface="+mn-cs"/>
                        </a:rPr>
                        <a:t>含會考成績</a:t>
                      </a:r>
                      <a:r>
                        <a:rPr lang="zh-TW" sz="2200" b="1" kern="1200" dirty="0">
                          <a:solidFill>
                            <a:srgbClr val="0000FF"/>
                          </a:solidFill>
                          <a:latin typeface="Book Antiqua" panose="02040602050305030304" pitchFamily="18" charset="0"/>
                          <a:ea typeface="標楷體" panose="03000509000000000000" pitchFamily="65" charset="-120"/>
                          <a:cs typeface="+mn-cs"/>
                        </a:rPr>
                        <a:t>，但不含志願序積分</a:t>
                      </a:r>
                      <a:r>
                        <a:rPr lang="en-US" sz="2200" b="1" kern="1200" dirty="0">
                          <a:solidFill>
                            <a:srgbClr val="0000FF"/>
                          </a:solidFill>
                          <a:latin typeface="Book Antiqua" panose="02040602050305030304" pitchFamily="18" charset="0"/>
                          <a:ea typeface="標楷體" panose="03000509000000000000" pitchFamily="65" charset="-120"/>
                          <a:cs typeface="+mn-cs"/>
                        </a:rPr>
                        <a:t>)</a:t>
                      </a:r>
                      <a:endParaRPr lang="zh-TW" sz="2200" b="1" kern="1200" dirty="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r>
              <a:tr h="986081">
                <a:tc>
                  <a:txBody>
                    <a:bodyPr/>
                    <a:lstStyle/>
                    <a:p>
                      <a:pPr marL="304800" algn="ctr">
                        <a:lnSpc>
                          <a:spcPts val="1600"/>
                        </a:lnSpc>
                        <a:spcAft>
                          <a:spcPts val="0"/>
                        </a:spcAft>
                      </a:pPr>
                      <a:r>
                        <a:rPr lang="en-US" sz="1400" kern="100" dirty="0">
                          <a:effectLst/>
                        </a:rPr>
                        <a:t>8</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2200" b="1" kern="1200" dirty="0">
                          <a:solidFill>
                            <a:srgbClr val="0000FF"/>
                          </a:solidFill>
                          <a:latin typeface="Book Antiqua" panose="02040602050305030304" pitchFamily="18" charset="0"/>
                          <a:ea typeface="標楷體" panose="03000509000000000000" pitchFamily="65" charset="-120"/>
                          <a:cs typeface="+mn-cs"/>
                        </a:rPr>
                        <a:t>107</a:t>
                      </a:r>
                      <a:r>
                        <a:rPr lang="zh-TW" sz="2200" b="1" kern="1200" dirty="0">
                          <a:solidFill>
                            <a:srgbClr val="0000FF"/>
                          </a:solidFill>
                          <a:latin typeface="Book Antiqua" panose="02040602050305030304" pitchFamily="18" charset="0"/>
                          <a:ea typeface="標楷體" panose="03000509000000000000" pitchFamily="65" charset="-120"/>
                          <a:cs typeface="+mn-cs"/>
                        </a:rPr>
                        <a:t>年</a:t>
                      </a:r>
                      <a:r>
                        <a:rPr lang="en-US" sz="2200" b="1" kern="1200" dirty="0">
                          <a:solidFill>
                            <a:srgbClr val="0000FF"/>
                          </a:solidFill>
                          <a:latin typeface="Book Antiqua" panose="02040602050305030304" pitchFamily="18" charset="0"/>
                          <a:ea typeface="標楷體" panose="03000509000000000000" pitchFamily="65" charset="-120"/>
                          <a:cs typeface="+mn-cs"/>
                        </a:rPr>
                        <a:t>6</a:t>
                      </a:r>
                      <a:r>
                        <a:rPr lang="zh-TW" sz="2200" b="1" kern="1200" dirty="0">
                          <a:solidFill>
                            <a:srgbClr val="0000FF"/>
                          </a:solidFill>
                          <a:latin typeface="Book Antiqua" panose="02040602050305030304" pitchFamily="18" charset="0"/>
                          <a:ea typeface="標楷體" panose="03000509000000000000" pitchFamily="65" charset="-120"/>
                          <a:cs typeface="+mn-cs"/>
                        </a:rPr>
                        <a:t>月</a:t>
                      </a:r>
                      <a:r>
                        <a:rPr lang="en-US" sz="2200" b="1" kern="1200" dirty="0">
                          <a:solidFill>
                            <a:srgbClr val="0000FF"/>
                          </a:solidFill>
                          <a:latin typeface="Book Antiqua" panose="02040602050305030304" pitchFamily="18" charset="0"/>
                          <a:ea typeface="標楷體" panose="03000509000000000000" pitchFamily="65" charset="-120"/>
                          <a:cs typeface="+mn-cs"/>
                        </a:rPr>
                        <a:t>13</a:t>
                      </a:r>
                      <a:r>
                        <a:rPr lang="zh-TW" sz="2200" b="1" kern="1200" dirty="0">
                          <a:solidFill>
                            <a:srgbClr val="0000FF"/>
                          </a:solidFill>
                          <a:latin typeface="Book Antiqua" panose="02040602050305030304" pitchFamily="18" charset="0"/>
                          <a:ea typeface="標楷體" panose="03000509000000000000" pitchFamily="65" charset="-120"/>
                          <a:cs typeface="+mn-cs"/>
                        </a:rPr>
                        <a:t>日</a:t>
                      </a: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0000FF"/>
                          </a:solidFill>
                          <a:latin typeface="Book Antiqua" panose="02040602050305030304" pitchFamily="18" charset="0"/>
                          <a:ea typeface="標楷體" panose="03000509000000000000" pitchFamily="65" charset="-120"/>
                          <a:cs typeface="+mn-cs"/>
                        </a:rPr>
                        <a:t>三</a:t>
                      </a:r>
                      <a:r>
                        <a:rPr lang="en-US" sz="2200" b="1" kern="1200" dirty="0">
                          <a:solidFill>
                            <a:srgbClr val="0000FF"/>
                          </a:solidFill>
                          <a:latin typeface="Book Antiqua" panose="02040602050305030304" pitchFamily="18" charset="0"/>
                          <a:ea typeface="標楷體" panose="03000509000000000000" pitchFamily="65" charset="-120"/>
                          <a:cs typeface="+mn-cs"/>
                        </a:rPr>
                        <a:t>) </a:t>
                      </a:r>
                      <a:r>
                        <a:rPr lang="en-US" sz="2200" b="1" kern="1200" dirty="0">
                          <a:solidFill>
                            <a:srgbClr val="FF0000"/>
                          </a:solidFill>
                          <a:latin typeface="Book Antiqua" panose="02040602050305030304" pitchFamily="18" charset="0"/>
                          <a:ea typeface="標楷體" panose="03000509000000000000" pitchFamily="65" charset="-120"/>
                          <a:cs typeface="+mn-cs"/>
                        </a:rPr>
                        <a:t>10:00</a:t>
                      </a:r>
                      <a:r>
                        <a:rPr lang="zh-TW" sz="2200" b="1" kern="1200" dirty="0">
                          <a:solidFill>
                            <a:srgbClr val="0000FF"/>
                          </a:solidFill>
                          <a:latin typeface="Book Antiqua" panose="02040602050305030304" pitchFamily="18" charset="0"/>
                          <a:ea typeface="標楷體" panose="03000509000000000000" pitchFamily="65" charset="-120"/>
                          <a:cs typeface="+mn-cs"/>
                        </a:rPr>
                        <a:t>起</a:t>
                      </a:r>
                    </a:p>
                  </a:txBody>
                  <a:tcPr marL="36715" marR="36715" marT="0" marB="0" anchor="ctr"/>
                </a:tc>
                <a:tc>
                  <a:txBody>
                    <a:bodyPr/>
                    <a:lstStyle/>
                    <a:p>
                      <a:pPr marL="0" indent="0" algn="l" defTabSz="914400" rtl="0" eaLnBrk="1" latinLnBrk="0" hangingPunct="1">
                        <a:lnSpc>
                          <a:spcPct val="150000"/>
                        </a:lnSpc>
                        <a:spcAft>
                          <a:spcPts val="0"/>
                        </a:spcAft>
                        <a:buFont typeface="Wingdings" panose="05000000000000000000" pitchFamily="2" charset="2"/>
                        <a:buNone/>
                      </a:pP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0000FF"/>
                          </a:solidFill>
                          <a:latin typeface="Book Antiqua" panose="02040602050305030304" pitchFamily="18" charset="0"/>
                          <a:ea typeface="標楷體" panose="03000509000000000000" pitchFamily="65" charset="-120"/>
                          <a:cs typeface="+mn-cs"/>
                        </a:rPr>
                        <a:t>網路</a:t>
                      </a:r>
                      <a:r>
                        <a:rPr lang="zh-TW" sz="2200" b="1" kern="1200" dirty="0">
                          <a:solidFill>
                            <a:srgbClr val="FF0000"/>
                          </a:solidFill>
                          <a:latin typeface="Book Antiqua" panose="02040602050305030304" pitchFamily="18" charset="0"/>
                          <a:ea typeface="標楷體" panose="03000509000000000000" pitchFamily="65" charset="-120"/>
                          <a:cs typeface="+mn-cs"/>
                        </a:rPr>
                        <a:t>錄取公告及分發結果</a:t>
                      </a:r>
                      <a:r>
                        <a:rPr lang="zh-TW" sz="2200" b="1" kern="1200" dirty="0">
                          <a:solidFill>
                            <a:srgbClr val="0000FF"/>
                          </a:solidFill>
                          <a:latin typeface="Book Antiqua" panose="02040602050305030304" pitchFamily="18" charset="0"/>
                          <a:ea typeface="標楷體" panose="03000509000000000000" pitchFamily="65" charset="-120"/>
                          <a:cs typeface="+mn-cs"/>
                        </a:rPr>
                        <a:t>查詢 </a:t>
                      </a:r>
                      <a:r>
                        <a:rPr lang="zh-TW" sz="2200" b="1" kern="1200" dirty="0" smtClean="0">
                          <a:solidFill>
                            <a:srgbClr val="0000FF"/>
                          </a:solidFill>
                          <a:latin typeface="Book Antiqua" panose="02040602050305030304" pitchFamily="18" charset="0"/>
                          <a:ea typeface="標楷體" panose="03000509000000000000" pitchFamily="65" charset="-120"/>
                          <a:cs typeface="+mn-cs"/>
                        </a:rPr>
                        <a:t>網</a:t>
                      </a:r>
                      <a:endParaRPr lang="zh-TW" sz="2200" b="1" kern="1200" dirty="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r>
              <a:tr h="644819">
                <a:tc>
                  <a:txBody>
                    <a:bodyPr/>
                    <a:lstStyle/>
                    <a:p>
                      <a:pPr marL="304800" algn="ctr">
                        <a:lnSpc>
                          <a:spcPts val="1600"/>
                        </a:lnSpc>
                        <a:spcAft>
                          <a:spcPts val="0"/>
                        </a:spcAft>
                      </a:pPr>
                      <a:r>
                        <a:rPr lang="en-US" sz="1400" kern="100" dirty="0">
                          <a:effectLst/>
                        </a:rPr>
                        <a:t>9</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2200" b="1" kern="1200" dirty="0">
                          <a:solidFill>
                            <a:srgbClr val="0000FF"/>
                          </a:solidFill>
                          <a:latin typeface="Book Antiqua" panose="02040602050305030304" pitchFamily="18" charset="0"/>
                          <a:ea typeface="標楷體" panose="03000509000000000000" pitchFamily="65" charset="-120"/>
                          <a:cs typeface="+mn-cs"/>
                        </a:rPr>
                        <a:t>107</a:t>
                      </a:r>
                      <a:r>
                        <a:rPr lang="zh-TW" sz="2200" b="1" kern="1200" dirty="0">
                          <a:solidFill>
                            <a:srgbClr val="0000FF"/>
                          </a:solidFill>
                          <a:latin typeface="Book Antiqua" panose="02040602050305030304" pitchFamily="18" charset="0"/>
                          <a:ea typeface="標楷體" panose="03000509000000000000" pitchFamily="65" charset="-120"/>
                          <a:cs typeface="+mn-cs"/>
                        </a:rPr>
                        <a:t>年</a:t>
                      </a:r>
                      <a:r>
                        <a:rPr lang="en-US" sz="2200" b="1" kern="1200" dirty="0">
                          <a:solidFill>
                            <a:srgbClr val="0000FF"/>
                          </a:solidFill>
                          <a:latin typeface="Book Antiqua" panose="02040602050305030304" pitchFamily="18" charset="0"/>
                          <a:ea typeface="標楷體" panose="03000509000000000000" pitchFamily="65" charset="-120"/>
                          <a:cs typeface="+mn-cs"/>
                        </a:rPr>
                        <a:t>6</a:t>
                      </a:r>
                      <a:r>
                        <a:rPr lang="zh-TW" sz="2200" b="1" kern="1200" dirty="0">
                          <a:solidFill>
                            <a:srgbClr val="0000FF"/>
                          </a:solidFill>
                          <a:latin typeface="Book Antiqua" panose="02040602050305030304" pitchFamily="18" charset="0"/>
                          <a:ea typeface="標楷體" panose="03000509000000000000" pitchFamily="65" charset="-120"/>
                          <a:cs typeface="+mn-cs"/>
                        </a:rPr>
                        <a:t>月</a:t>
                      </a:r>
                      <a:r>
                        <a:rPr lang="en-US" sz="2200" b="1" kern="1200" dirty="0">
                          <a:solidFill>
                            <a:srgbClr val="0000FF"/>
                          </a:solidFill>
                          <a:latin typeface="Book Antiqua" panose="02040602050305030304" pitchFamily="18" charset="0"/>
                          <a:ea typeface="標楷體" panose="03000509000000000000" pitchFamily="65" charset="-120"/>
                          <a:cs typeface="+mn-cs"/>
                        </a:rPr>
                        <a:t>14</a:t>
                      </a:r>
                      <a:r>
                        <a:rPr lang="zh-TW" sz="2200" b="1" kern="1200" dirty="0">
                          <a:solidFill>
                            <a:srgbClr val="0000FF"/>
                          </a:solidFill>
                          <a:latin typeface="Book Antiqua" panose="02040602050305030304" pitchFamily="18" charset="0"/>
                          <a:ea typeface="標楷體" panose="03000509000000000000" pitchFamily="65" charset="-120"/>
                          <a:cs typeface="+mn-cs"/>
                        </a:rPr>
                        <a:t>日</a:t>
                      </a: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0000FF"/>
                          </a:solidFill>
                          <a:latin typeface="Book Antiqua" panose="02040602050305030304" pitchFamily="18" charset="0"/>
                          <a:ea typeface="標楷體" panose="03000509000000000000" pitchFamily="65" charset="-120"/>
                          <a:cs typeface="+mn-cs"/>
                        </a:rPr>
                        <a:t>四</a:t>
                      </a:r>
                      <a:r>
                        <a:rPr lang="en-US" sz="2200" b="1" kern="1200" dirty="0">
                          <a:solidFill>
                            <a:srgbClr val="0000FF"/>
                          </a:solidFill>
                          <a:latin typeface="Book Antiqua" panose="02040602050305030304" pitchFamily="18" charset="0"/>
                          <a:ea typeface="標楷體" panose="03000509000000000000" pitchFamily="65" charset="-120"/>
                          <a:cs typeface="+mn-cs"/>
                        </a:rPr>
                        <a:t>) 12:00</a:t>
                      </a:r>
                      <a:r>
                        <a:rPr lang="zh-TW" sz="2200" b="1" kern="1200" dirty="0">
                          <a:solidFill>
                            <a:srgbClr val="0000FF"/>
                          </a:solidFill>
                          <a:latin typeface="Book Antiqua" panose="02040602050305030304" pitchFamily="18" charset="0"/>
                          <a:ea typeface="標楷體" panose="03000509000000000000" pitchFamily="65" charset="-120"/>
                          <a:cs typeface="+mn-cs"/>
                        </a:rPr>
                        <a:t>止</a:t>
                      </a:r>
                    </a:p>
                  </a:txBody>
                  <a:tcPr marL="36715" marR="36715" marT="0" marB="0" anchor="ctr"/>
                </a:tc>
                <a:tc>
                  <a:txBody>
                    <a:bodyPr/>
                    <a:lstStyle/>
                    <a:p>
                      <a:pPr marL="0" indent="0" algn="l" defTabSz="914400" rtl="0" eaLnBrk="1" latinLnBrk="0" hangingPunct="1">
                        <a:lnSpc>
                          <a:spcPct val="150000"/>
                        </a:lnSpc>
                        <a:spcAft>
                          <a:spcPts val="0"/>
                        </a:spcAft>
                        <a:buFont typeface="Wingdings" panose="05000000000000000000" pitchFamily="2" charset="2"/>
                        <a:buNone/>
                      </a:pPr>
                      <a:r>
                        <a:rPr lang="en-US" altLang="zh-TW" sz="2200" b="1" kern="1200" dirty="0" smtClean="0">
                          <a:solidFill>
                            <a:srgbClr val="0000FF"/>
                          </a:solidFill>
                          <a:latin typeface="Book Antiqua" panose="02040602050305030304" pitchFamily="18" charset="0"/>
                          <a:ea typeface="標楷體" panose="03000509000000000000" pitchFamily="65" charset="-120"/>
                          <a:cs typeface="+mn-cs"/>
                        </a:rPr>
                        <a:t>※</a:t>
                      </a:r>
                      <a:r>
                        <a:rPr lang="zh-TW" altLang="en-US" sz="2200" b="1" kern="1200" dirty="0" smtClean="0">
                          <a:solidFill>
                            <a:srgbClr val="0000FF"/>
                          </a:solidFill>
                          <a:latin typeface="Book Antiqua" panose="02040602050305030304" pitchFamily="18" charset="0"/>
                          <a:ea typeface="標楷體" panose="03000509000000000000" pitchFamily="65" charset="-120"/>
                          <a:cs typeface="+mn-cs"/>
                        </a:rPr>
                        <a:t>分發結果複查</a:t>
                      </a:r>
                    </a:p>
                  </a:txBody>
                  <a:tcPr marL="36715" marR="36715" marT="0" marB="0" anchor="ctr"/>
                </a:tc>
              </a:tr>
              <a:tr h="644819">
                <a:tc>
                  <a:txBody>
                    <a:bodyPr/>
                    <a:lstStyle/>
                    <a:p>
                      <a:pPr marL="304800" algn="ctr">
                        <a:lnSpc>
                          <a:spcPts val="1600"/>
                        </a:lnSpc>
                        <a:spcAft>
                          <a:spcPts val="0"/>
                        </a:spcAft>
                      </a:pPr>
                      <a:r>
                        <a:rPr lang="en-US" sz="1400" kern="100" dirty="0">
                          <a:effectLst/>
                        </a:rPr>
                        <a:t>10</a:t>
                      </a:r>
                      <a:endParaRPr lang="zh-TW" sz="1400" kern="100" dirty="0">
                        <a:effectLst/>
                        <a:latin typeface="Calibri"/>
                        <a:ea typeface="新細明體"/>
                        <a:cs typeface="Times New Roman"/>
                      </a:endParaRPr>
                    </a:p>
                  </a:txBody>
                  <a:tcPr marL="36715" marR="36715" marT="0" marB="0" anchor="ctr"/>
                </a:tc>
                <a:tc>
                  <a:txBody>
                    <a:bodyPr/>
                    <a:lstStyle/>
                    <a:p>
                      <a:pPr marL="0" algn="ctr" defTabSz="914400" rtl="0" eaLnBrk="1" latinLnBrk="0" hangingPunct="1">
                        <a:lnSpc>
                          <a:spcPct val="150000"/>
                        </a:lnSpc>
                        <a:spcAft>
                          <a:spcPts val="0"/>
                        </a:spcAft>
                      </a:pPr>
                      <a:r>
                        <a:rPr lang="en-US" sz="2200" b="1" kern="1200" dirty="0">
                          <a:solidFill>
                            <a:srgbClr val="0000FF"/>
                          </a:solidFill>
                          <a:latin typeface="Book Antiqua" panose="02040602050305030304" pitchFamily="18" charset="0"/>
                          <a:ea typeface="標楷體" panose="03000509000000000000" pitchFamily="65" charset="-120"/>
                          <a:cs typeface="+mn-cs"/>
                        </a:rPr>
                        <a:t>107</a:t>
                      </a:r>
                      <a:r>
                        <a:rPr lang="zh-TW" sz="2200" b="1" kern="1200" dirty="0">
                          <a:solidFill>
                            <a:srgbClr val="0000FF"/>
                          </a:solidFill>
                          <a:latin typeface="Book Antiqua" panose="02040602050305030304" pitchFamily="18" charset="0"/>
                          <a:ea typeface="標楷體" panose="03000509000000000000" pitchFamily="65" charset="-120"/>
                          <a:cs typeface="+mn-cs"/>
                        </a:rPr>
                        <a:t>年</a:t>
                      </a:r>
                      <a:r>
                        <a:rPr lang="en-US" sz="2200" b="1" kern="1200" dirty="0">
                          <a:solidFill>
                            <a:srgbClr val="0000FF"/>
                          </a:solidFill>
                          <a:latin typeface="Book Antiqua" panose="02040602050305030304" pitchFamily="18" charset="0"/>
                          <a:ea typeface="標楷體" panose="03000509000000000000" pitchFamily="65" charset="-120"/>
                          <a:cs typeface="+mn-cs"/>
                        </a:rPr>
                        <a:t>6</a:t>
                      </a:r>
                      <a:r>
                        <a:rPr lang="zh-TW" sz="2200" b="1" kern="1200" dirty="0">
                          <a:solidFill>
                            <a:srgbClr val="0000FF"/>
                          </a:solidFill>
                          <a:latin typeface="Book Antiqua" panose="02040602050305030304" pitchFamily="18" charset="0"/>
                          <a:ea typeface="標楷體" panose="03000509000000000000" pitchFamily="65" charset="-120"/>
                          <a:cs typeface="+mn-cs"/>
                        </a:rPr>
                        <a:t>月</a:t>
                      </a:r>
                      <a:r>
                        <a:rPr lang="en-US" sz="2200" b="1" kern="1200" dirty="0">
                          <a:solidFill>
                            <a:srgbClr val="0000FF"/>
                          </a:solidFill>
                          <a:latin typeface="Book Antiqua" panose="02040602050305030304" pitchFamily="18" charset="0"/>
                          <a:ea typeface="標楷體" panose="03000509000000000000" pitchFamily="65" charset="-120"/>
                          <a:cs typeface="+mn-cs"/>
                        </a:rPr>
                        <a:t>15</a:t>
                      </a:r>
                      <a:r>
                        <a:rPr lang="zh-TW" sz="2200" b="1" kern="1200" dirty="0">
                          <a:solidFill>
                            <a:srgbClr val="0000FF"/>
                          </a:solidFill>
                          <a:latin typeface="Book Antiqua" panose="02040602050305030304" pitchFamily="18" charset="0"/>
                          <a:ea typeface="標楷體" panose="03000509000000000000" pitchFamily="65" charset="-120"/>
                          <a:cs typeface="+mn-cs"/>
                        </a:rPr>
                        <a:t>日</a:t>
                      </a: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0000FF"/>
                          </a:solidFill>
                          <a:latin typeface="Book Antiqua" panose="02040602050305030304" pitchFamily="18" charset="0"/>
                          <a:ea typeface="標楷體" panose="03000509000000000000" pitchFamily="65" charset="-120"/>
                          <a:cs typeface="+mn-cs"/>
                        </a:rPr>
                        <a:t>五</a:t>
                      </a:r>
                      <a:r>
                        <a:rPr lang="en-US" sz="2200" b="1" kern="1200" dirty="0">
                          <a:solidFill>
                            <a:srgbClr val="0000FF"/>
                          </a:solidFill>
                          <a:latin typeface="Book Antiqua" panose="02040602050305030304" pitchFamily="18" charset="0"/>
                          <a:ea typeface="標楷體" panose="03000509000000000000" pitchFamily="65" charset="-120"/>
                          <a:cs typeface="+mn-cs"/>
                        </a:rPr>
                        <a:t>) 17:00</a:t>
                      </a:r>
                      <a:r>
                        <a:rPr lang="zh-TW" sz="2200" b="1" kern="1200" dirty="0">
                          <a:solidFill>
                            <a:srgbClr val="0000FF"/>
                          </a:solidFill>
                          <a:latin typeface="Book Antiqua" panose="02040602050305030304" pitchFamily="18" charset="0"/>
                          <a:ea typeface="標楷體" panose="03000509000000000000" pitchFamily="65" charset="-120"/>
                          <a:cs typeface="+mn-cs"/>
                        </a:rPr>
                        <a:t>止</a:t>
                      </a:r>
                    </a:p>
                  </a:txBody>
                  <a:tcPr marL="36715" marR="36715" marT="0" marB="0" anchor="ctr"/>
                </a:tc>
                <a:tc>
                  <a:txBody>
                    <a:bodyPr/>
                    <a:lstStyle/>
                    <a:p>
                      <a:pPr marL="0" indent="0" algn="l" defTabSz="914400" rtl="0" eaLnBrk="1" latinLnBrk="0" hangingPunct="1">
                        <a:lnSpc>
                          <a:spcPct val="150000"/>
                        </a:lnSpc>
                        <a:spcAft>
                          <a:spcPts val="0"/>
                        </a:spcAft>
                        <a:buFont typeface="Wingdings" panose="05000000000000000000" pitchFamily="2" charset="2"/>
                        <a:buNone/>
                      </a:pPr>
                      <a:r>
                        <a:rPr lang="en-US" sz="2200" b="1" kern="1200" dirty="0">
                          <a:solidFill>
                            <a:srgbClr val="0000FF"/>
                          </a:solidFill>
                          <a:latin typeface="Book Antiqua" panose="02040602050305030304" pitchFamily="18" charset="0"/>
                          <a:ea typeface="標楷體" panose="03000509000000000000" pitchFamily="65" charset="-120"/>
                          <a:cs typeface="+mn-cs"/>
                        </a:rPr>
                        <a:t>※</a:t>
                      </a:r>
                      <a:r>
                        <a:rPr lang="zh-TW" sz="2200" b="1" kern="1200" dirty="0">
                          <a:solidFill>
                            <a:srgbClr val="FF0000"/>
                          </a:solidFill>
                          <a:latin typeface="Book Antiqua" panose="02040602050305030304" pitchFamily="18" charset="0"/>
                          <a:ea typeface="標楷體" panose="03000509000000000000" pitchFamily="65" charset="-120"/>
                          <a:cs typeface="+mn-cs"/>
                        </a:rPr>
                        <a:t>錄取報到</a:t>
                      </a:r>
                      <a:r>
                        <a:rPr lang="zh-TW" sz="2200" b="1" kern="1200" dirty="0">
                          <a:solidFill>
                            <a:srgbClr val="0000FF"/>
                          </a:solidFill>
                          <a:latin typeface="Book Antiqua" panose="02040602050305030304" pitchFamily="18" charset="0"/>
                          <a:ea typeface="標楷體" panose="03000509000000000000" pitchFamily="65" charset="-120"/>
                          <a:cs typeface="+mn-cs"/>
                        </a:rPr>
                        <a:t>及放棄錄取截止 </a:t>
                      </a:r>
                      <a:endParaRPr lang="en-US" altLang="zh-TW" sz="2200" b="1" kern="1200" dirty="0" smtClean="0">
                        <a:solidFill>
                          <a:srgbClr val="0000FF"/>
                        </a:solidFill>
                        <a:latin typeface="Book Antiqua" panose="02040602050305030304" pitchFamily="18" charset="0"/>
                        <a:ea typeface="標楷體" panose="03000509000000000000" pitchFamily="65" charset="-120"/>
                        <a:cs typeface="+mn-cs"/>
                      </a:endParaRPr>
                    </a:p>
                  </a:txBody>
                  <a:tcPr marL="36715" marR="36715" marT="0" marB="0" anchor="ctr"/>
                </a:tc>
              </a:tr>
            </a:tbl>
          </a:graphicData>
        </a:graphic>
      </p:graphicFrame>
      <p:sp>
        <p:nvSpPr>
          <p:cNvPr id="7" name="標題 1"/>
          <p:cNvSpPr txBox="1">
            <a:spLocks/>
          </p:cNvSpPr>
          <p:nvPr/>
        </p:nvSpPr>
        <p:spPr bwMode="auto">
          <a:xfrm>
            <a:off x="573732" y="-243408"/>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新細明體" panose="02020500000000000000" pitchFamily="18" charset="-120"/>
              </a:defRPr>
            </a:lvl9pPr>
          </a:lstStyle>
          <a:p>
            <a:pPr algn="ctr" eaLnBrk="1" hangingPunct="1"/>
            <a:r>
              <a:rPr lang="en-US" altLang="zh-TW" sz="3200" b="1" dirty="0" smtClean="0">
                <a:solidFill>
                  <a:srgbClr val="FF0000"/>
                </a:solidFill>
                <a:latin typeface="Book Antiqua" pitchFamily="18" charset="0"/>
                <a:ea typeface="標楷體" pitchFamily="65" charset="-120"/>
              </a:rPr>
              <a:t>107</a:t>
            </a:r>
            <a:r>
              <a:rPr lang="zh-TW" altLang="en-US" sz="3200" b="1" dirty="0" smtClean="0">
                <a:solidFill>
                  <a:srgbClr val="FF0000"/>
                </a:solidFill>
                <a:latin typeface="標楷體" pitchFamily="65" charset="-120"/>
                <a:ea typeface="標楷體" pitchFamily="65" charset="-120"/>
              </a:rPr>
              <a:t>學年度五專優免</a:t>
            </a:r>
            <a:r>
              <a:rPr lang="zh-TW" altLang="zh-TW" sz="3200" b="1" dirty="0" smtClean="0">
                <a:solidFill>
                  <a:srgbClr val="FF0000"/>
                </a:solidFill>
                <a:latin typeface="標楷體" pitchFamily="65" charset="-120"/>
                <a:ea typeface="標楷體" pitchFamily="65" charset="-120"/>
              </a:rPr>
              <a:t>辦理期程</a:t>
            </a:r>
            <a:endParaRPr lang="en-US" altLang="zh-TW" sz="3200" b="1" dirty="0" smtClean="0">
              <a:solidFill>
                <a:srgbClr val="FF0000"/>
              </a:solidFill>
              <a:latin typeface="標楷體" pitchFamily="65" charset="-120"/>
              <a:ea typeface="標楷體" pitchFamily="65" charset="-120"/>
            </a:endParaRPr>
          </a:p>
          <a:p>
            <a:pPr algn="ctr" eaLnBrk="1" hangingPunct="1"/>
            <a:r>
              <a:rPr lang="en-US" altLang="zh-TW" sz="3200" b="1" dirty="0" smtClean="0">
                <a:solidFill>
                  <a:srgbClr val="FF0000"/>
                </a:solidFill>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請注意各國中端校內收件時間</a:t>
            </a:r>
            <a:r>
              <a:rPr lang="en-US" altLang="zh-TW" sz="3200" b="1" dirty="0">
                <a:solidFill>
                  <a:srgbClr val="FF0000"/>
                </a:solidFill>
                <a:latin typeface="標楷體" pitchFamily="65" charset="-120"/>
                <a:ea typeface="標楷體" pitchFamily="65" charset="-120"/>
              </a:rPr>
              <a:t>)</a:t>
            </a:r>
            <a:endParaRPr lang="zh-TW" altLang="en-US" sz="3200" b="1" dirty="0" smtClean="0">
              <a:solidFill>
                <a:srgbClr val="FF0000"/>
              </a:solidFill>
            </a:endParaRPr>
          </a:p>
        </p:txBody>
      </p:sp>
    </p:spTree>
    <p:extLst>
      <p:ext uri="{BB962C8B-B14F-4D97-AF65-F5344CB8AC3E}">
        <p14:creationId xmlns:p14="http://schemas.microsoft.com/office/powerpoint/2010/main" val="2933030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692696"/>
            <a:ext cx="8229600" cy="1143000"/>
          </a:xfrm>
        </p:spPr>
        <p:txBody>
          <a:bodyPr/>
          <a:lstStyle/>
          <a:p>
            <a:r>
              <a:rPr lang="zh-TW" altLang="en-US" b="1" dirty="0" smtClean="0">
                <a:solidFill>
                  <a:srgbClr val="002060"/>
                </a:solidFill>
              </a:rPr>
              <a:t>因為有堅持 才能看見成功</a:t>
            </a:r>
            <a:endParaRPr lang="zh-TW" altLang="en-US" b="1" dirty="0">
              <a:solidFill>
                <a:srgbClr val="002060"/>
              </a:solidFill>
            </a:endParaRPr>
          </a:p>
        </p:txBody>
      </p:sp>
      <p:pic>
        <p:nvPicPr>
          <p:cNvPr id="6147" name="Picture 3" descr="C:\Users\user\Desktop\名人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78" y="2204864"/>
            <a:ext cx="5118100" cy="36322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圖說文字 2"/>
          <p:cNvSpPr/>
          <p:nvPr/>
        </p:nvSpPr>
        <p:spPr>
          <a:xfrm>
            <a:off x="2483768" y="5369012"/>
            <a:ext cx="2304256" cy="936104"/>
          </a:xfrm>
          <a:prstGeom prst="wedgeRectCallout">
            <a:avLst>
              <a:gd name="adj1" fmla="val -109490"/>
              <a:gd name="adj2" fmla="val 6087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400" b="1" dirty="0" smtClean="0">
                <a:solidFill>
                  <a:schemeClr val="tx1"/>
                </a:solidFill>
              </a:rPr>
              <a:t>麵包魂  棒球魂</a:t>
            </a:r>
            <a:endParaRPr lang="zh-TW" altLang="en-US" sz="2400" b="1" dirty="0">
              <a:solidFill>
                <a:schemeClr val="tx1"/>
              </a:solidFill>
            </a:endParaRPr>
          </a:p>
        </p:txBody>
      </p:sp>
      <p:pic>
        <p:nvPicPr>
          <p:cNvPr id="2050" name="Picture 2" descr="C:\Users\user\Desktop\107適性入學簡報\陳金鋒.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47864" y="1772816"/>
            <a:ext cx="5593293" cy="322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7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additive="base">
                                        <p:cTn id="25" dur="500" fill="hold"/>
                                        <p:tgtEl>
                                          <p:spTgt spid="2050"/>
                                        </p:tgtEl>
                                        <p:attrNameLst>
                                          <p:attrName>ppt_x</p:attrName>
                                        </p:attrNameLst>
                                      </p:cBhvr>
                                      <p:tavLst>
                                        <p:tav tm="0">
                                          <p:val>
                                            <p:strVal val="#ppt_x"/>
                                          </p:val>
                                        </p:tav>
                                        <p:tav tm="100000">
                                          <p:val>
                                            <p:strVal val="#ppt_x"/>
                                          </p:val>
                                        </p:tav>
                                      </p:tavLst>
                                    </p:anim>
                                    <p:anim calcmode="lin" valueType="num">
                                      <p:cBhvr additive="base">
                                        <p:cTn id="2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4551" y="2348880"/>
            <a:ext cx="8953947"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23" name="文字方塊 4"/>
          <p:cNvSpPr txBox="1">
            <a:spLocks noChangeArrowheads="1"/>
          </p:cNvSpPr>
          <p:nvPr/>
        </p:nvSpPr>
        <p:spPr bwMode="auto">
          <a:xfrm>
            <a:off x="1154003" y="2962230"/>
            <a:ext cx="6882013" cy="1292662"/>
          </a:xfrm>
          <a:prstGeom prst="rect">
            <a:avLst/>
          </a:prstGeom>
          <a:noFill/>
          <a:ln w="9525">
            <a:noFill/>
            <a:miter lim="800000"/>
            <a:headEnd/>
            <a:tailEnd/>
          </a:ln>
        </p:spPr>
        <p:txBody>
          <a:bodyPr wrap="none">
            <a:spAutoFit/>
          </a:bodyPr>
          <a:lstStyle/>
          <a:p>
            <a:pPr algn="ctr">
              <a:lnSpc>
                <a:spcPct val="130000"/>
              </a:lnSpc>
            </a:pPr>
            <a:r>
              <a:rPr lang="zh-TW" altLang="en-US" sz="6000" b="1" dirty="0" smtClean="0">
                <a:solidFill>
                  <a:srgbClr val="FFFFFF"/>
                </a:solidFill>
                <a:latin typeface="微軟正黑體" pitchFamily="34" charset="-120"/>
                <a:ea typeface="微軟正黑體" pitchFamily="34" charset="-120"/>
              </a:rPr>
              <a:t>五專</a:t>
            </a:r>
            <a:r>
              <a:rPr lang="en-US" altLang="zh-TW" sz="6000" b="1" dirty="0" smtClean="0">
                <a:solidFill>
                  <a:srgbClr val="FFFFFF"/>
                </a:solidFill>
                <a:latin typeface="微軟正黑體" pitchFamily="34" charset="-120"/>
                <a:ea typeface="微軟正黑體" pitchFamily="34" charset="-120"/>
              </a:rPr>
              <a:t>(</a:t>
            </a:r>
            <a:r>
              <a:rPr lang="zh-TW" altLang="en-US" sz="6000" b="1" dirty="0" smtClean="0">
                <a:solidFill>
                  <a:srgbClr val="FF0000"/>
                </a:solidFill>
                <a:latin typeface="微軟正黑體" pitchFamily="34" charset="-120"/>
                <a:ea typeface="微軟正黑體" pitchFamily="34" charset="-120"/>
              </a:rPr>
              <a:t>聯合</a:t>
            </a:r>
            <a:r>
              <a:rPr lang="en-US" altLang="zh-TW" sz="6000" b="1" dirty="0" smtClean="0">
                <a:solidFill>
                  <a:srgbClr val="FF0000"/>
                </a:solidFill>
                <a:latin typeface="微軟正黑體" pitchFamily="34" charset="-120"/>
                <a:ea typeface="微軟正黑體" pitchFamily="34" charset="-120"/>
              </a:rPr>
              <a:t>)</a:t>
            </a:r>
            <a:r>
              <a:rPr lang="zh-TW" altLang="en-US" sz="6000" b="1" dirty="0" smtClean="0">
                <a:solidFill>
                  <a:srgbClr val="FFFFFF"/>
                </a:solidFill>
                <a:latin typeface="微軟正黑體" pitchFamily="34" charset="-120"/>
                <a:ea typeface="微軟正黑體" pitchFamily="34" charset="-120"/>
              </a:rPr>
              <a:t>免試入學</a:t>
            </a:r>
            <a:endParaRPr kumimoji="0" lang="en-US" altLang="zh-TW" sz="6000" b="1" dirty="0">
              <a:solidFill>
                <a:srgbClr val="FFFFFF"/>
              </a:solidFill>
              <a:latin typeface="微軟正黑體" pitchFamily="34" charset="-120"/>
              <a:ea typeface="微軟正黑體" pitchFamily="34" charset="-120"/>
            </a:endParaRPr>
          </a:p>
        </p:txBody>
      </p:sp>
      <p:cxnSp>
        <p:nvCxnSpPr>
          <p:cNvPr id="23" name="直線接點 22"/>
          <p:cNvCxnSpPr/>
          <p:nvPr/>
        </p:nvCxnSpPr>
        <p:spPr>
          <a:xfrm>
            <a:off x="9525" y="53435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594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5"/>
          <p:cNvSpPr>
            <a:spLocks noGrp="1"/>
          </p:cNvSpPr>
          <p:nvPr>
            <p:ph type="title"/>
          </p:nvPr>
        </p:nvSpPr>
        <p:spPr>
          <a:xfrm>
            <a:off x="251520" y="0"/>
            <a:ext cx="9147100" cy="1003300"/>
          </a:xfrm>
        </p:spPr>
        <p:txBody>
          <a:bodyPr/>
          <a:lstStyle/>
          <a:p>
            <a:r>
              <a:rPr lang="zh-TW" altLang="en-US" sz="3200" b="1" dirty="0" smtClean="0">
                <a:solidFill>
                  <a:srgbClr val="9900FF"/>
                </a:solidFill>
              </a:rPr>
              <a:t>五專聯合免試入學</a:t>
            </a:r>
            <a:r>
              <a:rPr lang="en-US" altLang="zh-TW" sz="3200" b="1" dirty="0" smtClean="0">
                <a:solidFill>
                  <a:srgbClr val="9900FF"/>
                </a:solidFill>
              </a:rPr>
              <a:t>---</a:t>
            </a:r>
            <a:endParaRPr lang="zh-TW" altLang="en-US" b="1" dirty="0" smtClean="0">
              <a:solidFill>
                <a:srgbClr val="FF0000"/>
              </a:solidFill>
            </a:endParaRPr>
          </a:p>
        </p:txBody>
      </p:sp>
      <p:sp>
        <p:nvSpPr>
          <p:cNvPr id="3" name="投影片編號版面配置區 2"/>
          <p:cNvSpPr>
            <a:spLocks noGrp="1"/>
          </p:cNvSpPr>
          <p:nvPr>
            <p:ph type="sldNum" sz="quarter" idx="12"/>
          </p:nvPr>
        </p:nvSpPr>
        <p:spPr/>
        <p:txBody>
          <a:bodyPr/>
          <a:lstStyle/>
          <a:p>
            <a:pPr>
              <a:defRPr/>
            </a:pPr>
            <a:fld id="{7204E448-5F8F-4E38-B777-BA486679C7D4}" type="slidenum">
              <a:rPr lang="en-US" altLang="zh-TW"/>
              <a:pPr>
                <a:defRPr/>
              </a:pPr>
              <a:t>121</a:t>
            </a:fld>
            <a:endParaRPr lang="en-US" altLang="zh-TW"/>
          </a:p>
        </p:txBody>
      </p:sp>
      <p:graphicFrame>
        <p:nvGraphicFramePr>
          <p:cNvPr id="8" name="資料庫圖表 7"/>
          <p:cNvGraphicFramePr/>
          <p:nvPr>
            <p:extLst>
              <p:ext uri="{D42A27DB-BD31-4B8C-83A1-F6EECF244321}">
                <p14:modId xmlns:p14="http://schemas.microsoft.com/office/powerpoint/2010/main" val="2058901485"/>
              </p:ext>
            </p:extLst>
          </p:nvPr>
        </p:nvGraphicFramePr>
        <p:xfrm>
          <a:off x="251520" y="796833"/>
          <a:ext cx="8693272" cy="5924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8946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3836AC3-17A8-4550-8E7E-199A383B63C5}" type="slidenum">
              <a:rPr lang="zh-TW" altLang="en-US" smtClean="0"/>
              <a:pPr>
                <a:defRPr/>
              </a:pPr>
              <a:t>122</a:t>
            </a:fld>
            <a:endParaRPr lang="zh-TW" altLang="en-US"/>
          </a:p>
        </p:txBody>
      </p:sp>
      <p:sp>
        <p:nvSpPr>
          <p:cNvPr id="6" name="標題 1"/>
          <p:cNvSpPr>
            <a:spLocks noGrp="1"/>
          </p:cNvSpPr>
          <p:nvPr>
            <p:ph type="title"/>
          </p:nvPr>
        </p:nvSpPr>
        <p:spPr>
          <a:xfrm>
            <a:off x="467544" y="231229"/>
            <a:ext cx="7886700" cy="1325563"/>
          </a:xfrm>
        </p:spPr>
        <p:txBody>
          <a:bodyPr>
            <a:normAutofit fontScale="90000"/>
          </a:bodyPr>
          <a:lstStyle/>
          <a:p>
            <a:pPr eaLnBrk="1" hangingPunct="1"/>
            <a:r>
              <a:rPr lang="en-US" altLang="zh-TW" sz="4000" b="1" dirty="0" smtClean="0">
                <a:solidFill>
                  <a:srgbClr val="7030A0"/>
                </a:solidFill>
                <a:latin typeface="Book Antiqua" pitchFamily="18" charset="0"/>
                <a:ea typeface="標楷體" pitchFamily="65" charset="-120"/>
              </a:rPr>
              <a:t>107</a:t>
            </a:r>
            <a:r>
              <a:rPr lang="zh-TW" altLang="en-US" sz="4000" b="1" dirty="0" smtClean="0">
                <a:solidFill>
                  <a:srgbClr val="7030A0"/>
                </a:solidFill>
                <a:latin typeface="標楷體" pitchFamily="65" charset="-120"/>
                <a:ea typeface="標楷體" pitchFamily="65" charset="-120"/>
              </a:rPr>
              <a:t>學年度五專</a:t>
            </a:r>
            <a:r>
              <a:rPr lang="en-US" altLang="zh-TW" sz="4000" b="1" dirty="0" smtClean="0">
                <a:solidFill>
                  <a:srgbClr val="FF0000"/>
                </a:solidFill>
                <a:latin typeface="標楷體" pitchFamily="65" charset="-120"/>
                <a:ea typeface="標楷體" pitchFamily="65" charset="-120"/>
              </a:rPr>
              <a:t>(</a:t>
            </a:r>
            <a:r>
              <a:rPr lang="zh-TW" altLang="en-US" sz="4000" b="1" dirty="0" smtClean="0">
                <a:solidFill>
                  <a:srgbClr val="FF0000"/>
                </a:solidFill>
                <a:latin typeface="標楷體" pitchFamily="65" charset="-120"/>
                <a:ea typeface="標楷體" pitchFamily="65" charset="-120"/>
              </a:rPr>
              <a:t>聯合免試入學</a:t>
            </a:r>
            <a:r>
              <a:rPr lang="en-US" altLang="zh-TW" sz="4000" b="1" dirty="0" smtClean="0">
                <a:solidFill>
                  <a:srgbClr val="FF0000"/>
                </a:solidFill>
                <a:latin typeface="標楷體" pitchFamily="65" charset="-120"/>
                <a:ea typeface="標楷體" pitchFamily="65" charset="-120"/>
              </a:rPr>
              <a:t>)</a:t>
            </a:r>
            <a:br>
              <a:rPr lang="en-US" altLang="zh-TW" sz="4000" b="1" dirty="0" smtClean="0">
                <a:solidFill>
                  <a:srgbClr val="FF0000"/>
                </a:solidFill>
                <a:latin typeface="標楷體" pitchFamily="65" charset="-120"/>
                <a:ea typeface="標楷體" pitchFamily="65" charset="-120"/>
              </a:rPr>
            </a:br>
            <a:r>
              <a:rPr lang="zh-TW" altLang="zh-TW" sz="4000" b="1" dirty="0" smtClean="0">
                <a:solidFill>
                  <a:srgbClr val="7030A0"/>
                </a:solidFill>
                <a:latin typeface="標楷體" pitchFamily="65" charset="-120"/>
                <a:ea typeface="標楷體" pitchFamily="65" charset="-120"/>
              </a:rPr>
              <a:t>辦理期程</a:t>
            </a:r>
            <a:r>
              <a:rPr lang="en-US" altLang="zh-TW" sz="4000" b="1" dirty="0" smtClean="0">
                <a:solidFill>
                  <a:srgbClr val="7030A0"/>
                </a:solidFill>
                <a:latin typeface="標楷體" pitchFamily="65" charset="-120"/>
                <a:ea typeface="標楷體" pitchFamily="65" charset="-120"/>
              </a:rPr>
              <a:t/>
            </a:r>
            <a:br>
              <a:rPr lang="en-US" altLang="zh-TW" sz="4000" b="1" dirty="0" smtClean="0">
                <a:solidFill>
                  <a:srgbClr val="7030A0"/>
                </a:solidFill>
                <a:latin typeface="標楷體" pitchFamily="65" charset="-120"/>
                <a:ea typeface="標楷體" pitchFamily="65" charset="-120"/>
              </a:rPr>
            </a:br>
            <a:endParaRPr lang="zh-TW" altLang="en-US" sz="3200" b="1" dirty="0" smtClean="0">
              <a:solidFill>
                <a:srgbClr val="7030A0"/>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6" y="1217048"/>
            <a:ext cx="8892534" cy="5426122"/>
          </a:xfrm>
          <a:prstGeom prst="rect">
            <a:avLst/>
          </a:prstGeom>
        </p:spPr>
      </p:pic>
    </p:spTree>
    <p:extLst>
      <p:ext uri="{BB962C8B-B14F-4D97-AF65-F5344CB8AC3E}">
        <p14:creationId xmlns:p14="http://schemas.microsoft.com/office/powerpoint/2010/main" val="40176630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3836AC3-17A8-4550-8E7E-199A383B63C5}" type="slidenum">
              <a:rPr lang="zh-TW" altLang="en-US" smtClean="0"/>
              <a:pPr>
                <a:defRPr/>
              </a:pPr>
              <a:t>123</a:t>
            </a:fld>
            <a:endParaRPr lang="zh-TW" altLang="en-US"/>
          </a:p>
        </p:txBody>
      </p:sp>
      <p:sp>
        <p:nvSpPr>
          <p:cNvPr id="6" name="標題 1"/>
          <p:cNvSpPr>
            <a:spLocks noGrp="1"/>
          </p:cNvSpPr>
          <p:nvPr>
            <p:ph type="title"/>
          </p:nvPr>
        </p:nvSpPr>
        <p:spPr>
          <a:xfrm>
            <a:off x="289492" y="1"/>
            <a:ext cx="7886700" cy="1325563"/>
          </a:xfrm>
        </p:spPr>
        <p:txBody>
          <a:bodyPr>
            <a:normAutofit fontScale="90000"/>
          </a:bodyPr>
          <a:lstStyle/>
          <a:p>
            <a:pPr eaLnBrk="1" hangingPunct="1"/>
            <a:r>
              <a:rPr lang="en-US" altLang="zh-TW" sz="3600" b="1" dirty="0" smtClean="0">
                <a:solidFill>
                  <a:srgbClr val="7030A0"/>
                </a:solidFill>
                <a:latin typeface="Book Antiqua" pitchFamily="18" charset="0"/>
                <a:ea typeface="標楷體" pitchFamily="65" charset="-120"/>
              </a:rPr>
              <a:t>107</a:t>
            </a:r>
            <a:r>
              <a:rPr lang="zh-TW" altLang="en-US" sz="3600" b="1" dirty="0" smtClean="0">
                <a:solidFill>
                  <a:srgbClr val="7030A0"/>
                </a:solidFill>
                <a:latin typeface="標楷體" pitchFamily="65" charset="-120"/>
                <a:ea typeface="標楷體" pitchFamily="65" charset="-120"/>
              </a:rPr>
              <a:t>學年度五專</a:t>
            </a:r>
            <a:r>
              <a:rPr lang="en-US" altLang="zh-TW" sz="3600" b="1" dirty="0" smtClean="0">
                <a:solidFill>
                  <a:srgbClr val="FF0000"/>
                </a:solidFill>
                <a:latin typeface="標楷體" pitchFamily="65" charset="-120"/>
                <a:ea typeface="標楷體" pitchFamily="65" charset="-120"/>
              </a:rPr>
              <a:t>(</a:t>
            </a:r>
            <a:r>
              <a:rPr lang="zh-TW" altLang="en-US" sz="3600" b="1" dirty="0" smtClean="0">
                <a:solidFill>
                  <a:srgbClr val="FF0000"/>
                </a:solidFill>
                <a:latin typeface="標楷體" pitchFamily="65" charset="-120"/>
                <a:ea typeface="標楷體" pitchFamily="65" charset="-120"/>
              </a:rPr>
              <a:t>聯合免試入學</a:t>
            </a:r>
            <a:r>
              <a:rPr lang="en-US" altLang="zh-TW" sz="3600" b="1" dirty="0" smtClean="0">
                <a:solidFill>
                  <a:srgbClr val="FF0000"/>
                </a:solidFill>
                <a:latin typeface="標楷體" pitchFamily="65" charset="-120"/>
                <a:ea typeface="標楷體" pitchFamily="65" charset="-120"/>
              </a:rPr>
              <a:t>)</a:t>
            </a:r>
            <a:r>
              <a:rPr lang="zh-TW" altLang="zh-TW" sz="3600" b="1" dirty="0" smtClean="0">
                <a:solidFill>
                  <a:srgbClr val="7030A0"/>
                </a:solidFill>
                <a:latin typeface="標楷體" pitchFamily="65" charset="-120"/>
                <a:ea typeface="標楷體" pitchFamily="65" charset="-120"/>
              </a:rPr>
              <a:t>辦理期程</a:t>
            </a:r>
            <a:r>
              <a:rPr lang="en-US" altLang="zh-TW" sz="3600" b="1" dirty="0" smtClean="0">
                <a:solidFill>
                  <a:srgbClr val="7030A0"/>
                </a:solidFill>
                <a:latin typeface="標楷體" pitchFamily="65" charset="-120"/>
                <a:ea typeface="標楷體" pitchFamily="65" charset="-120"/>
              </a:rPr>
              <a:t/>
            </a:r>
            <a:br>
              <a:rPr lang="en-US" altLang="zh-TW" sz="3600" b="1" dirty="0" smtClean="0">
                <a:solidFill>
                  <a:srgbClr val="7030A0"/>
                </a:solidFill>
                <a:latin typeface="標楷體" pitchFamily="65" charset="-120"/>
                <a:ea typeface="標楷體" pitchFamily="65" charset="-120"/>
              </a:rPr>
            </a:br>
            <a:r>
              <a:rPr lang="en-US" altLang="zh-TW" sz="3200" b="1" dirty="0" smtClean="0">
                <a:solidFill>
                  <a:srgbClr val="7030A0"/>
                </a:solidFill>
                <a:latin typeface="標楷體" pitchFamily="65" charset="-120"/>
                <a:ea typeface="標楷體" pitchFamily="65" charset="-120"/>
              </a:rPr>
              <a:t>(</a:t>
            </a:r>
            <a:r>
              <a:rPr lang="zh-TW" altLang="en-US" sz="3200" b="1" dirty="0" smtClean="0">
                <a:solidFill>
                  <a:srgbClr val="7030A0"/>
                </a:solidFill>
                <a:latin typeface="標楷體" pitchFamily="65" charset="-120"/>
                <a:ea typeface="標楷體" pitchFamily="65" charset="-120"/>
              </a:rPr>
              <a:t>請注意各國中端校內收件時間</a:t>
            </a:r>
            <a:r>
              <a:rPr lang="en-US" altLang="zh-TW" sz="3200" b="1" dirty="0" smtClean="0">
                <a:solidFill>
                  <a:srgbClr val="7030A0"/>
                </a:solidFill>
                <a:latin typeface="標楷體" pitchFamily="65" charset="-120"/>
                <a:ea typeface="標楷體" pitchFamily="65" charset="-120"/>
              </a:rPr>
              <a:t>)</a:t>
            </a:r>
            <a:endParaRPr lang="zh-TW" altLang="en-US" sz="3200" b="1" dirty="0" smtClean="0">
              <a:solidFill>
                <a:srgbClr val="7030A0"/>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836310"/>
          </a:xfrm>
          <a:prstGeom prst="rect">
            <a:avLst/>
          </a:prstGeom>
        </p:spPr>
      </p:pic>
    </p:spTree>
    <p:extLst>
      <p:ext uri="{BB962C8B-B14F-4D97-AF65-F5344CB8AC3E}">
        <p14:creationId xmlns:p14="http://schemas.microsoft.com/office/powerpoint/2010/main" val="108274962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93836AC3-17A8-4550-8E7E-199A383B63C5}" type="slidenum">
              <a:rPr lang="zh-TW" altLang="en-US" smtClean="0"/>
              <a:pPr>
                <a:defRPr/>
              </a:pPr>
              <a:t>124</a:t>
            </a:fld>
            <a:endParaRPr lang="zh-TW" altLang="en-US"/>
          </a:p>
        </p:txBody>
      </p:sp>
      <p:graphicFrame>
        <p:nvGraphicFramePr>
          <p:cNvPr id="5" name="表格 4"/>
          <p:cNvGraphicFramePr>
            <a:graphicFrameLocks noGrp="1"/>
          </p:cNvGraphicFramePr>
          <p:nvPr>
            <p:extLst>
              <p:ext uri="{D42A27DB-BD31-4B8C-83A1-F6EECF244321}">
                <p14:modId xmlns:p14="http://schemas.microsoft.com/office/powerpoint/2010/main" val="2532115861"/>
              </p:ext>
            </p:extLst>
          </p:nvPr>
        </p:nvGraphicFramePr>
        <p:xfrm>
          <a:off x="107504" y="1091983"/>
          <a:ext cx="9036495" cy="5682709"/>
        </p:xfrm>
        <a:graphic>
          <a:graphicData uri="http://schemas.openxmlformats.org/drawingml/2006/table">
            <a:tbl>
              <a:tblPr firstRow="1" bandRow="1">
                <a:tableStyleId>{5C22544A-7EE6-4342-B048-85BDC9FD1C3A}</a:tableStyleId>
              </a:tblPr>
              <a:tblGrid>
                <a:gridCol w="561026"/>
                <a:gridCol w="2175278"/>
                <a:gridCol w="576064"/>
                <a:gridCol w="1008112"/>
                <a:gridCol w="586802"/>
                <a:gridCol w="2293518"/>
                <a:gridCol w="720080"/>
                <a:gridCol w="1115615"/>
              </a:tblGrid>
              <a:tr h="609999">
                <a:tc>
                  <a:txBody>
                    <a:bodyPr/>
                    <a:lstStyle/>
                    <a:p>
                      <a:pPr algn="ctr"/>
                      <a:r>
                        <a:rPr lang="zh-TW" altLang="en-US" sz="1600" dirty="0" smtClean="0">
                          <a:latin typeface="Book Antiqua" panose="02040602050305030304" pitchFamily="18" charset="0"/>
                          <a:ea typeface="標楷體" panose="03000509000000000000" pitchFamily="65" charset="-120"/>
                        </a:rPr>
                        <a:t>代碼</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學校</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招生</a:t>
                      </a:r>
                      <a:endParaRPr lang="en-US" altLang="zh-TW" sz="1600" dirty="0" smtClean="0">
                        <a:latin typeface="Book Antiqua" panose="02040602050305030304" pitchFamily="18" charset="0"/>
                        <a:ea typeface="標楷體" panose="03000509000000000000" pitchFamily="65" charset="-120"/>
                      </a:endParaRPr>
                    </a:p>
                    <a:p>
                      <a:pPr algn="ctr"/>
                      <a:r>
                        <a:rPr lang="zh-TW" altLang="en-US" sz="1600" dirty="0" smtClean="0">
                          <a:latin typeface="Book Antiqua" panose="02040602050305030304" pitchFamily="18" charset="0"/>
                          <a:ea typeface="標楷體" panose="03000509000000000000" pitchFamily="65" charset="-120"/>
                        </a:rPr>
                        <a:t>名額</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現場分發</a:t>
                      </a:r>
                      <a:endParaRPr lang="en-US" altLang="zh-TW" sz="1600" dirty="0" smtClean="0">
                        <a:latin typeface="Book Antiqua" panose="02040602050305030304" pitchFamily="18" charset="0"/>
                        <a:ea typeface="標楷體" panose="03000509000000000000" pitchFamily="65" charset="-120"/>
                      </a:endParaRPr>
                    </a:p>
                    <a:p>
                      <a:pPr algn="ctr"/>
                      <a:r>
                        <a:rPr lang="zh-TW" altLang="en-US" sz="1600" dirty="0" smtClean="0">
                          <a:latin typeface="Book Antiqua" panose="02040602050305030304" pitchFamily="18" charset="0"/>
                          <a:ea typeface="標楷體" panose="03000509000000000000" pitchFamily="65" charset="-120"/>
                        </a:rPr>
                        <a:t>通知倍率</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代碼</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學校</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招生</a:t>
                      </a:r>
                      <a:endParaRPr lang="en-US" altLang="zh-TW" sz="1600" dirty="0" smtClean="0">
                        <a:latin typeface="Book Antiqua" panose="02040602050305030304" pitchFamily="18" charset="0"/>
                        <a:ea typeface="標楷體" panose="03000509000000000000" pitchFamily="65" charset="-120"/>
                      </a:endParaRPr>
                    </a:p>
                    <a:p>
                      <a:pPr algn="ctr"/>
                      <a:r>
                        <a:rPr lang="zh-TW" altLang="en-US" sz="1600" dirty="0" smtClean="0">
                          <a:latin typeface="Book Antiqua" panose="02040602050305030304" pitchFamily="18" charset="0"/>
                          <a:ea typeface="標楷體" panose="03000509000000000000" pitchFamily="65" charset="-120"/>
                        </a:rPr>
                        <a:t>名額</a:t>
                      </a:r>
                      <a:endParaRPr lang="zh-TW" altLang="en-US" sz="1600" dirty="0">
                        <a:latin typeface="Book Antiqua" panose="02040602050305030304" pitchFamily="18" charset="0"/>
                        <a:ea typeface="標楷體" panose="03000509000000000000" pitchFamily="65" charset="-120"/>
                      </a:endParaRPr>
                    </a:p>
                  </a:txBody>
                  <a:tcPr marL="68580" marR="68580"/>
                </a:tc>
                <a:tc>
                  <a:txBody>
                    <a:bodyPr/>
                    <a:lstStyle/>
                    <a:p>
                      <a:pPr algn="ctr"/>
                      <a:r>
                        <a:rPr lang="zh-TW" altLang="en-US" sz="1600" dirty="0" smtClean="0">
                          <a:latin typeface="Book Antiqua" panose="02040602050305030304" pitchFamily="18" charset="0"/>
                          <a:ea typeface="標楷體" panose="03000509000000000000" pitchFamily="65" charset="-120"/>
                        </a:rPr>
                        <a:t>現場分發</a:t>
                      </a:r>
                      <a:endParaRPr lang="en-US" altLang="zh-TW" sz="1600" dirty="0" smtClean="0">
                        <a:latin typeface="Book Antiqua" panose="02040602050305030304" pitchFamily="18" charset="0"/>
                        <a:ea typeface="標楷體" panose="03000509000000000000" pitchFamily="65" charset="-120"/>
                      </a:endParaRPr>
                    </a:p>
                    <a:p>
                      <a:pPr algn="ctr"/>
                      <a:r>
                        <a:rPr lang="zh-TW" altLang="en-US" sz="1600" dirty="0" smtClean="0">
                          <a:latin typeface="Book Antiqua" panose="02040602050305030304" pitchFamily="18" charset="0"/>
                          <a:ea typeface="標楷體" panose="03000509000000000000" pitchFamily="65" charset="-120"/>
                        </a:rPr>
                        <a:t>通知倍率</a:t>
                      </a: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311</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國立高雄海洋科技大學</a:t>
                      </a: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122</a:t>
                      </a:r>
                      <a:endParaRPr lang="zh-TW" altLang="en-US" sz="1800" kern="1200" dirty="0" smtClean="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algn="ctr"/>
                      <a:r>
                        <a:rPr lang="en-US" altLang="zh-TW" dirty="0" smtClean="0">
                          <a:solidFill>
                            <a:schemeClr val="tx1"/>
                          </a:solidFill>
                          <a:latin typeface="標楷體" pitchFamily="65" charset="-120"/>
                          <a:ea typeface="標楷體" pitchFamily="65" charset="-120"/>
                        </a:rPr>
                        <a:t>321</a:t>
                      </a:r>
                      <a:endParaRPr lang="zh-TW" altLang="en-US" dirty="0">
                        <a:solidFill>
                          <a:schemeClr val="tx1"/>
                        </a:solidFill>
                        <a:latin typeface="標楷體" pitchFamily="65" charset="-120"/>
                        <a:ea typeface="標楷體" pitchFamily="65" charset="-120"/>
                      </a:endParaRPr>
                    </a:p>
                  </a:txBody>
                  <a:tcPr marL="68580" marR="68580"/>
                </a:tc>
                <a:tc>
                  <a:txBody>
                    <a:bodyPr/>
                    <a:lstStyle/>
                    <a:p>
                      <a:pPr marL="0" marR="0" indent="0" algn="l" defTabSz="914400" rtl="0" eaLnBrk="1" fontAlgn="auto" latinLnBrk="0" hangingPunct="1">
                        <a:lnSpc>
                          <a:spcPts val="2000"/>
                        </a:lnSpc>
                        <a:spcBef>
                          <a:spcPts val="0"/>
                        </a:spcBef>
                        <a:spcAft>
                          <a:spcPts val="0"/>
                        </a:spcAft>
                        <a:buClrTx/>
                        <a:buSzTx/>
                        <a:buFontTx/>
                        <a:buNone/>
                        <a:tabLst/>
                        <a:defRPr/>
                      </a:pPr>
                      <a:r>
                        <a:rPr lang="zh-TW" altLang="zh-TW"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樹人醫護管理專科學校</a:t>
                      </a:r>
                      <a:endPar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1016</a:t>
                      </a:r>
                      <a:endParaRPr lang="zh-TW" altLang="en-US" sz="1800" kern="1200" dirty="0" smtClean="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spcAft>
                          <a:spcPts val="0"/>
                        </a:spcAft>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2.4</a:t>
                      </a:r>
                      <a:endParaRPr lang="zh-TW"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51435" marR="51435" marT="3810" marB="3810" anchor="ctr"/>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312</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國立臺南護理專科學校</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245</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2.8</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algn="ctr"/>
                      <a:r>
                        <a:rPr lang="en-US" altLang="zh-TW" dirty="0" smtClean="0">
                          <a:solidFill>
                            <a:schemeClr val="tx1"/>
                          </a:solidFill>
                          <a:latin typeface="標楷體" pitchFamily="65" charset="-120"/>
                          <a:ea typeface="標楷體" pitchFamily="65" charset="-120"/>
                        </a:rPr>
                        <a:t>322</a:t>
                      </a:r>
                      <a:endParaRPr lang="zh-TW" altLang="en-US" dirty="0">
                        <a:solidFill>
                          <a:schemeClr val="tx1"/>
                        </a:solidFill>
                        <a:latin typeface="標楷體" pitchFamily="65" charset="-120"/>
                        <a:ea typeface="標楷體" pitchFamily="65" charset="-120"/>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敏惠醫護管理專科學校</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732</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313</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大同技術學院</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20</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kern="1200" dirty="0" smtClean="0">
                          <a:solidFill>
                            <a:schemeClr val="tx1"/>
                          </a:solidFill>
                          <a:latin typeface="標楷體" pitchFamily="65" charset="-120"/>
                          <a:ea typeface="標楷體" pitchFamily="65" charset="-120"/>
                          <a:cs typeface="+mn-cs"/>
                        </a:rPr>
                        <a:t>323</a:t>
                      </a:r>
                      <a:endParaRPr lang="zh-TW" altLang="en-US" sz="1800" kern="1200" dirty="0" smtClean="0">
                        <a:solidFill>
                          <a:schemeClr val="tx1"/>
                        </a:solidFill>
                        <a:latin typeface="標楷體" pitchFamily="65" charset="-120"/>
                        <a:ea typeface="標楷體"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育英醫護管理專科學校</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302</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2.4</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314</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東方設計大學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209</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標楷體" pitchFamily="65" charset="-120"/>
                          <a:ea typeface="標楷體" pitchFamily="65" charset="-120"/>
                          <a:cs typeface="+mn-cs"/>
                        </a:rPr>
                        <a:t>324</a:t>
                      </a:r>
                      <a:endParaRPr lang="zh-TW" altLang="en-US" sz="1800" kern="1200" dirty="0">
                        <a:solidFill>
                          <a:schemeClr val="tx1"/>
                        </a:solidFill>
                        <a:latin typeface="標楷體" pitchFamily="65" charset="-120"/>
                        <a:ea typeface="標楷體"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崇仁醫護管理專科學校</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509</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2.8</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315</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文藻外語大學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240</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2.2</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標楷體" pitchFamily="65" charset="-120"/>
                          <a:ea typeface="標楷體" pitchFamily="65" charset="-120"/>
                          <a:cs typeface="+mn-cs"/>
                        </a:rPr>
                        <a:t>325</a:t>
                      </a:r>
                      <a:endParaRPr lang="zh-TW" altLang="en-US" sz="1800" kern="1200" dirty="0">
                        <a:solidFill>
                          <a:schemeClr val="tx1"/>
                        </a:solidFill>
                        <a:latin typeface="標楷體" pitchFamily="65" charset="-120"/>
                        <a:ea typeface="標楷體"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國立高雄餐旅大學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40</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557048">
                <a:tc>
                  <a:txBody>
                    <a:bodyPr/>
                    <a:lstStyle/>
                    <a:p>
                      <a:pPr algn="ctr"/>
                      <a:r>
                        <a:rPr lang="en-US" altLang="zh-TW" sz="1600" dirty="0" smtClean="0">
                          <a:solidFill>
                            <a:schemeClr val="tx1"/>
                          </a:solidFill>
                        </a:rPr>
                        <a:t>316</a:t>
                      </a:r>
                      <a:endParaRPr lang="zh-TW" altLang="en-US" sz="1600" dirty="0">
                        <a:solidFill>
                          <a:schemeClr val="tx1"/>
                        </a:solidFill>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美和科技大學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387</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326</a:t>
                      </a: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正修科技大學</a:t>
                      </a:r>
                    </a:p>
                    <a:p>
                      <a:pPr marL="0" marR="0" lvl="0" indent="0" algn="l" defTabSz="914400" rtl="0" eaLnBrk="1" fontAlgn="auto" latinLnBrk="0" hangingPunct="1">
                        <a:lnSpc>
                          <a:spcPts val="2000"/>
                        </a:lnSpc>
                        <a:spcBef>
                          <a:spcPts val="0"/>
                        </a:spcBef>
                        <a:spcAft>
                          <a:spcPts val="0"/>
                        </a:spcAft>
                        <a:buClrTx/>
                        <a:buSzTx/>
                        <a:buFontTx/>
                        <a:buNone/>
                        <a:tabLst/>
                        <a:defRPr/>
                      </a:pP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70</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317</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南榮科技大學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28</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327</a:t>
                      </a: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國立高應用科技大學</a:t>
                      </a: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56</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318</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輔英科技大學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384</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2.2</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328</a:t>
                      </a: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南臺科技大學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70</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319</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中華醫事科技大學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552</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329</a:t>
                      </a:r>
                      <a:endParaRPr lang="zh-TW" altLang="en-US" sz="16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國立澎湖科技大學</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17</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r h="497030">
                <a:tc>
                  <a:txBody>
                    <a:bodyPr/>
                    <a:lstStyle/>
                    <a:p>
                      <a:pPr marL="0" algn="ctr" defTabSz="914400" rtl="0" eaLnBrk="1" latinLnBrk="0" hangingPunct="1">
                        <a:lnSpc>
                          <a:spcPts val="2300"/>
                        </a:lnSpc>
                      </a:pPr>
                      <a:r>
                        <a:rPr lang="en-US" altLang="zh-TW" sz="1600" kern="1200" dirty="0" smtClean="0">
                          <a:solidFill>
                            <a:schemeClr val="tx1"/>
                          </a:solidFill>
                          <a:latin typeface="Book Antiqua" panose="02040602050305030304" pitchFamily="18" charset="0"/>
                          <a:ea typeface="標楷體" panose="03000509000000000000" pitchFamily="65" charset="-120"/>
                          <a:cs typeface="+mn-cs"/>
                        </a:rPr>
                        <a:t>320</a:t>
                      </a:r>
                      <a:endParaRPr lang="zh-TW" altLang="en-US" sz="16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慈惠醫護管理專科學校</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739</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標楷體" pitchFamily="65" charset="-120"/>
                          <a:ea typeface="標楷體" pitchFamily="65" charset="-120"/>
                          <a:cs typeface="+mn-cs"/>
                        </a:rPr>
                        <a:t>330</a:t>
                      </a:r>
                      <a:endParaRPr lang="zh-TW" altLang="en-US" sz="1800" kern="1200" dirty="0">
                        <a:solidFill>
                          <a:schemeClr val="tx1"/>
                        </a:solidFill>
                        <a:latin typeface="標楷體" pitchFamily="65" charset="-120"/>
                        <a:ea typeface="標楷體" pitchFamily="65" charset="-120"/>
                        <a:cs typeface="+mn-cs"/>
                      </a:endParaRPr>
                    </a:p>
                  </a:txBody>
                  <a:tcPr marL="68580" marR="68580"/>
                </a:tc>
                <a:tc>
                  <a:txBody>
                    <a:bodyPr/>
                    <a:lstStyle/>
                    <a:p>
                      <a:pPr marL="0" algn="l" defTabSz="914400" rtl="0" eaLnBrk="1" latinLnBrk="0" hangingPunct="1">
                        <a:lnSpc>
                          <a:spcPts val="2000"/>
                        </a:lnSpc>
                      </a:pPr>
                      <a:r>
                        <a:rPr lang="zh-TW" altLang="en-US" sz="16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國立臺東專科學校</a:t>
                      </a:r>
                    </a:p>
                  </a:txBody>
                  <a:tcPr marL="68580" marR="68580"/>
                </a:tc>
                <a:tc>
                  <a:txBody>
                    <a:bodyPr/>
                    <a:lstStyle/>
                    <a:p>
                      <a:pPr marL="0" algn="ctr" defTabSz="914400" rtl="0" eaLnBrk="1" latinLnBrk="0" hangingPunct="1">
                        <a:lnSpc>
                          <a:spcPts val="2300"/>
                        </a:lnSpc>
                      </a:pPr>
                      <a:r>
                        <a:rPr lang="en-US" altLang="zh-TW" sz="1800" kern="1200" dirty="0" smtClean="0">
                          <a:solidFill>
                            <a:schemeClr val="tx1"/>
                          </a:solidFill>
                          <a:latin typeface="Book Antiqua" panose="02040602050305030304" pitchFamily="18" charset="0"/>
                          <a:ea typeface="標楷體" panose="03000509000000000000" pitchFamily="65" charset="-120"/>
                          <a:cs typeface="+mn-cs"/>
                        </a:rPr>
                        <a:t>115</a:t>
                      </a:r>
                      <a:endParaRPr lang="zh-TW" altLang="en-US" sz="1800" kern="1200" dirty="0">
                        <a:solidFill>
                          <a:schemeClr val="tx1"/>
                        </a:solidFill>
                        <a:latin typeface="Book Antiqua" panose="02040602050305030304" pitchFamily="18" charset="0"/>
                        <a:ea typeface="標楷體" panose="03000509000000000000" pitchFamily="65" charset="-120"/>
                        <a:cs typeface="+mn-cs"/>
                      </a:endParaRPr>
                    </a:p>
                  </a:txBody>
                  <a:tcPr marL="68580" marR="68580"/>
                </a:tc>
                <a:tc>
                  <a:txBody>
                    <a:bodyPr/>
                    <a:lstStyle/>
                    <a:p>
                      <a:pPr marL="0" algn="ctr" defTabSz="914400" rtl="0" eaLnBrk="1" latinLnBrk="0" hangingPunct="1">
                        <a:lnSpc>
                          <a:spcPts val="2000"/>
                        </a:lnSpc>
                      </a:pPr>
                      <a:r>
                        <a:rPr lang="en-US" altLang="zh-TW" sz="1400" b="1" kern="1200" dirty="0" smtClean="0">
                          <a:solidFill>
                            <a:schemeClr val="tx1"/>
                          </a:solidFill>
                          <a:effectLst>
                            <a:glow rad="127000">
                              <a:schemeClr val="bg1">
                                <a:alpha val="91000"/>
                              </a:schemeClr>
                            </a:glow>
                          </a:effectLst>
                          <a:latin typeface="標楷體" pitchFamily="65" charset="-120"/>
                          <a:ea typeface="標楷體" pitchFamily="65" charset="-120"/>
                          <a:cs typeface="+mn-cs"/>
                        </a:rPr>
                        <a:t>3</a:t>
                      </a:r>
                      <a:endParaRPr lang="zh-TW" altLang="en-US" sz="1400" b="1" kern="1200" dirty="0">
                        <a:solidFill>
                          <a:schemeClr val="tx1"/>
                        </a:solidFill>
                        <a:effectLst>
                          <a:glow rad="127000">
                            <a:schemeClr val="bg1">
                              <a:alpha val="91000"/>
                            </a:schemeClr>
                          </a:glow>
                        </a:effectLst>
                        <a:latin typeface="標楷體" pitchFamily="65" charset="-120"/>
                        <a:ea typeface="標楷體" pitchFamily="65" charset="-120"/>
                        <a:cs typeface="+mn-cs"/>
                      </a:endParaRPr>
                    </a:p>
                  </a:txBody>
                  <a:tcPr marL="68580" marR="68580"/>
                </a:tc>
              </a:tr>
            </a:tbl>
          </a:graphicData>
        </a:graphic>
      </p:graphicFrame>
      <p:sp>
        <p:nvSpPr>
          <p:cNvPr id="6" name="標題 1"/>
          <p:cNvSpPr>
            <a:spLocks noGrp="1"/>
          </p:cNvSpPr>
          <p:nvPr>
            <p:ph type="title"/>
          </p:nvPr>
        </p:nvSpPr>
        <p:spPr>
          <a:xfrm>
            <a:off x="603560" y="45878"/>
            <a:ext cx="7886700" cy="999312"/>
          </a:xfrm>
        </p:spPr>
        <p:txBody>
          <a:bodyPr>
            <a:normAutofit fontScale="90000"/>
          </a:bodyPr>
          <a:lstStyle/>
          <a:p>
            <a:r>
              <a:rPr lang="en-US" altLang="zh-TW" sz="3200" b="1" dirty="0" smtClean="0">
                <a:solidFill>
                  <a:srgbClr val="002060"/>
                </a:solidFill>
                <a:latin typeface="標楷體" pitchFamily="65" charset="-120"/>
                <a:ea typeface="標楷體" pitchFamily="65" charset="-120"/>
              </a:rPr>
              <a:t>107</a:t>
            </a:r>
            <a:r>
              <a:rPr lang="zh-TW" altLang="en-US" sz="3200" b="1" dirty="0" smtClean="0">
                <a:solidFill>
                  <a:srgbClr val="002060"/>
                </a:solidFill>
                <a:latin typeface="標楷體" pitchFamily="65" charset="-120"/>
                <a:ea typeface="標楷體" pitchFamily="65" charset="-120"/>
              </a:rPr>
              <a:t>學年度南區五專聯合免試入學招生名額</a:t>
            </a:r>
            <a:r>
              <a:rPr lang="en-US" altLang="zh-TW" sz="3200" b="1" dirty="0" smtClean="0">
                <a:solidFill>
                  <a:srgbClr val="002060"/>
                </a:solidFill>
                <a:latin typeface="標楷體" pitchFamily="65" charset="-120"/>
                <a:ea typeface="標楷體" pitchFamily="65" charset="-120"/>
              </a:rPr>
              <a:t/>
            </a:r>
            <a:br>
              <a:rPr lang="en-US" altLang="zh-TW" sz="3200" b="1" dirty="0" smtClean="0">
                <a:solidFill>
                  <a:srgbClr val="002060"/>
                </a:solidFill>
                <a:latin typeface="標楷體" pitchFamily="65" charset="-120"/>
                <a:ea typeface="標楷體" pitchFamily="65" charset="-120"/>
              </a:rPr>
            </a:br>
            <a:r>
              <a:rPr lang="en-US" altLang="zh-TW" sz="3200" b="1" dirty="0" smtClean="0">
                <a:solidFill>
                  <a:srgbClr val="FF0000"/>
                </a:solidFill>
                <a:latin typeface="標楷體" pitchFamily="65" charset="-120"/>
                <a:ea typeface="標楷體" pitchFamily="65" charset="-120"/>
              </a:rPr>
              <a:t>(</a:t>
            </a:r>
            <a:r>
              <a:rPr lang="zh-TW" altLang="en-US" sz="3200" b="1" dirty="0">
                <a:solidFill>
                  <a:srgbClr val="FF0000"/>
                </a:solidFill>
                <a:latin typeface="標楷體" pitchFamily="65" charset="-120"/>
                <a:ea typeface="標楷體" pitchFamily="65" charset="-120"/>
              </a:rPr>
              <a:t>以正式簡章公告為主</a:t>
            </a:r>
            <a:r>
              <a:rPr lang="en-US" altLang="zh-TW" sz="3200" b="1" dirty="0">
                <a:solidFill>
                  <a:srgbClr val="FF0000"/>
                </a:solidFill>
                <a:latin typeface="標楷體" pitchFamily="65" charset="-120"/>
                <a:ea typeface="標楷體" pitchFamily="65" charset="-120"/>
              </a:rPr>
              <a:t>)</a:t>
            </a:r>
            <a:endParaRPr lang="zh-TW" altLang="en-US" sz="2800"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4244954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p:txBody>
          <a:bodyPr>
            <a:normAutofit fontScale="90000"/>
          </a:bodyPr>
          <a:lstStyle/>
          <a:p>
            <a:pPr eaLnBrk="1" hangingPunct="1"/>
            <a:r>
              <a:rPr lang="zh-TW" altLang="en-US" sz="3600" dirty="0" smtClean="0">
                <a:solidFill>
                  <a:srgbClr val="FF0000"/>
                </a:solidFill>
                <a:latin typeface="Arial Unicode MS" pitchFamily="34" charset="-120"/>
                <a:ea typeface="Arial Unicode MS" pitchFamily="34" charset="-120"/>
                <a:cs typeface="Arial Unicode MS" pitchFamily="34" charset="-120"/>
              </a:rPr>
              <a:t>五專聯合免試入學超額比序項目積分對照表</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241604980"/>
              </p:ext>
            </p:extLst>
          </p:nvPr>
        </p:nvGraphicFramePr>
        <p:xfrm>
          <a:off x="0" y="1124745"/>
          <a:ext cx="9144001" cy="5760639"/>
        </p:xfrm>
        <a:graphic>
          <a:graphicData uri="http://schemas.openxmlformats.org/drawingml/2006/table">
            <a:tbl>
              <a:tblPr firstRow="1" bandRow="1">
                <a:tableStyleId>{69C7853C-536D-4A76-A0AE-DD22124D55A5}</a:tableStyleId>
              </a:tblPr>
              <a:tblGrid>
                <a:gridCol w="1051608"/>
                <a:gridCol w="1920213"/>
                <a:gridCol w="1040116"/>
                <a:gridCol w="1040116"/>
                <a:gridCol w="3040337"/>
                <a:gridCol w="1051611"/>
              </a:tblGrid>
              <a:tr h="1569864">
                <a:tc>
                  <a:txBody>
                    <a:bodyPr/>
                    <a:lstStyle/>
                    <a:p>
                      <a:pPr algn="ctr"/>
                      <a:r>
                        <a:rPr lang="zh-TW" altLang="en-US" sz="2800" dirty="0" smtClean="0"/>
                        <a:t>主項目</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pPr algn="ctr"/>
                      <a:r>
                        <a:rPr lang="zh-TW" altLang="en-US" sz="2800" dirty="0" smtClean="0"/>
                        <a:t>分項目</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pPr algn="ctr"/>
                      <a:r>
                        <a:rPr lang="zh-TW" altLang="en-US" sz="2800" dirty="0" smtClean="0"/>
                        <a:t>單項積分上限</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pPr algn="ctr"/>
                      <a:r>
                        <a:rPr lang="zh-TW" altLang="en-US" sz="2800" dirty="0" smtClean="0"/>
                        <a:t>積分上限</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pPr algn="ctr"/>
                      <a:r>
                        <a:rPr lang="zh-TW" altLang="en-US" sz="2800" dirty="0" smtClean="0"/>
                        <a:t>主項目</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pPr algn="ctr"/>
                      <a:r>
                        <a:rPr lang="zh-TW" altLang="en-US" sz="2800" dirty="0" smtClean="0"/>
                        <a:t>積分上限</a:t>
                      </a:r>
                      <a:endParaRPr lang="zh-TW" altLang="en-US" sz="2800" dirty="0">
                        <a:latin typeface="Arial Unicode MS" pitchFamily="34" charset="-120"/>
                        <a:ea typeface="Arial Unicode MS" pitchFamily="34" charset="-120"/>
                        <a:cs typeface="Arial Unicode MS" pitchFamily="34" charset="-120"/>
                      </a:endParaRPr>
                    </a:p>
                  </a:txBody>
                  <a:tcPr anchor="ctr"/>
                </a:tc>
              </a:tr>
              <a:tr h="593059">
                <a:tc rowSpan="6">
                  <a:txBody>
                    <a:bodyPr/>
                    <a:lstStyle/>
                    <a:p>
                      <a:r>
                        <a:rPr lang="en-US" altLang="zh-TW" sz="2800" dirty="0" smtClean="0"/>
                        <a:t>1.</a:t>
                      </a:r>
                      <a:br>
                        <a:rPr lang="en-US" altLang="zh-TW" sz="2800" dirty="0" smtClean="0"/>
                      </a:br>
                      <a:r>
                        <a:rPr lang="zh-TW" altLang="en-US" sz="2800" dirty="0" smtClean="0"/>
                        <a:t>多元學習表現</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r>
                        <a:rPr lang="zh-TW" altLang="en-US" sz="2800" dirty="0" smtClean="0"/>
                        <a:t>競賽</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t>7</a:t>
                      </a:r>
                      <a:r>
                        <a:rPr lang="zh-TW" altLang="en-US" sz="2800" dirty="0" smtClean="0"/>
                        <a:t>分</a:t>
                      </a:r>
                      <a:endParaRPr lang="zh-TW" altLang="en-US" sz="2800" dirty="0"/>
                    </a:p>
                  </a:txBody>
                  <a:tcPr anchor="ctr"/>
                </a:tc>
                <a:tc rowSpan="6">
                  <a:txBody>
                    <a:bodyPr/>
                    <a:lstStyle/>
                    <a:p>
                      <a:pPr algn="ctr"/>
                      <a:r>
                        <a:rPr lang="en-US" altLang="zh-TW" sz="4000" dirty="0" smtClean="0">
                          <a:solidFill>
                            <a:srgbClr val="FF0000"/>
                          </a:solidFill>
                        </a:rPr>
                        <a:t>16</a:t>
                      </a:r>
                      <a:r>
                        <a:rPr lang="zh-TW" altLang="en-US" sz="4000" dirty="0" smtClean="0">
                          <a:solidFill>
                            <a:srgbClr val="FF0000"/>
                          </a:solidFill>
                        </a:rPr>
                        <a:t>分</a:t>
                      </a:r>
                      <a:endParaRPr lang="zh-TW" altLang="en-US" sz="4000" dirty="0">
                        <a:solidFill>
                          <a:srgbClr val="FF0000"/>
                        </a:solidFill>
                      </a:endParaRPr>
                    </a:p>
                  </a:txBody>
                  <a:tcPr anchor="ctr"/>
                </a:tc>
                <a:tc>
                  <a:txBody>
                    <a:bodyPr/>
                    <a:lstStyle/>
                    <a:p>
                      <a:r>
                        <a:rPr lang="en-US" altLang="zh-TW" sz="2800" dirty="0" smtClean="0"/>
                        <a:t>2.</a:t>
                      </a:r>
                      <a:r>
                        <a:rPr lang="zh-TW" altLang="en-US" sz="2800" dirty="0" smtClean="0"/>
                        <a:t>技藝優良</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solidFill>
                            <a:srgbClr val="FF0000"/>
                          </a:solidFill>
                        </a:rPr>
                        <a:t>3</a:t>
                      </a:r>
                      <a:r>
                        <a:rPr lang="zh-TW" altLang="en-US" sz="2800" dirty="0" smtClean="0">
                          <a:solidFill>
                            <a:srgbClr val="FF0000"/>
                          </a:solidFill>
                        </a:rPr>
                        <a:t>分</a:t>
                      </a:r>
                      <a:endParaRPr lang="zh-TW" altLang="en-US" sz="2800" dirty="0">
                        <a:solidFill>
                          <a:srgbClr val="FF0000"/>
                        </a:solidFill>
                      </a:endParaRPr>
                    </a:p>
                  </a:txBody>
                  <a:tcPr anchor="ctr"/>
                </a:tc>
              </a:tr>
              <a:tr h="593059">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r>
                        <a:rPr lang="zh-TW" altLang="en-US" sz="2800" dirty="0" smtClean="0"/>
                        <a:t>服務學習</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t>7</a:t>
                      </a:r>
                      <a:r>
                        <a:rPr lang="zh-TW" altLang="en-US" sz="2800" dirty="0" smtClean="0"/>
                        <a:t>分</a:t>
                      </a:r>
                      <a:endParaRPr lang="zh-TW" altLang="en-US" sz="2800" dirty="0"/>
                    </a:p>
                  </a:txBody>
                  <a:tcPr anchor="ctr"/>
                </a:tc>
                <a:tc vMerge="1">
                  <a:txBody>
                    <a:bodyPr/>
                    <a:lstStyle/>
                    <a:p>
                      <a:pPr algn="ctr"/>
                      <a:endParaRPr lang="zh-TW" altLang="en-US" sz="2800" dirty="0"/>
                    </a:p>
                  </a:txBody>
                  <a:tcPr anchor="ctr"/>
                </a:tc>
                <a:tc>
                  <a:txBody>
                    <a:bodyPr/>
                    <a:lstStyle/>
                    <a:p>
                      <a:r>
                        <a:rPr lang="en-US" altLang="zh-TW" sz="2800" dirty="0" smtClean="0"/>
                        <a:t>3.</a:t>
                      </a:r>
                      <a:r>
                        <a:rPr lang="zh-TW" altLang="en-US" sz="2800" dirty="0" smtClean="0"/>
                        <a:t>弱勢身分</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solidFill>
                            <a:srgbClr val="FF0000"/>
                          </a:solidFill>
                        </a:rPr>
                        <a:t>2</a:t>
                      </a:r>
                      <a:r>
                        <a:rPr lang="zh-TW" altLang="en-US" sz="2800" dirty="0" smtClean="0">
                          <a:solidFill>
                            <a:srgbClr val="FF0000"/>
                          </a:solidFill>
                        </a:rPr>
                        <a:t>分</a:t>
                      </a:r>
                      <a:endParaRPr lang="zh-TW" altLang="en-US" sz="2800" dirty="0">
                        <a:solidFill>
                          <a:srgbClr val="FF0000"/>
                        </a:solidFill>
                      </a:endParaRPr>
                    </a:p>
                  </a:txBody>
                  <a:tcPr anchor="ctr"/>
                </a:tc>
              </a:tr>
              <a:tr h="108146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r>
                        <a:rPr lang="zh-TW" altLang="en-US" sz="2800" dirty="0" smtClean="0"/>
                        <a:t>日常生活表現評量</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t>4</a:t>
                      </a:r>
                      <a:r>
                        <a:rPr lang="zh-TW" altLang="en-US" sz="2800" dirty="0" smtClean="0"/>
                        <a:t>分</a:t>
                      </a:r>
                      <a:endParaRPr lang="zh-TW" altLang="en-US" sz="2800" dirty="0"/>
                    </a:p>
                  </a:txBody>
                  <a:tcPr anchor="ctr"/>
                </a:tc>
                <a:tc vMerge="1">
                  <a:txBody>
                    <a:bodyPr/>
                    <a:lstStyle/>
                    <a:p>
                      <a:pPr algn="ctr"/>
                      <a:endParaRPr lang="zh-TW" altLang="en-US" sz="2800" dirty="0"/>
                    </a:p>
                  </a:txBody>
                  <a:tcPr anchor="ctr"/>
                </a:tc>
                <a:tc>
                  <a:txBody>
                    <a:bodyPr/>
                    <a:lstStyle/>
                    <a:p>
                      <a:r>
                        <a:rPr lang="en-US" altLang="zh-TW" sz="2800" dirty="0" smtClean="0"/>
                        <a:t>4.</a:t>
                      </a:r>
                      <a:r>
                        <a:rPr lang="zh-TW" altLang="en-US" sz="2800" dirty="0" smtClean="0"/>
                        <a:t>均衡學習</a:t>
                      </a:r>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pPr algn="ctr"/>
                      <a:r>
                        <a:rPr lang="en-US" altLang="zh-TW" sz="2800" dirty="0" smtClean="0">
                          <a:solidFill>
                            <a:srgbClr val="FF0000"/>
                          </a:solidFill>
                        </a:rPr>
                        <a:t>6</a:t>
                      </a:r>
                      <a:r>
                        <a:rPr lang="zh-TW" altLang="en-US" sz="2800" dirty="0" smtClean="0">
                          <a:solidFill>
                            <a:srgbClr val="FF0000"/>
                          </a:solidFill>
                        </a:rPr>
                        <a:t>分</a:t>
                      </a:r>
                      <a:endParaRPr lang="zh-TW" altLang="en-US" sz="2800" dirty="0">
                        <a:solidFill>
                          <a:srgbClr val="FF0000"/>
                        </a:solidFill>
                      </a:endParaRPr>
                    </a:p>
                  </a:txBody>
                  <a:tcPr anchor="ctr"/>
                </a:tc>
              </a:tr>
              <a:tr h="593059">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r>
                        <a:rPr lang="zh-TW" altLang="en-US" sz="2800" dirty="0" smtClean="0"/>
                        <a:t>體適能</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t>6</a:t>
                      </a:r>
                      <a:r>
                        <a:rPr lang="zh-TW" altLang="en-US" sz="2800" dirty="0" smtClean="0"/>
                        <a:t>分</a:t>
                      </a:r>
                      <a:endParaRPr lang="zh-TW" altLang="en-US" sz="2800" dirty="0"/>
                    </a:p>
                  </a:txBody>
                  <a:tcPr anchor="ctr"/>
                </a:tc>
                <a:tc vMerge="1">
                  <a:txBody>
                    <a:bodyPr/>
                    <a:lstStyle/>
                    <a:p>
                      <a:pPr algn="ctr"/>
                      <a:endParaRPr lang="zh-TW" altLang="en-US" sz="2800" dirty="0"/>
                    </a:p>
                  </a:txBody>
                  <a:tcPr anchor="ctr"/>
                </a:tc>
                <a:tc>
                  <a:txBody>
                    <a:bodyPr/>
                    <a:lstStyle/>
                    <a:p>
                      <a:r>
                        <a:rPr lang="en-US" altLang="zh-TW" sz="2800" dirty="0" smtClean="0"/>
                        <a:t>5.</a:t>
                      </a:r>
                      <a:r>
                        <a:rPr lang="zh-TW" altLang="en-US" sz="2800" dirty="0" smtClean="0"/>
                        <a:t>適性輔導</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solidFill>
                            <a:srgbClr val="FF0000"/>
                          </a:solidFill>
                        </a:rPr>
                        <a:t>3</a:t>
                      </a:r>
                      <a:r>
                        <a:rPr lang="zh-TW" altLang="en-US" sz="2800" dirty="0" smtClean="0">
                          <a:solidFill>
                            <a:srgbClr val="FF0000"/>
                          </a:solidFill>
                        </a:rPr>
                        <a:t>分</a:t>
                      </a:r>
                      <a:endParaRPr lang="zh-TW" altLang="en-US" sz="2800" dirty="0">
                        <a:solidFill>
                          <a:srgbClr val="FF0000"/>
                        </a:solidFill>
                      </a:endParaRPr>
                    </a:p>
                  </a:txBody>
                  <a:tcPr anchor="ctr"/>
                </a:tc>
              </a:tr>
              <a:tr h="593059">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endParaRPr lang="zh-TW" altLang="en-US" sz="2800" dirty="0"/>
                    </a:p>
                  </a:txBody>
                  <a:tcPr anchor="ctr"/>
                </a:tc>
                <a:tc vMerge="1">
                  <a:txBody>
                    <a:bodyPr/>
                    <a:lstStyle/>
                    <a:p>
                      <a:pPr algn="ctr"/>
                      <a:endParaRPr lang="zh-TW" altLang="en-US" sz="2800" dirty="0"/>
                    </a:p>
                  </a:txBody>
                  <a:tcPr anchor="ctr"/>
                </a:tc>
                <a:tc>
                  <a:txBody>
                    <a:bodyPr/>
                    <a:lstStyle/>
                    <a:p>
                      <a:r>
                        <a:rPr lang="en-US" altLang="zh-TW" sz="2800" dirty="0" smtClean="0"/>
                        <a:t>6.</a:t>
                      </a:r>
                      <a:r>
                        <a:rPr lang="zh-TW" altLang="en-US" sz="2800" dirty="0" smtClean="0"/>
                        <a:t>國中教育會考</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solidFill>
                            <a:srgbClr val="FF0000"/>
                          </a:solidFill>
                        </a:rPr>
                        <a:t>15</a:t>
                      </a:r>
                      <a:r>
                        <a:rPr lang="zh-TW" altLang="en-US" sz="2800" dirty="0" smtClean="0">
                          <a:solidFill>
                            <a:srgbClr val="FF0000"/>
                          </a:solidFill>
                        </a:rPr>
                        <a:t>分</a:t>
                      </a:r>
                      <a:endParaRPr lang="zh-TW" altLang="en-US" sz="2800" dirty="0">
                        <a:solidFill>
                          <a:srgbClr val="FF0000"/>
                        </a:solidFill>
                      </a:endParaRPr>
                    </a:p>
                  </a:txBody>
                  <a:tcPr anchor="ctr"/>
                </a:tc>
              </a:tr>
              <a:tr h="73707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a:txBody>
                    <a:bodyPr/>
                    <a:lstStyle/>
                    <a:p>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endParaRPr lang="zh-TW" altLang="en-US" sz="2800" dirty="0"/>
                    </a:p>
                  </a:txBody>
                  <a:tcPr anchor="ctr"/>
                </a:tc>
                <a:tc vMerge="1">
                  <a:txBody>
                    <a:bodyPr/>
                    <a:lstStyle/>
                    <a:p>
                      <a:pPr algn="ctr"/>
                      <a:endParaRPr lang="zh-TW" altLang="en-US" sz="2800" dirty="0"/>
                    </a:p>
                  </a:txBody>
                  <a:tcPr anchor="ctr"/>
                </a:tc>
                <a:tc>
                  <a:txBody>
                    <a:bodyPr/>
                    <a:lstStyle/>
                    <a:p>
                      <a:r>
                        <a:rPr lang="en-US" altLang="zh-TW" sz="2800" dirty="0" smtClean="0"/>
                        <a:t>7.</a:t>
                      </a:r>
                      <a:r>
                        <a:rPr lang="zh-TW" altLang="en-US" sz="2800" dirty="0" smtClean="0"/>
                        <a:t>其他</a:t>
                      </a:r>
                      <a:endParaRPr lang="zh-TW" altLang="en-US" sz="2800" dirty="0">
                        <a:latin typeface="Arial Unicode MS" pitchFamily="34" charset="-120"/>
                        <a:ea typeface="Arial Unicode MS" pitchFamily="34" charset="-120"/>
                        <a:cs typeface="Arial Unicode MS" pitchFamily="34" charset="-120"/>
                      </a:endParaRPr>
                    </a:p>
                  </a:txBody>
                  <a:tcPr/>
                </a:tc>
                <a:tc>
                  <a:txBody>
                    <a:bodyPr/>
                    <a:lstStyle/>
                    <a:p>
                      <a:pPr algn="ctr"/>
                      <a:r>
                        <a:rPr lang="en-US" altLang="zh-TW" sz="2800" dirty="0" smtClean="0">
                          <a:solidFill>
                            <a:srgbClr val="FF0000"/>
                          </a:solidFill>
                        </a:rPr>
                        <a:t>5</a:t>
                      </a:r>
                      <a:r>
                        <a:rPr lang="zh-TW" altLang="en-US" sz="2800" dirty="0" smtClean="0">
                          <a:solidFill>
                            <a:srgbClr val="FF0000"/>
                          </a:solidFill>
                        </a:rPr>
                        <a:t>分</a:t>
                      </a:r>
                      <a:endParaRPr lang="zh-TW" altLang="en-US" sz="2800" dirty="0">
                        <a:solidFill>
                          <a:srgbClr val="FF0000"/>
                        </a:solidFill>
                      </a:endParaRPr>
                    </a:p>
                  </a:txBody>
                  <a:tcPr anchor="ctr"/>
                </a:tc>
              </a:tr>
            </a:tbl>
          </a:graphicData>
        </a:graphic>
      </p:graphicFrame>
    </p:spTree>
    <p:extLst>
      <p:ext uri="{BB962C8B-B14F-4D97-AF65-F5344CB8AC3E}">
        <p14:creationId xmlns:p14="http://schemas.microsoft.com/office/powerpoint/2010/main" val="101300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969034"/>
          </a:xfrm>
        </p:spPr>
      </p:pic>
      <p:sp>
        <p:nvSpPr>
          <p:cNvPr id="4" name="投影片編號版面配置區 3"/>
          <p:cNvSpPr>
            <a:spLocks noGrp="1"/>
          </p:cNvSpPr>
          <p:nvPr>
            <p:ph type="sldNum" sz="quarter" idx="12"/>
          </p:nvPr>
        </p:nvSpPr>
        <p:spPr/>
        <p:txBody>
          <a:bodyPr/>
          <a:lstStyle/>
          <a:p>
            <a:fld id="{D9812AB1-0CEC-4093-A447-4CBCFF04FA80}" type="slidenum">
              <a:rPr lang="en-US" altLang="zh-TW" smtClean="0"/>
              <a:pPr/>
              <a:t>126</a:t>
            </a:fld>
            <a:endParaRPr lang="zh-TW" altLang="en-US"/>
          </a:p>
        </p:txBody>
      </p:sp>
    </p:spTree>
    <p:extLst>
      <p:ext uri="{BB962C8B-B14F-4D97-AF65-F5344CB8AC3E}">
        <p14:creationId xmlns:p14="http://schemas.microsoft.com/office/powerpoint/2010/main" val="2349254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83" y="300771"/>
            <a:ext cx="8513717" cy="6387412"/>
          </a:xfrm>
          <a:prstGeom prst="rect">
            <a:avLst/>
          </a:prstGeom>
        </p:spPr>
      </p:pic>
      <p:sp>
        <p:nvSpPr>
          <p:cNvPr id="2" name="標題 1"/>
          <p:cNvSpPr>
            <a:spLocks noGrp="1"/>
          </p:cNvSpPr>
          <p:nvPr>
            <p:ph type="title"/>
          </p:nvPr>
        </p:nvSpPr>
        <p:spPr/>
        <p:txBody>
          <a:bodyPr/>
          <a:lstStyle/>
          <a:p>
            <a:endParaRPr lang="zh-TW" altLang="en-US" dirty="0"/>
          </a:p>
        </p:txBody>
      </p:sp>
      <p:sp>
        <p:nvSpPr>
          <p:cNvPr id="4" name="橢圓形圖說文字 3"/>
          <p:cNvSpPr/>
          <p:nvPr/>
        </p:nvSpPr>
        <p:spPr>
          <a:xfrm>
            <a:off x="4427984" y="4509120"/>
            <a:ext cx="3419937" cy="1224136"/>
          </a:xfrm>
          <a:prstGeom prst="wedgeEllipseCallout">
            <a:avLst>
              <a:gd name="adj1" fmla="val -92822"/>
              <a:gd name="adj2" fmla="val -43172"/>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smtClean="0"/>
              <a:t>五專</a:t>
            </a:r>
            <a:r>
              <a:rPr lang="en-US" altLang="zh-TW" sz="2400" b="1" dirty="0" smtClean="0"/>
              <a:t>—</a:t>
            </a:r>
          </a:p>
          <a:p>
            <a:pPr algn="ctr"/>
            <a:r>
              <a:rPr lang="zh-TW" altLang="en-US" sz="2400" b="1" dirty="0" smtClean="0"/>
              <a:t>適性輔導分數</a:t>
            </a:r>
            <a:endParaRPr lang="en-US" altLang="zh-TW" sz="2400" b="1" dirty="0" smtClean="0"/>
          </a:p>
        </p:txBody>
      </p:sp>
    </p:spTree>
    <p:extLst>
      <p:ext uri="{BB962C8B-B14F-4D97-AF65-F5344CB8AC3E}">
        <p14:creationId xmlns:p14="http://schemas.microsoft.com/office/powerpoint/2010/main" val="369238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BF2D0101-359F-4C20-87B4-4E65E578522B}" type="slidenum">
              <a:rPr lang="zh-TW" altLang="en-US" smtClean="0">
                <a:latin typeface="Arial" charset="0"/>
              </a:rPr>
              <a:pPr algn="l">
                <a:defRPr/>
              </a:pPr>
              <a:t>128</a:t>
            </a:fld>
            <a:endParaRPr lang="zh-TW" altLang="en-US" smtClean="0">
              <a:latin typeface="Arial" charset="0"/>
            </a:endParaRPr>
          </a:p>
        </p:txBody>
      </p:sp>
      <p:sp>
        <p:nvSpPr>
          <p:cNvPr id="19" name="矩形 18"/>
          <p:cNvSpPr/>
          <p:nvPr/>
        </p:nvSpPr>
        <p:spPr>
          <a:xfrm>
            <a:off x="-36512" y="2925224"/>
            <a:ext cx="9180000" cy="2520000"/>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7652" name="文字方塊 4"/>
          <p:cNvSpPr txBox="1">
            <a:spLocks noChangeArrowheads="1"/>
          </p:cNvSpPr>
          <p:nvPr/>
        </p:nvSpPr>
        <p:spPr bwMode="auto">
          <a:xfrm>
            <a:off x="827584" y="3483970"/>
            <a:ext cx="7416824" cy="2973122"/>
          </a:xfrm>
          <a:prstGeom prst="rect">
            <a:avLst/>
          </a:prstGeom>
          <a:noFill/>
          <a:ln w="9525">
            <a:noFill/>
            <a:miter lim="800000"/>
            <a:headEnd/>
            <a:tailEnd/>
          </a:ln>
        </p:spPr>
        <p:txBody>
          <a:bodyPr wrap="square">
            <a:spAutoFit/>
          </a:bodyPr>
          <a:lstStyle/>
          <a:p>
            <a:pPr algn="ctr">
              <a:lnSpc>
                <a:spcPct val="130000"/>
              </a:lnSpc>
              <a:defRPr/>
            </a:pPr>
            <a:r>
              <a:rPr lang="zh-TW" altLang="en-US" sz="6000" b="1" dirty="0" smtClean="0">
                <a:solidFill>
                  <a:schemeClr val="bg1"/>
                </a:solidFill>
                <a:latin typeface="微軟正黑體" pitchFamily="34" charset="-120"/>
                <a:ea typeface="微軟正黑體" pitchFamily="34" charset="-120"/>
              </a:rPr>
              <a:t>適性入學輔導與宣導</a:t>
            </a:r>
            <a:endParaRPr lang="en-US" altLang="zh-TW" sz="6000" b="1" dirty="0" smtClean="0">
              <a:solidFill>
                <a:schemeClr val="bg1"/>
              </a:solidFill>
              <a:latin typeface="微軟正黑體" pitchFamily="34" charset="-120"/>
              <a:ea typeface="微軟正黑體" pitchFamily="34" charset="-120"/>
            </a:endParaRPr>
          </a:p>
          <a:p>
            <a:pPr algn="ctr">
              <a:lnSpc>
                <a:spcPct val="130000"/>
              </a:lnSpc>
              <a:defRPr/>
            </a:pPr>
            <a:r>
              <a:rPr lang="zh-TW" altLang="en-US" sz="2400" b="1" dirty="0" smtClean="0">
                <a:solidFill>
                  <a:srgbClr val="FFC000"/>
                </a:solidFill>
                <a:latin typeface="微軟正黑體" pitchFamily="34" charset="-120"/>
                <a:ea typeface="微軟正黑體" pitchFamily="34" charset="-120"/>
              </a:rPr>
              <a:t>十二年國教資訊哪裡找？</a:t>
            </a:r>
            <a:endParaRPr lang="en-US" altLang="zh-TW" sz="2400" b="1" dirty="0" smtClean="0">
              <a:solidFill>
                <a:srgbClr val="FFC000"/>
              </a:solidFill>
              <a:latin typeface="微軟正黑體" pitchFamily="34" charset="-120"/>
              <a:ea typeface="微軟正黑體" pitchFamily="34" charset="-120"/>
            </a:endParaRPr>
          </a:p>
          <a:p>
            <a:pPr algn="ctr">
              <a:lnSpc>
                <a:spcPct val="130000"/>
              </a:lnSpc>
              <a:defRPr/>
            </a:pPr>
            <a:endParaRPr lang="en-US" altLang="zh-TW" sz="6000" b="1" dirty="0" smtClean="0">
              <a:solidFill>
                <a:schemeClr val="bg1"/>
              </a:solidFill>
              <a:latin typeface="微軟正黑體" pitchFamily="34" charset="-120"/>
              <a:ea typeface="微軟正黑體" pitchFamily="34" charset="-120"/>
            </a:endParaRPr>
          </a:p>
        </p:txBody>
      </p:sp>
      <p:cxnSp>
        <p:nvCxnSpPr>
          <p:cNvPr id="22" name="直線接點 21"/>
          <p:cNvCxnSpPr/>
          <p:nvPr/>
        </p:nvCxnSpPr>
        <p:spPr>
          <a:xfrm>
            <a:off x="-36512" y="2998249"/>
            <a:ext cx="9180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36512" y="5342837"/>
            <a:ext cx="9180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2" cstate="screen"/>
          <a:srcRect/>
          <a:stretch>
            <a:fillRect/>
          </a:stretch>
        </p:blipFill>
        <p:spPr bwMode="auto">
          <a:xfrm>
            <a:off x="3711575" y="1532986"/>
            <a:ext cx="5432425" cy="1276350"/>
          </a:xfrm>
          <a:prstGeom prst="rect">
            <a:avLst/>
          </a:prstGeom>
          <a:noFill/>
          <a:ln w="9525">
            <a:noFill/>
            <a:miter lim="800000"/>
            <a:headEnd/>
            <a:tailEnd/>
          </a:ln>
        </p:spPr>
      </p:pic>
    </p:spTree>
    <p:extLst>
      <p:ext uri="{BB962C8B-B14F-4D97-AF65-F5344CB8AC3E}">
        <p14:creationId xmlns:p14="http://schemas.microsoft.com/office/powerpoint/2010/main" val="3141716310"/>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99592" y="1556792"/>
            <a:ext cx="7329510" cy="4785395"/>
          </a:xfrm>
        </p:spPr>
        <p:txBody>
          <a:bodyPr>
            <a:normAutofit/>
          </a:bodyPr>
          <a:lstStyle/>
          <a:p>
            <a:r>
              <a:rPr lang="zh-TW" altLang="en-US" dirty="0" smtClean="0">
                <a:solidFill>
                  <a:srgbClr val="000066"/>
                </a:solidFill>
                <a:latin typeface="微軟正黑體" pitchFamily="34" charset="-120"/>
                <a:ea typeface="微軟正黑體" pitchFamily="34" charset="-120"/>
              </a:rPr>
              <a:t>適性入學輔導是</a:t>
            </a:r>
            <a:r>
              <a:rPr lang="en-US" altLang="zh-TW" dirty="0" smtClean="0">
                <a:solidFill>
                  <a:srgbClr val="000066"/>
                </a:solidFill>
                <a:latin typeface="微軟正黑體" pitchFamily="34" charset="-120"/>
                <a:ea typeface="微軟正黑體" pitchFamily="34" charset="-120"/>
              </a:rPr>
              <a:t>”</a:t>
            </a:r>
            <a:r>
              <a:rPr lang="zh-TW" altLang="en-US" b="1" u="sng" dirty="0" smtClean="0">
                <a:solidFill>
                  <a:srgbClr val="C00000"/>
                </a:solidFill>
                <a:latin typeface="微軟正黑體" pitchFamily="34" charset="-120"/>
                <a:ea typeface="微軟正黑體" pitchFamily="34" charset="-120"/>
              </a:rPr>
              <a:t>安身立命</a:t>
            </a:r>
            <a:r>
              <a:rPr lang="en-US" altLang="zh-TW" dirty="0" smtClean="0">
                <a:solidFill>
                  <a:srgbClr val="000066"/>
                </a:solidFill>
                <a:latin typeface="微軟正黑體" pitchFamily="34" charset="-120"/>
                <a:ea typeface="微軟正黑體" pitchFamily="34" charset="-120"/>
              </a:rPr>
              <a:t>”</a:t>
            </a:r>
            <a:r>
              <a:rPr lang="zh-TW" altLang="en-US" dirty="0" smtClean="0">
                <a:solidFill>
                  <a:srgbClr val="000066"/>
                </a:solidFill>
                <a:latin typeface="微軟正黑體" pitchFamily="34" charset="-120"/>
                <a:ea typeface="微軟正黑體" pitchFamily="34" charset="-120"/>
              </a:rPr>
              <a:t>的過程</a:t>
            </a:r>
            <a:endParaRPr lang="en-US" altLang="zh-TW" dirty="0" smtClean="0">
              <a:solidFill>
                <a:srgbClr val="000066"/>
              </a:solidFill>
              <a:latin typeface="微軟正黑體" pitchFamily="34" charset="-120"/>
              <a:ea typeface="微軟正黑體" pitchFamily="34" charset="-120"/>
            </a:endParaRPr>
          </a:p>
          <a:p>
            <a:r>
              <a:rPr lang="zh-TW" altLang="en-US" dirty="0" smtClean="0">
                <a:solidFill>
                  <a:srgbClr val="000066"/>
                </a:solidFill>
                <a:latin typeface="微軟正黑體" pitchFamily="34" charset="-120"/>
                <a:ea typeface="微軟正黑體" pitchFamily="34" charset="-120"/>
              </a:rPr>
              <a:t>選你所適，愛你所選</a:t>
            </a:r>
            <a:endParaRPr lang="en-US" altLang="zh-TW" dirty="0" smtClean="0">
              <a:solidFill>
                <a:srgbClr val="000066"/>
              </a:solidFill>
              <a:latin typeface="微軟正黑體" pitchFamily="34" charset="-120"/>
              <a:ea typeface="微軟正黑體" pitchFamily="34" charset="-120"/>
            </a:endParaRPr>
          </a:p>
          <a:p>
            <a:r>
              <a:rPr lang="zh-TW" altLang="en-US" dirty="0" smtClean="0">
                <a:solidFill>
                  <a:srgbClr val="000066"/>
                </a:solidFill>
                <a:latin typeface="微軟正黑體" pitchFamily="34" charset="-120"/>
                <a:ea typeface="微軟正黑體" pitchFamily="34" charset="-120"/>
              </a:rPr>
              <a:t>總的來說，志願選填參考因素：</a:t>
            </a:r>
            <a:r>
              <a:rPr lang="en-US" altLang="zh-TW" dirty="0" smtClean="0">
                <a:solidFill>
                  <a:srgbClr val="000066"/>
                </a:solidFill>
                <a:latin typeface="微軟正黑體" pitchFamily="34" charset="-120"/>
                <a:ea typeface="微軟正黑體" pitchFamily="34" charset="-120"/>
              </a:rPr>
              <a:t/>
            </a:r>
            <a:br>
              <a:rPr lang="en-US" altLang="zh-TW" dirty="0" smtClean="0">
                <a:solidFill>
                  <a:srgbClr val="000066"/>
                </a:solidFill>
                <a:latin typeface="微軟正黑體" pitchFamily="34" charset="-120"/>
                <a:ea typeface="微軟正黑體" pitchFamily="34" charset="-120"/>
              </a:rPr>
            </a:br>
            <a:r>
              <a:rPr lang="en-US" altLang="zh-TW" dirty="0" smtClean="0">
                <a:solidFill>
                  <a:srgbClr val="C00000"/>
                </a:solidFill>
                <a:latin typeface="微軟正黑體" pitchFamily="34" charset="-120"/>
                <a:ea typeface="微軟正黑體" pitchFamily="34" charset="-120"/>
                <a:sym typeface="Webdings"/>
              </a:rPr>
              <a:t></a:t>
            </a:r>
            <a:r>
              <a:rPr lang="zh-TW" altLang="en-US" b="1" dirty="0" smtClean="0">
                <a:solidFill>
                  <a:srgbClr val="C00000"/>
                </a:solidFill>
                <a:latin typeface="微軟正黑體" pitchFamily="34" charset="-120"/>
                <a:ea typeface="微軟正黑體" pitchFamily="34" charset="-120"/>
              </a:rPr>
              <a:t>性向所趨、</a:t>
            </a:r>
            <a:r>
              <a:rPr lang="en-US" altLang="zh-TW" b="1" dirty="0" smtClean="0">
                <a:solidFill>
                  <a:srgbClr val="C00000"/>
                </a:solidFill>
                <a:latin typeface="微軟正黑體" pitchFamily="34" charset="-120"/>
                <a:ea typeface="微軟正黑體" pitchFamily="34" charset="-120"/>
              </a:rPr>
              <a:t/>
            </a:r>
            <a:br>
              <a:rPr lang="en-US" altLang="zh-TW" b="1" dirty="0" smtClean="0">
                <a:solidFill>
                  <a:srgbClr val="C00000"/>
                </a:solidFill>
                <a:latin typeface="微軟正黑體" pitchFamily="34" charset="-120"/>
                <a:ea typeface="微軟正黑體" pitchFamily="34" charset="-120"/>
              </a:rPr>
            </a:br>
            <a:r>
              <a:rPr lang="en-US" altLang="zh-TW" dirty="0">
                <a:solidFill>
                  <a:srgbClr val="C00000"/>
                </a:solidFill>
                <a:latin typeface="微軟正黑體" pitchFamily="34" charset="-120"/>
                <a:ea typeface="微軟正黑體" pitchFamily="34" charset="-120"/>
                <a:sym typeface="Webdings"/>
              </a:rPr>
              <a:t></a:t>
            </a:r>
            <a:r>
              <a:rPr lang="zh-TW" altLang="en-US" b="1" dirty="0" smtClean="0">
                <a:solidFill>
                  <a:srgbClr val="C00000"/>
                </a:solidFill>
                <a:latin typeface="微軟正黑體" pitchFamily="34" charset="-120"/>
                <a:ea typeface="微軟正黑體" pitchFamily="34" charset="-120"/>
              </a:rPr>
              <a:t>興趣所在、</a:t>
            </a:r>
            <a:r>
              <a:rPr lang="en-US" altLang="zh-TW" b="1" dirty="0" smtClean="0">
                <a:solidFill>
                  <a:srgbClr val="C00000"/>
                </a:solidFill>
                <a:latin typeface="微軟正黑體" pitchFamily="34" charset="-120"/>
                <a:ea typeface="微軟正黑體" pitchFamily="34" charset="-120"/>
              </a:rPr>
              <a:t/>
            </a:r>
            <a:br>
              <a:rPr lang="en-US" altLang="zh-TW" b="1" dirty="0" smtClean="0">
                <a:solidFill>
                  <a:srgbClr val="C00000"/>
                </a:solidFill>
                <a:latin typeface="微軟正黑體" pitchFamily="34" charset="-120"/>
                <a:ea typeface="微軟正黑體" pitchFamily="34" charset="-120"/>
              </a:rPr>
            </a:br>
            <a:r>
              <a:rPr lang="en-US" altLang="zh-TW" dirty="0">
                <a:solidFill>
                  <a:srgbClr val="C00000"/>
                </a:solidFill>
                <a:latin typeface="微軟正黑體" pitchFamily="34" charset="-120"/>
                <a:ea typeface="微軟正黑體" pitchFamily="34" charset="-120"/>
                <a:sym typeface="Webdings"/>
              </a:rPr>
              <a:t></a:t>
            </a:r>
            <a:r>
              <a:rPr lang="zh-TW" altLang="en-US" b="1" dirty="0" smtClean="0">
                <a:solidFill>
                  <a:srgbClr val="C00000"/>
                </a:solidFill>
                <a:latin typeface="微軟正黑體" pitchFamily="34" charset="-120"/>
                <a:ea typeface="微軟正黑體" pitchFamily="34" charset="-120"/>
              </a:rPr>
              <a:t>能力所及、</a:t>
            </a:r>
            <a:r>
              <a:rPr lang="en-US" altLang="zh-TW" b="1" dirty="0" smtClean="0">
                <a:solidFill>
                  <a:srgbClr val="C00000"/>
                </a:solidFill>
                <a:latin typeface="微軟正黑體" pitchFamily="34" charset="-120"/>
                <a:ea typeface="微軟正黑體" pitchFamily="34" charset="-120"/>
              </a:rPr>
              <a:t/>
            </a:r>
            <a:br>
              <a:rPr lang="en-US" altLang="zh-TW" b="1" dirty="0" smtClean="0">
                <a:solidFill>
                  <a:srgbClr val="C00000"/>
                </a:solidFill>
                <a:latin typeface="微軟正黑體" pitchFamily="34" charset="-120"/>
                <a:ea typeface="微軟正黑體" pitchFamily="34" charset="-120"/>
              </a:rPr>
            </a:br>
            <a:r>
              <a:rPr lang="en-US" altLang="zh-TW" dirty="0">
                <a:solidFill>
                  <a:srgbClr val="C00000"/>
                </a:solidFill>
                <a:latin typeface="微軟正黑體" pitchFamily="34" charset="-120"/>
                <a:ea typeface="微軟正黑體" pitchFamily="34" charset="-120"/>
                <a:sym typeface="Webdings"/>
              </a:rPr>
              <a:t></a:t>
            </a:r>
            <a:r>
              <a:rPr lang="zh-TW" altLang="en-US" b="1" dirty="0" smtClean="0">
                <a:solidFill>
                  <a:srgbClr val="C00000"/>
                </a:solidFill>
                <a:latin typeface="微軟正黑體" pitchFamily="34" charset="-120"/>
                <a:ea typeface="微軟正黑體" pitchFamily="34" charset="-120"/>
              </a:rPr>
              <a:t>就近考量</a:t>
            </a:r>
            <a:r>
              <a:rPr lang="zh-TW" altLang="en-US" b="1" dirty="0" smtClean="0">
                <a:solidFill>
                  <a:srgbClr val="C00000"/>
                </a:solidFill>
                <a:latin typeface="微軟正黑體" pitchFamily="34" charset="-120"/>
                <a:ea typeface="微軟正黑體" pitchFamily="34" charset="-120"/>
                <a:sym typeface="Webdings"/>
              </a:rPr>
              <a:t>。</a:t>
            </a:r>
            <a:endParaRPr lang="en-US" altLang="zh-TW" dirty="0" smtClean="0">
              <a:solidFill>
                <a:srgbClr val="C00000"/>
              </a:solidFill>
              <a:latin typeface="微軟正黑體" pitchFamily="34" charset="-120"/>
              <a:ea typeface="微軟正黑體" pitchFamily="34" charset="-120"/>
            </a:endParaRPr>
          </a:p>
        </p:txBody>
      </p:sp>
      <p:pic>
        <p:nvPicPr>
          <p:cNvPr id="4" name="Picture 2" descr="http://img01.tooopen.com/Downs/images/2011/1/15/sy_20110115001422288738.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67944" y="3212976"/>
            <a:ext cx="4214842" cy="251819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67544" y="476672"/>
            <a:ext cx="8229600" cy="1143000"/>
          </a:xfrm>
        </p:spPr>
        <p:txBody>
          <a:bodyPr>
            <a:normAutofit/>
          </a:bodyPr>
          <a:lstStyle/>
          <a:p>
            <a:r>
              <a:rPr lang="zh-TW" altLang="en-US" dirty="0" smtClean="0">
                <a:solidFill>
                  <a:srgbClr val="C00000"/>
                </a:solidFill>
                <a:latin typeface="微軟正黑體" pitchFamily="34" charset="-120"/>
                <a:ea typeface="微軟正黑體" pitchFamily="34" charset="-120"/>
              </a:rPr>
              <a:t>適性入學輔導核心</a:t>
            </a:r>
            <a:r>
              <a:rPr lang="zh-TW" altLang="en-US" dirty="0">
                <a:solidFill>
                  <a:srgbClr val="C00000"/>
                </a:solidFill>
                <a:latin typeface="微軟正黑體" pitchFamily="34" charset="-120"/>
                <a:ea typeface="微軟正黑體" pitchFamily="34" charset="-120"/>
              </a:rPr>
              <a:t>理念</a:t>
            </a:r>
          </a:p>
        </p:txBody>
      </p:sp>
      <p:sp>
        <p:nvSpPr>
          <p:cNvPr id="5" name="投影片編號版面配置區 4"/>
          <p:cNvSpPr>
            <a:spLocks noGrp="1"/>
          </p:cNvSpPr>
          <p:nvPr>
            <p:ph type="sldNum" sz="quarter" idx="12"/>
          </p:nvPr>
        </p:nvSpPr>
        <p:spPr/>
        <p:txBody>
          <a:bodyPr/>
          <a:lstStyle/>
          <a:p>
            <a:fld id="{C626A7FB-7763-48E9-9335-C498E0FE9D73}" type="slidenum">
              <a:rPr lang="zh-TW" altLang="en-US" smtClean="0"/>
              <a:pPr/>
              <a:t>129</a:t>
            </a:fld>
            <a:endParaRPr lang="zh-TW" altLang="en-US"/>
          </a:p>
        </p:txBody>
      </p:sp>
    </p:spTree>
    <p:extLst>
      <p:ext uri="{BB962C8B-B14F-4D97-AF65-F5344CB8AC3E}">
        <p14:creationId xmlns:p14="http://schemas.microsoft.com/office/powerpoint/2010/main" val="371363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7037E-7 L 0.36632 0.00394 " pathEditMode="relative" rAng="0" ptsTypes="AA">
                                      <p:cBhvr>
                                        <p:cTn id="6" dur="2000" fill="hold"/>
                                        <p:tgtEl>
                                          <p:spTgt spid="4"/>
                                        </p:tgtEl>
                                        <p:attrNameLst>
                                          <p:attrName>ppt_x</p:attrName>
                                          <p:attrName>ppt_y</p:attrName>
                                        </p:attrNameLst>
                                      </p:cBhvr>
                                      <p:rCtr x="18316"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548680"/>
            <a:ext cx="8229600" cy="1143000"/>
          </a:xfrm>
        </p:spPr>
        <p:txBody>
          <a:bodyPr>
            <a:normAutofit/>
          </a:bodyPr>
          <a:lstStyle/>
          <a:p>
            <a:r>
              <a:rPr lang="zh-TW" altLang="en-US" sz="5400" dirty="0">
                <a:solidFill>
                  <a:srgbClr val="0070C0"/>
                </a:solidFill>
              </a:rPr>
              <a:t>行</a:t>
            </a:r>
            <a:r>
              <a:rPr lang="zh-TW" altLang="en-US" sz="5400" dirty="0">
                <a:solidFill>
                  <a:srgbClr val="FF0000"/>
                </a:solidFill>
              </a:rPr>
              <a:t>行</a:t>
            </a:r>
            <a:r>
              <a:rPr lang="zh-TW" altLang="en-US" sz="5400" dirty="0" smtClean="0">
                <a:solidFill>
                  <a:srgbClr val="92D050"/>
                </a:solidFill>
              </a:rPr>
              <a:t>真</a:t>
            </a:r>
            <a:r>
              <a:rPr lang="zh-TW" altLang="en-US" sz="5400" dirty="0" smtClean="0">
                <a:solidFill>
                  <a:srgbClr val="00B0F0"/>
                </a:solidFill>
              </a:rPr>
              <a:t>的</a:t>
            </a:r>
            <a:r>
              <a:rPr lang="zh-TW" altLang="en-US" sz="5400" dirty="0">
                <a:solidFill>
                  <a:schemeClr val="accent6">
                    <a:lumMod val="75000"/>
                  </a:schemeClr>
                </a:solidFill>
              </a:rPr>
              <a:t>都</a:t>
            </a:r>
            <a:r>
              <a:rPr lang="zh-TW" altLang="en-US" sz="5400" dirty="0">
                <a:solidFill>
                  <a:srgbClr val="7030A0"/>
                </a:solidFill>
              </a:rPr>
              <a:t>是</a:t>
            </a:r>
            <a:r>
              <a:rPr lang="zh-TW" altLang="en-US" sz="5400" dirty="0">
                <a:solidFill>
                  <a:srgbClr val="C00000"/>
                </a:solidFill>
              </a:rPr>
              <a:t>狀</a:t>
            </a:r>
            <a:r>
              <a:rPr lang="zh-TW" altLang="en-US" sz="5400" dirty="0"/>
              <a:t>元</a:t>
            </a:r>
          </a:p>
        </p:txBody>
      </p:sp>
      <p:pic>
        <p:nvPicPr>
          <p:cNvPr id="5122" name="Picture 2" descr="C:\Users\user\Desktop\107適性入學簡報\江振誠.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628800"/>
            <a:ext cx="5553317" cy="36004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107適性入學簡報\沈方正.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429000"/>
            <a:ext cx="4869615" cy="3261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56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solidFill>
                  <a:srgbClr val="C00000"/>
                </a:solidFill>
              </a:rPr>
              <a:t>志願選填試探與</a:t>
            </a:r>
            <a:r>
              <a:rPr lang="zh-TW" altLang="en-US" b="1" dirty="0" smtClean="0">
                <a:solidFill>
                  <a:srgbClr val="C00000"/>
                </a:solidFill>
              </a:rPr>
              <a:t>輔導</a:t>
            </a:r>
            <a:endParaRPr lang="zh-TW" altLang="en-US" b="1" dirty="0">
              <a:solidFill>
                <a:srgbClr val="C00000"/>
              </a:solidFill>
            </a:endParaRPr>
          </a:p>
        </p:txBody>
      </p:sp>
      <p:graphicFrame>
        <p:nvGraphicFramePr>
          <p:cNvPr id="4" name="資料庫圖表 3"/>
          <p:cNvGraphicFramePr/>
          <p:nvPr>
            <p:extLst/>
          </p:nvPr>
        </p:nvGraphicFramePr>
        <p:xfrm>
          <a:off x="1619272" y="19888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3419872" y="1404373"/>
            <a:ext cx="2214578" cy="584775"/>
          </a:xfrm>
          <a:prstGeom prst="rect">
            <a:avLst/>
          </a:prstGeom>
        </p:spPr>
        <p:txBody>
          <a:bodyPr wrap="square">
            <a:spAutoFit/>
          </a:bodyPr>
          <a:lstStyle/>
          <a:p>
            <a:pPr algn="ctr"/>
            <a:r>
              <a:rPr lang="zh-TW" altLang="en-US" sz="3200" b="1" dirty="0" smtClean="0">
                <a:solidFill>
                  <a:srgbClr val="660066"/>
                </a:solidFill>
                <a:latin typeface="微軟正黑體" pitchFamily="34" charset="-120"/>
                <a:ea typeface="微軟正黑體" pitchFamily="34" charset="-120"/>
              </a:rPr>
              <a:t>實施目的</a:t>
            </a:r>
            <a:endParaRPr lang="zh-TW" altLang="en-US" sz="3200" dirty="0">
              <a:solidFill>
                <a:srgbClr val="660066"/>
              </a:solidFill>
              <a:latin typeface="微軟正黑體" pitchFamily="34" charset="-120"/>
              <a:ea typeface="微軟正黑體" pitchFamily="34" charset="-120"/>
            </a:endParaRPr>
          </a:p>
        </p:txBody>
      </p:sp>
      <p:sp>
        <p:nvSpPr>
          <p:cNvPr id="5" name="投影片編號版面配置區 4"/>
          <p:cNvSpPr>
            <a:spLocks noGrp="1"/>
          </p:cNvSpPr>
          <p:nvPr>
            <p:ph type="sldNum" sz="quarter" idx="12"/>
          </p:nvPr>
        </p:nvSpPr>
        <p:spPr/>
        <p:txBody>
          <a:bodyPr/>
          <a:lstStyle/>
          <a:p>
            <a:fld id="{C626A7FB-7763-48E9-9335-C498E0FE9D73}" type="slidenum">
              <a:rPr lang="zh-TW" altLang="en-US" smtClean="0"/>
              <a:pPr/>
              <a:t>130</a:t>
            </a:fld>
            <a:endParaRPr lang="zh-TW" altLang="en-US"/>
          </a:p>
        </p:txBody>
      </p:sp>
    </p:spTree>
    <p:extLst>
      <p:ext uri="{BB962C8B-B14F-4D97-AF65-F5344CB8AC3E}">
        <p14:creationId xmlns:p14="http://schemas.microsoft.com/office/powerpoint/2010/main" val="3577994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nvPr>
        </p:nvGraphicFramePr>
        <p:xfrm>
          <a:off x="500034" y="1484784"/>
          <a:ext cx="8003232" cy="464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67F10B62-2BAA-41F1-A070-657829FAE823}" type="slidenum">
              <a:rPr lang="en-US" altLang="zh-TW" smtClean="0"/>
              <a:pPr>
                <a:defRPr/>
              </a:pPr>
              <a:t>131</a:t>
            </a:fld>
            <a:endParaRPr lang="en-US" altLang="zh-TW"/>
          </a:p>
        </p:txBody>
      </p:sp>
      <p:sp>
        <p:nvSpPr>
          <p:cNvPr id="2" name="標題 1"/>
          <p:cNvSpPr>
            <a:spLocks noGrp="1"/>
          </p:cNvSpPr>
          <p:nvPr>
            <p:ph type="title"/>
          </p:nvPr>
        </p:nvSpPr>
        <p:spPr>
          <a:xfrm>
            <a:off x="539552" y="332656"/>
            <a:ext cx="8229600" cy="1143000"/>
          </a:xfrm>
        </p:spPr>
        <p:txBody>
          <a:bodyPr/>
          <a:lstStyle/>
          <a:p>
            <a:r>
              <a:rPr lang="zh-TW" altLang="en-US" b="1" dirty="0" smtClean="0">
                <a:solidFill>
                  <a:srgbClr val="C00000"/>
                </a:solidFill>
              </a:rPr>
              <a:t>志願選填試探與輔導</a:t>
            </a:r>
            <a:endParaRPr lang="zh-TW" altLang="en-US" b="1" dirty="0">
              <a:solidFill>
                <a:srgbClr val="C00000"/>
              </a:solidFill>
            </a:endParaRPr>
          </a:p>
        </p:txBody>
      </p:sp>
    </p:spTree>
    <p:extLst>
      <p:ext uri="{BB962C8B-B14F-4D97-AF65-F5344CB8AC3E}">
        <p14:creationId xmlns:p14="http://schemas.microsoft.com/office/powerpoint/2010/main" val="3875415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1790" y="1052736"/>
            <a:ext cx="8229600" cy="1143000"/>
          </a:xfrm>
        </p:spPr>
        <p:txBody>
          <a:bodyPr/>
          <a:lstStyle/>
          <a:p>
            <a:pPr algn="ctr"/>
            <a:r>
              <a:rPr lang="zh-TW" altLang="en-US" b="1" dirty="0" smtClean="0">
                <a:solidFill>
                  <a:srgbClr val="C00000"/>
                </a:solidFill>
              </a:rPr>
              <a:t>志願模擬</a:t>
            </a:r>
            <a:r>
              <a:rPr lang="zh-TW" altLang="en-US" b="1" dirty="0">
                <a:solidFill>
                  <a:srgbClr val="C00000"/>
                </a:solidFill>
              </a:rPr>
              <a:t>選</a:t>
            </a:r>
            <a:r>
              <a:rPr lang="zh-TW" altLang="en-US" b="1" dirty="0" smtClean="0">
                <a:solidFill>
                  <a:srgbClr val="C00000"/>
                </a:solidFill>
              </a:rPr>
              <a:t>填與輔導時程</a:t>
            </a:r>
            <a:endParaRPr lang="zh-TW" altLang="en-US" b="1" dirty="0">
              <a:solidFill>
                <a:srgbClr val="C00000"/>
              </a:solidFill>
            </a:endParaRPr>
          </a:p>
        </p:txBody>
      </p:sp>
      <p:graphicFrame>
        <p:nvGraphicFramePr>
          <p:cNvPr id="5" name="內容版面配置區 9"/>
          <p:cNvGraphicFramePr>
            <a:graphicFrameLocks/>
          </p:cNvGraphicFramePr>
          <p:nvPr>
            <p:extLst>
              <p:ext uri="{D42A27DB-BD31-4B8C-83A1-F6EECF244321}">
                <p14:modId xmlns:p14="http://schemas.microsoft.com/office/powerpoint/2010/main" val="1472710945"/>
              </p:ext>
            </p:extLst>
          </p:nvPr>
        </p:nvGraphicFramePr>
        <p:xfrm>
          <a:off x="1187624" y="2132859"/>
          <a:ext cx="6863068" cy="3384375"/>
        </p:xfrm>
        <a:graphic>
          <a:graphicData uri="http://schemas.openxmlformats.org/drawingml/2006/table">
            <a:tbl>
              <a:tblPr firstRow="1" bandRow="1">
                <a:tableStyleId>{93296810-A885-4BE3-A3E7-6D5BEEA58F35}</a:tableStyleId>
              </a:tblPr>
              <a:tblGrid>
                <a:gridCol w="3431534">
                  <a:extLst>
                    <a:ext uri="{9D8B030D-6E8A-4147-A177-3AD203B41FA5}">
                      <a16:colId xmlns="" xmlns:a16="http://schemas.microsoft.com/office/drawing/2014/main" val="20000"/>
                    </a:ext>
                  </a:extLst>
                </a:gridCol>
                <a:gridCol w="3431534">
                  <a:extLst>
                    <a:ext uri="{9D8B030D-6E8A-4147-A177-3AD203B41FA5}">
                      <a16:colId xmlns="" xmlns:a16="http://schemas.microsoft.com/office/drawing/2014/main" val="20001"/>
                    </a:ext>
                  </a:extLst>
                </a:gridCol>
              </a:tblGrid>
              <a:tr h="676875">
                <a:tc>
                  <a:txBody>
                    <a:bodyPr/>
                    <a:lstStyle/>
                    <a:p>
                      <a:pPr algn="ctr"/>
                      <a:r>
                        <a:rPr lang="zh-TW" altLang="en-US" sz="2400" dirty="0" smtClean="0">
                          <a:solidFill>
                            <a:srgbClr val="003300"/>
                          </a:solidFill>
                        </a:rPr>
                        <a:t>工作項目</a:t>
                      </a:r>
                      <a:endParaRPr lang="zh-TW" altLang="en-US" sz="2400" b="1" dirty="0">
                        <a:solidFill>
                          <a:srgbClr val="003300"/>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003300"/>
                          </a:solidFill>
                        </a:rPr>
                        <a:t>辦理時程</a:t>
                      </a:r>
                      <a:endParaRPr lang="zh-TW" altLang="en-US" sz="2400" b="1" dirty="0" smtClean="0">
                        <a:solidFill>
                          <a:srgbClr val="0033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0"/>
                  </a:ext>
                </a:extLst>
              </a:tr>
              <a:tr h="6768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t>第一次模擬選填志願</a:t>
                      </a:r>
                      <a:endParaRPr lang="zh-TW" altLang="en-US" sz="24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2400" kern="1200" dirty="0" smtClean="0">
                          <a:effectLst/>
                        </a:rPr>
                        <a:t>1.5.(</a:t>
                      </a:r>
                      <a:r>
                        <a:rPr lang="zh-TW" altLang="en-US" sz="2400" kern="1200" dirty="0" smtClean="0">
                          <a:effectLst/>
                        </a:rPr>
                        <a:t>五</a:t>
                      </a:r>
                      <a:r>
                        <a:rPr lang="en-US" altLang="zh-TW" sz="2400" kern="1200" dirty="0" smtClean="0">
                          <a:effectLst/>
                        </a:rPr>
                        <a:t>)-1.12.(</a:t>
                      </a:r>
                      <a:r>
                        <a:rPr lang="zh-TW" altLang="en-US" sz="2400" kern="1200" dirty="0" smtClean="0">
                          <a:effectLst/>
                        </a:rPr>
                        <a:t>五</a:t>
                      </a:r>
                      <a:r>
                        <a:rPr lang="en-US" altLang="zh-TW" sz="2400" kern="1200" dirty="0" smtClean="0">
                          <a:effectLst/>
                        </a:rPr>
                        <a:t>) </a:t>
                      </a:r>
                      <a:endParaRPr lang="zh-TW" altLang="en-US" sz="24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676875">
                <a:tc gridSpan="2">
                  <a:txBody>
                    <a:bodyPr/>
                    <a:lstStyle/>
                    <a:p>
                      <a:pPr algn="ctr"/>
                      <a:r>
                        <a:rPr lang="zh-TW" altLang="en-US" sz="2400" dirty="0" smtClean="0"/>
                        <a:t>第一次適性輔導</a:t>
                      </a:r>
                      <a:endParaRPr lang="zh-TW" altLang="en-US" sz="2400" b="1" dirty="0">
                        <a:solidFill>
                          <a:srgbClr val="660066"/>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2"/>
                  </a:ext>
                </a:extLst>
              </a:tr>
              <a:tr h="6768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t>第二次模擬選填志願</a:t>
                      </a:r>
                      <a:endParaRPr lang="zh-TW" altLang="en-US" sz="24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2400" kern="1200" dirty="0" smtClean="0">
                          <a:effectLst/>
                        </a:rPr>
                        <a:t>4.9.(</a:t>
                      </a:r>
                      <a:r>
                        <a:rPr lang="zh-TW" altLang="en-US" sz="2400" kern="1200" dirty="0" smtClean="0">
                          <a:effectLst/>
                        </a:rPr>
                        <a:t>一</a:t>
                      </a:r>
                      <a:r>
                        <a:rPr lang="en-US" altLang="zh-TW" sz="2400" kern="1200" dirty="0" smtClean="0">
                          <a:effectLst/>
                        </a:rPr>
                        <a:t>)-4.13.(</a:t>
                      </a:r>
                      <a:r>
                        <a:rPr lang="zh-TW" altLang="en-US" sz="2400" kern="1200" dirty="0" smtClean="0">
                          <a:effectLst/>
                        </a:rPr>
                        <a:t>五</a:t>
                      </a:r>
                      <a:r>
                        <a:rPr lang="en-US" altLang="zh-TW" sz="2400" kern="1200" dirty="0" smtClean="0">
                          <a:effectLst/>
                        </a:rPr>
                        <a:t>) </a:t>
                      </a:r>
                      <a:endParaRPr lang="zh-TW" altLang="en-US" sz="24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r h="67687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t>第二次適性輔導</a:t>
                      </a:r>
                      <a:endParaRPr lang="zh-TW" altLang="en-US" sz="2400" b="1" dirty="0" smtClean="0">
                        <a:solidFill>
                          <a:srgbClr val="660066"/>
                        </a:solidFill>
                        <a:latin typeface="微軟正黑體" panose="020B0604030504040204" pitchFamily="34" charset="-120"/>
                        <a:ea typeface="微軟正黑體" panose="020B0604030504040204" pitchFamily="34" charset="-120"/>
                      </a:endParaRPr>
                    </a:p>
                  </a:txBody>
                  <a:tcPr anchor="ctr"/>
                </a:tc>
                <a:tc hMerge="1">
                  <a:txBody>
                    <a:bodyPr/>
                    <a:lstStyle/>
                    <a:p>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2475355355"/>
                  </a:ext>
                </a:extLst>
              </a:tr>
            </a:tbl>
          </a:graphicData>
        </a:graphic>
      </p:graphicFrame>
    </p:spTree>
    <p:extLst>
      <p:ext uri="{BB962C8B-B14F-4D97-AF65-F5344CB8AC3E}">
        <p14:creationId xmlns:p14="http://schemas.microsoft.com/office/powerpoint/2010/main" val="3191331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2692245112"/>
              </p:ext>
            </p:extLst>
          </p:nvPr>
        </p:nvGraphicFramePr>
        <p:xfrm>
          <a:off x="457200" y="1124744"/>
          <a:ext cx="8003232"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日期版面配置區 3"/>
          <p:cNvSpPr>
            <a:spLocks noGrp="1"/>
          </p:cNvSpPr>
          <p:nvPr>
            <p:ph type="dt" sz="quarter" idx="10"/>
          </p:nvPr>
        </p:nvSpPr>
        <p:spPr/>
        <p:txBody>
          <a:bodyPr/>
          <a:lstStyle/>
          <a:p>
            <a:pPr>
              <a:defRPr/>
            </a:pPr>
            <a:fld id="{AECAA417-22F3-4411-AA51-7A725EE15335}" type="datetime1">
              <a:rPr lang="zh-TW" altLang="en-US"/>
              <a:pPr>
                <a:defRPr/>
              </a:pPr>
              <a:t>2018/3/9</a:t>
            </a:fld>
            <a:endParaRPr lang="en-US" altLang="zh-TW"/>
          </a:p>
        </p:txBody>
      </p:sp>
      <p:sp>
        <p:nvSpPr>
          <p:cNvPr id="3379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50000"/>
              <a:buFont typeface="Wingdings 2" panose="05020102010507070707" pitchFamily="18" charset="2"/>
              <a:buChar char="ß"/>
              <a:defRPr sz="3200">
                <a:solidFill>
                  <a:schemeClr val="tx1"/>
                </a:solidFill>
                <a:latin typeface="Franklin Gothic Book" panose="020B0503020102020204" pitchFamily="34" charset="0"/>
                <a:ea typeface="新細明體" panose="02020500000000000000" pitchFamily="18"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Franklin Gothic Book" panose="020B0503020102020204" pitchFamily="34" charset="0"/>
                <a:ea typeface="新細明體" panose="02020500000000000000" pitchFamily="18"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Franklin Gothic Book" panose="020B0503020102020204" pitchFamily="34" charset="0"/>
                <a:ea typeface="新細明體" panose="02020500000000000000" pitchFamily="18"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新細明體" panose="02020500000000000000" pitchFamily="18"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Franklin Gothic Book" panose="020B0503020102020204" pitchFamily="34" charset="0"/>
                <a:ea typeface="新細明體" panose="02020500000000000000" pitchFamily="18" charset="-120"/>
              </a:defRPr>
            </a:lvl9pPr>
          </a:lstStyle>
          <a:p>
            <a:pPr>
              <a:spcBef>
                <a:spcPct val="0"/>
              </a:spcBef>
              <a:buClrTx/>
              <a:buSzTx/>
              <a:buFontTx/>
              <a:buNone/>
            </a:pPr>
            <a:fld id="{E848DD55-B132-4E2A-9D3A-6BE21BCC0419}" type="slidenum">
              <a:rPr lang="en-US" altLang="zh-TW" sz="1100">
                <a:solidFill>
                  <a:srgbClr val="636363"/>
                </a:solidFill>
              </a:rPr>
              <a:pPr>
                <a:spcBef>
                  <a:spcPct val="0"/>
                </a:spcBef>
                <a:buClrTx/>
                <a:buSzTx/>
                <a:buFontTx/>
                <a:buNone/>
              </a:pPr>
              <a:t>133</a:t>
            </a:fld>
            <a:endParaRPr lang="en-US" altLang="zh-TW" sz="1100">
              <a:solidFill>
                <a:srgbClr val="636363"/>
              </a:solidFill>
            </a:endParaRPr>
          </a:p>
        </p:txBody>
      </p:sp>
      <p:sp>
        <p:nvSpPr>
          <p:cNvPr id="8" name="圓角矩形圖說文字 7">
            <a:hlinkClick r:id="rId7"/>
          </p:cNvPr>
          <p:cNvSpPr/>
          <p:nvPr/>
        </p:nvSpPr>
        <p:spPr>
          <a:xfrm>
            <a:off x="3119066" y="2636912"/>
            <a:ext cx="5567734" cy="2088232"/>
          </a:xfrm>
          <a:prstGeom prst="wedgeRoundRectCallout">
            <a:avLst>
              <a:gd name="adj1" fmla="val -62936"/>
              <a:gd name="adj2" fmla="val 57807"/>
              <a:gd name="adj3" fmla="val 16667"/>
            </a:avLst>
          </a:prstGeom>
          <a:solidFill>
            <a:srgbClr val="99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TW" altLang="en-US" sz="3200" b="1" dirty="0" smtClean="0">
                <a:solidFill>
                  <a:schemeClr val="tx1"/>
                </a:solidFill>
              </a:rPr>
              <a:t>模擬選填結果</a:t>
            </a:r>
            <a:r>
              <a:rPr lang="en-US" altLang="zh-TW" sz="3200" b="1" dirty="0" smtClean="0">
                <a:solidFill>
                  <a:schemeClr val="tx1"/>
                </a:solidFill>
              </a:rPr>
              <a:t>..</a:t>
            </a:r>
          </a:p>
          <a:p>
            <a:pPr algn="ctr" fontAlgn="auto">
              <a:spcBef>
                <a:spcPts val="0"/>
              </a:spcBef>
              <a:spcAft>
                <a:spcPts val="0"/>
              </a:spcAft>
              <a:defRPr/>
            </a:pPr>
            <a:r>
              <a:rPr lang="en-US" altLang="zh-TW" sz="6000" b="1" dirty="0" smtClean="0">
                <a:solidFill>
                  <a:srgbClr val="FF0000"/>
                </a:solidFill>
              </a:rPr>
              <a:t>&lt;</a:t>
            </a:r>
            <a:r>
              <a:rPr lang="zh-TW" altLang="en-US" sz="6000" b="1" dirty="0" smtClean="0">
                <a:solidFill>
                  <a:srgbClr val="FF0000"/>
                </a:solidFill>
              </a:rPr>
              <a:t>不會</a:t>
            </a:r>
            <a:r>
              <a:rPr lang="en-US" altLang="zh-TW" sz="6000" b="1" dirty="0" smtClean="0">
                <a:solidFill>
                  <a:srgbClr val="FF0000"/>
                </a:solidFill>
              </a:rPr>
              <a:t>&gt;</a:t>
            </a:r>
            <a:r>
              <a:rPr lang="zh-TW" altLang="en-US" sz="3200" b="1" dirty="0" smtClean="0">
                <a:solidFill>
                  <a:schemeClr val="tx1"/>
                </a:solidFill>
              </a:rPr>
              <a:t>有落點</a:t>
            </a:r>
            <a:r>
              <a:rPr lang="en-US" altLang="zh-TW" sz="3200" b="1" dirty="0" smtClean="0">
                <a:solidFill>
                  <a:schemeClr val="tx1"/>
                </a:solidFill>
              </a:rPr>
              <a:t>…</a:t>
            </a:r>
          </a:p>
          <a:p>
            <a:pPr algn="ctr" fontAlgn="auto">
              <a:spcBef>
                <a:spcPts val="0"/>
              </a:spcBef>
              <a:spcAft>
                <a:spcPts val="0"/>
              </a:spcAft>
              <a:defRPr/>
            </a:pPr>
            <a:r>
              <a:rPr lang="en-US" altLang="zh-TW" sz="3200" b="1" dirty="0" smtClean="0">
                <a:solidFill>
                  <a:schemeClr val="tx1"/>
                </a:solidFill>
              </a:rPr>
              <a:t>Ex:</a:t>
            </a:r>
            <a:r>
              <a:rPr lang="zh-TW" altLang="en-US" sz="3200" b="1" dirty="0" smtClean="0">
                <a:solidFill>
                  <a:schemeClr val="tx1"/>
                </a:solidFill>
              </a:rPr>
              <a:t>錄取哪間學校</a:t>
            </a:r>
            <a:r>
              <a:rPr lang="en-US" altLang="zh-TW" sz="3200" b="1" dirty="0" smtClean="0">
                <a:solidFill>
                  <a:schemeClr val="tx1"/>
                </a:solidFill>
              </a:rPr>
              <a:t>….</a:t>
            </a:r>
          </a:p>
        </p:txBody>
      </p:sp>
      <p:sp>
        <p:nvSpPr>
          <p:cNvPr id="9" name="標題 1"/>
          <p:cNvSpPr txBox="1">
            <a:spLocks/>
          </p:cNvSpPr>
          <p:nvPr/>
        </p:nvSpPr>
        <p:spPr bwMode="auto">
          <a:xfrm>
            <a:off x="914400" y="-99392"/>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lang="zh-TW" sz="3600" b="1" i="0" kern="1200">
                <a:solidFill>
                  <a:srgbClr val="4D290B"/>
                </a:solidFill>
                <a:latin typeface="+mj-lt"/>
                <a:ea typeface="+mj-ea"/>
                <a:cs typeface="Microsoft JhengHei UI"/>
              </a:defRPr>
            </a:lvl1pPr>
            <a:lvl2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2pPr>
            <a:lvl3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3pPr>
            <a:lvl4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4pPr>
            <a:lvl5pPr algn="l" rtl="0" eaLnBrk="0" fontAlgn="base" hangingPunct="0">
              <a:lnSpc>
                <a:spcPct val="90000"/>
              </a:lnSpc>
              <a:spcBef>
                <a:spcPct val="0"/>
              </a:spcBef>
              <a:spcAft>
                <a:spcPct val="0"/>
              </a:spcAft>
              <a:defRPr sz="3600">
                <a:solidFill>
                  <a:srgbClr val="4D290B"/>
                </a:solidFill>
                <a:latin typeface="Microsoft JhengHei UI"/>
                <a:ea typeface="Microsoft JhengHei UI"/>
                <a:cs typeface="Microsoft JhengHei UI"/>
              </a:defRPr>
            </a:lvl5pPr>
            <a:lvl6pPr marL="4572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6pPr>
            <a:lvl7pPr marL="9144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7pPr>
            <a:lvl8pPr marL="13716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8pPr>
            <a:lvl9pPr marL="1828800" algn="l" rtl="0" fontAlgn="base">
              <a:lnSpc>
                <a:spcPct val="90000"/>
              </a:lnSpc>
              <a:spcBef>
                <a:spcPct val="0"/>
              </a:spcBef>
              <a:spcAft>
                <a:spcPct val="0"/>
              </a:spcAft>
              <a:defRPr sz="3600">
                <a:solidFill>
                  <a:srgbClr val="4D290B"/>
                </a:solidFill>
                <a:latin typeface="Microsoft JhengHei UI"/>
                <a:ea typeface="Microsoft JhengHei UI"/>
                <a:cs typeface="Microsoft JhengHei UI"/>
              </a:defRPr>
            </a:lvl9pPr>
          </a:lstStyle>
          <a:p>
            <a:pPr eaLnBrk="1" hangingPunct="1"/>
            <a:r>
              <a:rPr lang="zh-TW" altLang="en-US" dirty="0" smtClean="0"/>
              <a:t>志願模擬選填試探與輔導</a:t>
            </a:r>
          </a:p>
        </p:txBody>
      </p:sp>
    </p:spTree>
    <p:extLst>
      <p:ext uri="{BB962C8B-B14F-4D97-AF65-F5344CB8AC3E}">
        <p14:creationId xmlns:p14="http://schemas.microsoft.com/office/powerpoint/2010/main" val="11456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33" name="Rectangle 4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cxnSp>
        <p:nvCxnSpPr>
          <p:cNvPr id="52" name="直線接點 51"/>
          <p:cNvCxnSpPr/>
          <p:nvPr/>
        </p:nvCxnSpPr>
        <p:spPr>
          <a:xfrm>
            <a:off x="11568127" y="4890447"/>
            <a:ext cx="0" cy="115252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64" name="標題 63"/>
          <p:cNvSpPr>
            <a:spLocks noGrp="1"/>
          </p:cNvSpPr>
          <p:nvPr>
            <p:ph type="title"/>
          </p:nvPr>
        </p:nvSpPr>
        <p:spPr/>
        <p:txBody>
          <a:bodyPr>
            <a:normAutofit fontScale="90000"/>
          </a:bodyPr>
          <a:lstStyle/>
          <a:p>
            <a:r>
              <a:rPr lang="zh-TW" altLang="zh-TW" b="1" dirty="0" smtClean="0">
                <a:solidFill>
                  <a:srgbClr val="C00000"/>
                </a:solidFill>
              </a:rPr>
              <a:t>適性輔導評估與決定檢核篩選</a:t>
            </a:r>
            <a:r>
              <a:rPr lang="zh-TW" altLang="zh-TW" dirty="0" smtClean="0">
                <a:solidFill>
                  <a:schemeClr val="bg1"/>
                </a:solidFill>
              </a:rPr>
              <a:t>步驟</a:t>
            </a:r>
            <a:endParaRPr lang="zh-TW" altLang="en-US" dirty="0">
              <a:solidFill>
                <a:schemeClr val="bg1"/>
              </a:solidFill>
            </a:endParaRPr>
          </a:p>
        </p:txBody>
      </p:sp>
      <p:grpSp>
        <p:nvGrpSpPr>
          <p:cNvPr id="2" name="群組 92"/>
          <p:cNvGrpSpPr/>
          <p:nvPr/>
        </p:nvGrpSpPr>
        <p:grpSpPr>
          <a:xfrm>
            <a:off x="1203173" y="1281364"/>
            <a:ext cx="6726413" cy="4647966"/>
            <a:chOff x="1203173" y="1857364"/>
            <a:chExt cx="6726413" cy="4647966"/>
          </a:xfrm>
        </p:grpSpPr>
        <p:sp>
          <p:nvSpPr>
            <p:cNvPr id="78" name="右彎箭號 77"/>
            <p:cNvSpPr/>
            <p:nvPr/>
          </p:nvSpPr>
          <p:spPr>
            <a:xfrm flipV="1">
              <a:off x="3756396" y="5000636"/>
              <a:ext cx="2376000" cy="571504"/>
            </a:xfrm>
            <a:prstGeom prst="ben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solidFill>
                  <a:schemeClr val="tx1"/>
                </a:solidFill>
              </a:endParaRPr>
            </a:p>
          </p:txBody>
        </p:sp>
        <p:sp>
          <p:nvSpPr>
            <p:cNvPr id="79" name="矩形 78"/>
            <p:cNvSpPr/>
            <p:nvPr/>
          </p:nvSpPr>
          <p:spPr>
            <a:xfrm>
              <a:off x="3756396" y="4643446"/>
              <a:ext cx="142876" cy="36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77" name="右彎箭號 76"/>
            <p:cNvSpPr/>
            <p:nvPr/>
          </p:nvSpPr>
          <p:spPr>
            <a:xfrm flipV="1">
              <a:off x="3756396" y="4357694"/>
              <a:ext cx="2376000" cy="576000"/>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68" name="矩形 67"/>
            <p:cNvSpPr/>
            <p:nvPr/>
          </p:nvSpPr>
          <p:spPr>
            <a:xfrm>
              <a:off x="2734876" y="2754554"/>
              <a:ext cx="540000" cy="18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34" name="矩形 33"/>
            <p:cNvSpPr/>
            <p:nvPr/>
          </p:nvSpPr>
          <p:spPr>
            <a:xfrm>
              <a:off x="1203173" y="1857364"/>
              <a:ext cx="1728000" cy="576000"/>
            </a:xfrm>
            <a:prstGeom prst="rect">
              <a:avLst/>
            </a:prstGeom>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smtClean="0">
                  <a:effectLst/>
                  <a:latin typeface="微軟正黑體" pitchFamily="34" charset="-120"/>
                  <a:ea typeface="微軟正黑體" pitchFamily="34" charset="-120"/>
                  <a:cs typeface="Times New Roman"/>
                </a:rPr>
                <a:t>生涯</a:t>
              </a:r>
              <a:r>
                <a:rPr lang="zh-TW" sz="2000" b="1" kern="100" dirty="0">
                  <a:effectLst/>
                  <a:latin typeface="微軟正黑體" pitchFamily="34" charset="-120"/>
                  <a:ea typeface="微軟正黑體" pitchFamily="34" charset="-120"/>
                  <a:cs typeface="Times New Roman"/>
                </a:rPr>
                <a:t>評估結果</a:t>
              </a:r>
            </a:p>
          </p:txBody>
        </p:sp>
        <p:sp>
          <p:nvSpPr>
            <p:cNvPr id="35" name="矩形 34"/>
            <p:cNvSpPr/>
            <p:nvPr/>
          </p:nvSpPr>
          <p:spPr>
            <a:xfrm>
              <a:off x="1203173" y="3282190"/>
              <a:ext cx="1728000" cy="576000"/>
            </a:xfrm>
            <a:prstGeom prst="rect">
              <a:avLst/>
            </a:prstGeom>
            <a:solidFill>
              <a:schemeClr val="accent6">
                <a:lumMod val="50000"/>
              </a:schemeClr>
            </a:solidFill>
            <a:ln/>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a:solidFill>
                    <a:srgbClr val="FFFFFF"/>
                  </a:solidFill>
                  <a:effectLst/>
                  <a:latin typeface="微軟正黑體" pitchFamily="34" charset="-120"/>
                  <a:ea typeface="微軟正黑體" pitchFamily="34" charset="-120"/>
                  <a:cs typeface="Times New Roman"/>
                </a:rPr>
                <a:t>適性志願序</a:t>
              </a:r>
              <a:endParaRPr lang="zh-TW" sz="2000" b="1" kern="100">
                <a:effectLst/>
                <a:latin typeface="微軟正黑體" pitchFamily="34" charset="-120"/>
                <a:ea typeface="微軟正黑體" pitchFamily="34" charset="-120"/>
                <a:cs typeface="Times New Roman"/>
              </a:endParaRPr>
            </a:p>
          </p:txBody>
        </p:sp>
        <p:sp>
          <p:nvSpPr>
            <p:cNvPr id="36" name="矩形 35"/>
            <p:cNvSpPr/>
            <p:nvPr/>
          </p:nvSpPr>
          <p:spPr>
            <a:xfrm>
              <a:off x="1203173" y="5929330"/>
              <a:ext cx="1928667" cy="576000"/>
            </a:xfrm>
            <a:prstGeom prst="rect">
              <a:avLst/>
            </a:prstGeom>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a:t>
              </a:r>
              <a:r>
                <a:rPr lang="zh-TW" sz="2000" b="1" kern="100" dirty="0" smtClean="0">
                  <a:solidFill>
                    <a:srgbClr val="FFFFFF"/>
                  </a:solidFill>
                  <a:effectLst/>
                  <a:latin typeface="微軟正黑體" pitchFamily="34" charset="-120"/>
                  <a:ea typeface="微軟正黑體" pitchFamily="34" charset="-120"/>
                  <a:cs typeface="Times New Roman"/>
                </a:rPr>
                <a:t>輔導諮商</a:t>
              </a:r>
              <a:endParaRPr lang="zh-TW" sz="2000" b="1" kern="100" dirty="0">
                <a:effectLst/>
                <a:latin typeface="微軟正黑體" pitchFamily="34" charset="-120"/>
                <a:ea typeface="微軟正黑體" pitchFamily="34" charset="-120"/>
                <a:cs typeface="Times New Roman"/>
              </a:endParaRPr>
            </a:p>
          </p:txBody>
        </p:sp>
        <p:sp>
          <p:nvSpPr>
            <p:cNvPr id="38" name="矩形 37"/>
            <p:cNvSpPr/>
            <p:nvPr/>
          </p:nvSpPr>
          <p:spPr>
            <a:xfrm>
              <a:off x="4703636" y="3000372"/>
              <a:ext cx="1797190" cy="576000"/>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smtClean="0">
                  <a:solidFill>
                    <a:srgbClr val="FFFFFF"/>
                  </a:solidFill>
                  <a:effectLst/>
                  <a:latin typeface="微軟正黑體" pitchFamily="34" charset="-120"/>
                  <a:ea typeface="微軟正黑體" pitchFamily="34" charset="-120"/>
                  <a:cs typeface="Times New Roman"/>
                </a:rPr>
                <a:t>考量</a:t>
              </a:r>
              <a:r>
                <a:rPr lang="zh-TW" sz="2000" b="1" kern="100" dirty="0">
                  <a:solidFill>
                    <a:srgbClr val="FFFFFF"/>
                  </a:solidFill>
                  <a:effectLst/>
                  <a:latin typeface="微軟正黑體" pitchFamily="34" charset="-120"/>
                  <a:ea typeface="微軟正黑體" pitchFamily="34" charset="-120"/>
                  <a:cs typeface="Times New Roman"/>
                </a:rPr>
                <a:t>順序因素</a:t>
              </a:r>
              <a:endParaRPr lang="zh-TW" sz="2000" b="1" kern="100" dirty="0">
                <a:effectLst/>
                <a:latin typeface="微軟正黑體" pitchFamily="34" charset="-120"/>
                <a:ea typeface="微軟正黑體" pitchFamily="34" charset="-120"/>
                <a:cs typeface="Times New Roman"/>
              </a:endParaRPr>
            </a:p>
          </p:txBody>
        </p:sp>
        <p:sp>
          <p:nvSpPr>
            <p:cNvPr id="61" name="文字方塊 2"/>
            <p:cNvSpPr txBox="1">
              <a:spLocks noChangeArrowheads="1"/>
            </p:cNvSpPr>
            <p:nvPr/>
          </p:nvSpPr>
          <p:spPr bwMode="auto">
            <a:xfrm>
              <a:off x="1203174" y="4572008"/>
              <a:ext cx="642942" cy="1143008"/>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zh-TW" b="1" kern="0" dirty="0" smtClean="0">
                  <a:solidFill>
                    <a:srgbClr val="660066"/>
                  </a:solidFill>
                  <a:effectLst/>
                  <a:latin typeface="微軟正黑體" pitchFamily="34" charset="-120"/>
                  <a:ea typeface="微軟正黑體" pitchFamily="34" charset="-120"/>
                  <a:cs typeface="DFLiHei-W3-WINP-BF"/>
                </a:rPr>
                <a:t>修改</a:t>
              </a:r>
              <a:endParaRPr lang="en-US" altLang="zh-TW" b="1" kern="0" dirty="0" smtClean="0">
                <a:solidFill>
                  <a:srgbClr val="660066"/>
                </a:solidFill>
                <a:effectLst/>
                <a:latin typeface="微軟正黑體" pitchFamily="34" charset="-120"/>
                <a:ea typeface="微軟正黑體" pitchFamily="34" charset="-120"/>
                <a:cs typeface="DFLiHei-W3-WINP-BF"/>
              </a:endParaRPr>
            </a:p>
            <a:p>
              <a:pPr>
                <a:spcAft>
                  <a:spcPts val="0"/>
                </a:spcAft>
              </a:pPr>
              <a:r>
                <a:rPr lang="zh-TW" b="1" kern="0" dirty="0" smtClean="0">
                  <a:solidFill>
                    <a:srgbClr val="660066"/>
                  </a:solidFill>
                  <a:effectLst/>
                  <a:latin typeface="微軟正黑體" pitchFamily="34" charset="-120"/>
                  <a:ea typeface="微軟正黑體" pitchFamily="34" charset="-120"/>
                  <a:cs typeface="DFLiHei-W3-WINP-BF"/>
                </a:rPr>
                <a:t>適性</a:t>
              </a:r>
              <a:endParaRPr lang="en-US" altLang="zh-TW" b="1" kern="0" dirty="0" smtClean="0">
                <a:solidFill>
                  <a:srgbClr val="660066"/>
                </a:solidFill>
                <a:effectLst/>
                <a:latin typeface="微軟正黑體" pitchFamily="34" charset="-120"/>
                <a:ea typeface="微軟正黑體" pitchFamily="34" charset="-120"/>
                <a:cs typeface="DFLiHei-W3-WINP-BF"/>
              </a:endParaRPr>
            </a:p>
            <a:p>
              <a:pPr>
                <a:spcAft>
                  <a:spcPts val="0"/>
                </a:spcAft>
              </a:pPr>
              <a:r>
                <a:rPr lang="zh-TW" b="1" kern="0" dirty="0" smtClean="0">
                  <a:solidFill>
                    <a:srgbClr val="660066"/>
                  </a:solidFill>
                  <a:effectLst/>
                  <a:latin typeface="微軟正黑體" pitchFamily="34" charset="-120"/>
                  <a:ea typeface="微軟正黑體" pitchFamily="34" charset="-120"/>
                  <a:cs typeface="DFLiHei-W3-WINP-BF"/>
                </a:rPr>
                <a:t>輔導</a:t>
              </a:r>
              <a:endParaRPr lang="en-US" altLang="zh-TW" b="1" kern="0" dirty="0" smtClean="0">
                <a:solidFill>
                  <a:srgbClr val="660066"/>
                </a:solidFill>
                <a:effectLst/>
                <a:latin typeface="微軟正黑體" pitchFamily="34" charset="-120"/>
                <a:ea typeface="微軟正黑體" pitchFamily="34" charset="-120"/>
                <a:cs typeface="DFLiHei-W3-WINP-BF"/>
              </a:endParaRPr>
            </a:p>
            <a:p>
              <a:pPr>
                <a:spcAft>
                  <a:spcPts val="0"/>
                </a:spcAft>
              </a:pPr>
              <a:r>
                <a:rPr lang="zh-TW" b="1" kern="0" dirty="0" smtClean="0">
                  <a:solidFill>
                    <a:srgbClr val="660066"/>
                  </a:solidFill>
                  <a:effectLst/>
                  <a:latin typeface="微軟正黑體" pitchFamily="34" charset="-120"/>
                  <a:ea typeface="微軟正黑體" pitchFamily="34" charset="-120"/>
                  <a:cs typeface="DFLiHei-W3-WINP-BF"/>
                </a:rPr>
                <a:t>資料</a:t>
              </a:r>
              <a:endParaRPr lang="en-US" altLang="zh-TW" b="1" kern="0" dirty="0" smtClean="0">
                <a:solidFill>
                  <a:srgbClr val="660066"/>
                </a:solidFill>
                <a:effectLst/>
                <a:latin typeface="微軟正黑體" pitchFamily="34" charset="-120"/>
                <a:ea typeface="微軟正黑體" pitchFamily="34" charset="-120"/>
                <a:cs typeface="DFLiHei-W3-WINP-BF"/>
              </a:endParaRPr>
            </a:p>
          </p:txBody>
        </p:sp>
        <p:sp>
          <p:nvSpPr>
            <p:cNvPr id="63" name="文字方塊 2"/>
            <p:cNvSpPr txBox="1">
              <a:spLocks noChangeArrowheads="1"/>
            </p:cNvSpPr>
            <p:nvPr/>
          </p:nvSpPr>
          <p:spPr bwMode="auto">
            <a:xfrm>
              <a:off x="4775074" y="5072074"/>
              <a:ext cx="1071570" cy="33337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US" altLang="zh-TW" b="1" kern="100" dirty="0" smtClean="0">
                  <a:solidFill>
                    <a:srgbClr val="7030A0"/>
                  </a:solidFill>
                  <a:effectLst/>
                  <a:latin typeface="微軟正黑體" pitchFamily="34" charset="-120"/>
                  <a:ea typeface="微軟正黑體" pitchFamily="34" charset="-120"/>
                  <a:cs typeface="Times New Roman"/>
                </a:rPr>
                <a:t>(</a:t>
              </a:r>
              <a:r>
                <a:rPr lang="en-US" b="1" kern="100" dirty="0" smtClean="0">
                  <a:solidFill>
                    <a:srgbClr val="7030A0"/>
                  </a:solidFill>
                  <a:effectLst/>
                  <a:latin typeface="微軟正黑體" pitchFamily="34" charset="-120"/>
                  <a:ea typeface="微軟正黑體" pitchFamily="34" charset="-120"/>
                  <a:cs typeface="Times New Roman"/>
                </a:rPr>
                <a:t>PRINT</a:t>
              </a:r>
              <a:r>
                <a:rPr lang="en-US" altLang="zh-TW" b="1" kern="100" dirty="0" smtClean="0">
                  <a:solidFill>
                    <a:srgbClr val="7030A0"/>
                  </a:solidFill>
                  <a:effectLst/>
                  <a:latin typeface="微軟正黑體" pitchFamily="34" charset="-120"/>
                  <a:ea typeface="微軟正黑體" pitchFamily="34" charset="-120"/>
                  <a:cs typeface="Times New Roman"/>
                </a:rPr>
                <a:t>)</a:t>
              </a:r>
              <a:endParaRPr lang="zh-TW" b="1" kern="100" dirty="0">
                <a:solidFill>
                  <a:srgbClr val="7030A0"/>
                </a:solidFill>
                <a:effectLst/>
                <a:latin typeface="微軟正黑體" pitchFamily="34" charset="-120"/>
                <a:ea typeface="微軟正黑體" pitchFamily="34" charset="-120"/>
                <a:cs typeface="Times New Roman"/>
              </a:endParaRPr>
            </a:p>
          </p:txBody>
        </p:sp>
        <p:sp>
          <p:nvSpPr>
            <p:cNvPr id="65" name="上-下雙向箭號 64"/>
            <p:cNvSpPr/>
            <p:nvPr/>
          </p:nvSpPr>
          <p:spPr>
            <a:xfrm>
              <a:off x="2346182" y="2500306"/>
              <a:ext cx="360000" cy="714380"/>
            </a:xfrm>
            <a:prstGeom prst="up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66" name="右彎箭號 65"/>
            <p:cNvSpPr/>
            <p:nvPr/>
          </p:nvSpPr>
          <p:spPr>
            <a:xfrm>
              <a:off x="3203438" y="2285992"/>
              <a:ext cx="1440000" cy="576000"/>
            </a:xfrm>
            <a:prstGeom prst="bentArrow">
              <a:avLst/>
            </a:prstGeom>
            <a:solidFill>
              <a:schemeClr val="tx2">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67" name="右彎箭號 66"/>
            <p:cNvSpPr/>
            <p:nvPr/>
          </p:nvSpPr>
          <p:spPr>
            <a:xfrm flipV="1">
              <a:off x="3203438" y="2857496"/>
              <a:ext cx="1440000" cy="576000"/>
            </a:xfrm>
            <a:prstGeom prst="ben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solidFill>
                  <a:schemeClr val="tx1"/>
                </a:solidFill>
              </a:endParaRPr>
            </a:p>
          </p:txBody>
        </p:sp>
        <p:sp>
          <p:nvSpPr>
            <p:cNvPr id="69" name="矩形 68"/>
            <p:cNvSpPr/>
            <p:nvPr/>
          </p:nvSpPr>
          <p:spPr>
            <a:xfrm>
              <a:off x="4692396" y="2143116"/>
              <a:ext cx="1797190" cy="5760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符合適性輔導</a:t>
              </a:r>
              <a:endParaRPr lang="zh-TW" sz="2000" b="1" kern="100" dirty="0">
                <a:effectLst/>
                <a:latin typeface="微軟正黑體" pitchFamily="34" charset="-120"/>
                <a:ea typeface="微軟正黑體" pitchFamily="34" charset="-120"/>
                <a:cs typeface="Times New Roman"/>
              </a:endParaRPr>
            </a:p>
          </p:txBody>
        </p:sp>
        <p:sp>
          <p:nvSpPr>
            <p:cNvPr id="70" name="文字方塊 69"/>
            <p:cNvSpPr txBox="1"/>
            <p:nvPr/>
          </p:nvSpPr>
          <p:spPr>
            <a:xfrm>
              <a:off x="3604606" y="2059536"/>
              <a:ext cx="646331" cy="369332"/>
            </a:xfrm>
            <a:prstGeom prst="rect">
              <a:avLst/>
            </a:prstGeom>
            <a:noFill/>
          </p:spPr>
          <p:txBody>
            <a:bodyPr wrap="none" rtlCol="0">
              <a:spAutoFit/>
            </a:bodyPr>
            <a:lstStyle/>
            <a:p>
              <a:r>
                <a:rPr lang="zh-TW" altLang="en-US" b="1" dirty="0" smtClean="0">
                  <a:solidFill>
                    <a:srgbClr val="0070C0"/>
                  </a:solidFill>
                  <a:latin typeface="微軟正黑體" pitchFamily="34" charset="-120"/>
                  <a:ea typeface="微軟正黑體" pitchFamily="34" charset="-120"/>
                </a:rPr>
                <a:t>一致</a:t>
              </a:r>
              <a:endParaRPr lang="zh-TW" altLang="en-US" b="1" dirty="0">
                <a:solidFill>
                  <a:srgbClr val="0070C0"/>
                </a:solidFill>
                <a:latin typeface="微軟正黑體" pitchFamily="34" charset="-120"/>
                <a:ea typeface="微軟正黑體" pitchFamily="34" charset="-120"/>
              </a:endParaRPr>
            </a:p>
          </p:txBody>
        </p:sp>
        <p:sp>
          <p:nvSpPr>
            <p:cNvPr id="71" name="文字方塊 70"/>
            <p:cNvSpPr txBox="1"/>
            <p:nvPr/>
          </p:nvSpPr>
          <p:spPr>
            <a:xfrm>
              <a:off x="3489190" y="2916792"/>
              <a:ext cx="877163" cy="369332"/>
            </a:xfrm>
            <a:prstGeom prst="rect">
              <a:avLst/>
            </a:prstGeom>
            <a:noFill/>
          </p:spPr>
          <p:txBody>
            <a:bodyPr wrap="none" rtlCol="0">
              <a:spAutoFit/>
            </a:bodyPr>
            <a:lstStyle/>
            <a:p>
              <a:r>
                <a:rPr lang="zh-TW" altLang="en-US" b="1" dirty="0" smtClean="0">
                  <a:solidFill>
                    <a:srgbClr val="C00000"/>
                  </a:solidFill>
                  <a:latin typeface="微軟正黑體" pitchFamily="34" charset="-120"/>
                  <a:ea typeface="微軟正黑體" pitchFamily="34" charset="-120"/>
                </a:rPr>
                <a:t>不一致</a:t>
              </a:r>
              <a:endParaRPr lang="zh-TW" altLang="en-US" b="1" dirty="0">
                <a:solidFill>
                  <a:srgbClr val="C00000"/>
                </a:solidFill>
                <a:latin typeface="微軟正黑體" pitchFamily="34" charset="-120"/>
                <a:ea typeface="微軟正黑體" pitchFamily="34" charset="-120"/>
              </a:endParaRPr>
            </a:p>
          </p:txBody>
        </p:sp>
        <p:sp>
          <p:nvSpPr>
            <p:cNvPr id="73" name="右彎箭號 72"/>
            <p:cNvSpPr/>
            <p:nvPr/>
          </p:nvSpPr>
          <p:spPr>
            <a:xfrm rot="10800000">
              <a:off x="3846381" y="3929066"/>
              <a:ext cx="1368000" cy="576000"/>
            </a:xfrm>
            <a:prstGeom prst="ben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solidFill>
                  <a:schemeClr val="tx1"/>
                </a:solidFill>
              </a:endParaRPr>
            </a:p>
          </p:txBody>
        </p:sp>
        <p:sp>
          <p:nvSpPr>
            <p:cNvPr id="74" name="右彎箭號 73"/>
            <p:cNvSpPr/>
            <p:nvPr/>
          </p:nvSpPr>
          <p:spPr>
            <a:xfrm rot="10800000" flipH="1">
              <a:off x="2456993" y="3929066"/>
              <a:ext cx="1368000" cy="576000"/>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5" name="矩形 74"/>
            <p:cNvSpPr/>
            <p:nvPr/>
          </p:nvSpPr>
          <p:spPr>
            <a:xfrm>
              <a:off x="5071505" y="3643314"/>
              <a:ext cx="142876" cy="360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80" name="矩形 79"/>
            <p:cNvSpPr/>
            <p:nvPr/>
          </p:nvSpPr>
          <p:spPr>
            <a:xfrm>
              <a:off x="6132396" y="4500570"/>
              <a:ext cx="1797190" cy="576000"/>
            </a:xfrm>
            <a:prstGeom prst="rect">
              <a:avLst/>
            </a:prstGeom>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符合適性輔導</a:t>
              </a:r>
              <a:endParaRPr lang="zh-TW" sz="2000" b="1" kern="100" dirty="0">
                <a:effectLst/>
                <a:latin typeface="微軟正黑體" pitchFamily="34" charset="-120"/>
                <a:ea typeface="微軟正黑體" pitchFamily="34" charset="-120"/>
                <a:cs typeface="Times New Roman"/>
              </a:endParaRPr>
            </a:p>
          </p:txBody>
        </p:sp>
        <p:sp>
          <p:nvSpPr>
            <p:cNvPr id="81" name="矩形 80"/>
            <p:cNvSpPr/>
            <p:nvPr/>
          </p:nvSpPr>
          <p:spPr>
            <a:xfrm>
              <a:off x="6132396" y="5143512"/>
              <a:ext cx="1797190" cy="576000"/>
            </a:xfrm>
            <a:prstGeom prst="rect">
              <a:avLst/>
            </a:prstGeom>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生涯諮詢對象</a:t>
              </a:r>
              <a:endParaRPr lang="zh-TW" sz="2000" b="1" kern="100" dirty="0">
                <a:effectLst/>
                <a:latin typeface="微軟正黑體" pitchFamily="34" charset="-120"/>
                <a:ea typeface="微軟正黑體" pitchFamily="34" charset="-120"/>
                <a:cs typeface="Times New Roman"/>
              </a:endParaRPr>
            </a:p>
          </p:txBody>
        </p:sp>
        <p:sp>
          <p:nvSpPr>
            <p:cNvPr id="82" name="文字方塊 81"/>
            <p:cNvSpPr txBox="1"/>
            <p:nvPr/>
          </p:nvSpPr>
          <p:spPr>
            <a:xfrm>
              <a:off x="4747614" y="4429132"/>
              <a:ext cx="646331" cy="369332"/>
            </a:xfrm>
            <a:prstGeom prst="rect">
              <a:avLst/>
            </a:prstGeom>
            <a:noFill/>
          </p:spPr>
          <p:txBody>
            <a:bodyPr wrap="none" rtlCol="0">
              <a:spAutoFit/>
            </a:bodyPr>
            <a:lstStyle/>
            <a:p>
              <a:r>
                <a:rPr lang="zh-TW" altLang="en-US" b="1" dirty="0" smtClean="0">
                  <a:solidFill>
                    <a:srgbClr val="0070C0"/>
                  </a:solidFill>
                  <a:latin typeface="微軟正黑體" pitchFamily="34" charset="-120"/>
                  <a:ea typeface="微軟正黑體" pitchFamily="34" charset="-120"/>
                </a:rPr>
                <a:t>一致</a:t>
              </a:r>
              <a:endParaRPr lang="zh-TW" altLang="en-US" b="1" dirty="0">
                <a:solidFill>
                  <a:srgbClr val="0070C0"/>
                </a:solidFill>
                <a:latin typeface="微軟正黑體" pitchFamily="34" charset="-120"/>
                <a:ea typeface="微軟正黑體" pitchFamily="34" charset="-120"/>
              </a:endParaRPr>
            </a:p>
          </p:txBody>
        </p:sp>
        <p:sp>
          <p:nvSpPr>
            <p:cNvPr id="83" name="文字方塊 82"/>
            <p:cNvSpPr txBox="1"/>
            <p:nvPr/>
          </p:nvSpPr>
          <p:spPr>
            <a:xfrm>
              <a:off x="3989256" y="5072074"/>
              <a:ext cx="877163" cy="369332"/>
            </a:xfrm>
            <a:prstGeom prst="rect">
              <a:avLst/>
            </a:prstGeom>
            <a:noFill/>
          </p:spPr>
          <p:txBody>
            <a:bodyPr wrap="none" rtlCol="0">
              <a:spAutoFit/>
            </a:bodyPr>
            <a:lstStyle/>
            <a:p>
              <a:r>
                <a:rPr lang="zh-TW" altLang="en-US" b="1" dirty="0" smtClean="0">
                  <a:solidFill>
                    <a:srgbClr val="C00000"/>
                  </a:solidFill>
                  <a:latin typeface="微軟正黑體" pitchFamily="34" charset="-120"/>
                  <a:ea typeface="微軟正黑體" pitchFamily="34" charset="-120"/>
                </a:rPr>
                <a:t>不一致</a:t>
              </a:r>
              <a:endParaRPr lang="zh-TW" altLang="en-US" b="1" dirty="0">
                <a:solidFill>
                  <a:srgbClr val="C00000"/>
                </a:solidFill>
                <a:latin typeface="微軟正黑體" pitchFamily="34" charset="-120"/>
                <a:ea typeface="微軟正黑體" pitchFamily="34" charset="-120"/>
              </a:endParaRPr>
            </a:p>
          </p:txBody>
        </p:sp>
        <p:sp>
          <p:nvSpPr>
            <p:cNvPr id="84" name="右彎箭號 83"/>
            <p:cNvSpPr/>
            <p:nvPr/>
          </p:nvSpPr>
          <p:spPr>
            <a:xfrm flipH="1" flipV="1">
              <a:off x="3131840" y="5786454"/>
              <a:ext cx="3960000" cy="571504"/>
            </a:xfrm>
            <a:prstGeom prst="bentArrow">
              <a:avLst/>
            </a:prstGeom>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zh-TW" altLang="en-US">
                <a:solidFill>
                  <a:schemeClr val="tx1"/>
                </a:solidFill>
              </a:endParaRPr>
            </a:p>
          </p:txBody>
        </p:sp>
        <p:sp>
          <p:nvSpPr>
            <p:cNvPr id="85" name="矩形 84"/>
            <p:cNvSpPr/>
            <p:nvPr/>
          </p:nvSpPr>
          <p:spPr>
            <a:xfrm>
              <a:off x="2060430" y="4572008"/>
              <a:ext cx="646331" cy="1200329"/>
            </a:xfrm>
            <a:prstGeom prst="rect">
              <a:avLst/>
            </a:prstGeom>
          </p:spPr>
          <p:txBody>
            <a:bodyPr wrap="none">
              <a:spAutoFit/>
            </a:bodyPr>
            <a:lstStyle/>
            <a:p>
              <a:pPr>
                <a:spcAft>
                  <a:spcPts val="0"/>
                </a:spcAft>
              </a:pPr>
              <a:r>
                <a:rPr lang="zh-TW" altLang="en-US" b="1" kern="0" dirty="0" smtClean="0">
                  <a:solidFill>
                    <a:srgbClr val="660066"/>
                  </a:solidFill>
                  <a:latin typeface="微軟正黑體" pitchFamily="34" charset="-120"/>
                  <a:ea typeface="微軟正黑體" pitchFamily="34" charset="-120"/>
                  <a:cs typeface="DFLiHei-W3-WINP-BF"/>
                </a:rPr>
                <a:t>調整</a:t>
              </a:r>
              <a:endParaRPr lang="en-US" altLang="zh-TW" b="1" kern="0" dirty="0" smtClean="0">
                <a:solidFill>
                  <a:srgbClr val="660066"/>
                </a:solidFill>
                <a:latin typeface="微軟正黑體" pitchFamily="34" charset="-120"/>
                <a:ea typeface="微軟正黑體" pitchFamily="34" charset="-120"/>
                <a:cs typeface="DFLiHei-W3-WINP-BF"/>
              </a:endParaRPr>
            </a:p>
            <a:p>
              <a:pPr>
                <a:spcAft>
                  <a:spcPts val="0"/>
                </a:spcAft>
              </a:pPr>
              <a:r>
                <a:rPr lang="zh-TW" altLang="en-US" b="1" kern="0" dirty="0" smtClean="0">
                  <a:solidFill>
                    <a:srgbClr val="660066"/>
                  </a:solidFill>
                  <a:latin typeface="微軟正黑體" pitchFamily="34" charset="-120"/>
                  <a:ea typeface="微軟正黑體" pitchFamily="34" charset="-120"/>
                  <a:cs typeface="DFLiHei-W3-WINP-BF"/>
                </a:rPr>
                <a:t>適性</a:t>
              </a:r>
              <a:endParaRPr lang="en-US" altLang="zh-TW" b="1" kern="0" dirty="0" smtClean="0">
                <a:solidFill>
                  <a:srgbClr val="660066"/>
                </a:solidFill>
                <a:latin typeface="微軟正黑體" pitchFamily="34" charset="-120"/>
                <a:ea typeface="微軟正黑體" pitchFamily="34" charset="-120"/>
                <a:cs typeface="DFLiHei-W3-WINP-BF"/>
              </a:endParaRPr>
            </a:p>
            <a:p>
              <a:pPr>
                <a:spcAft>
                  <a:spcPts val="0"/>
                </a:spcAft>
              </a:pPr>
              <a:r>
                <a:rPr lang="zh-TW" altLang="en-US" b="1" kern="0" dirty="0" smtClean="0">
                  <a:solidFill>
                    <a:srgbClr val="660066"/>
                  </a:solidFill>
                  <a:latin typeface="微軟正黑體" pitchFamily="34" charset="-120"/>
                  <a:ea typeface="微軟正黑體" pitchFamily="34" charset="-120"/>
                  <a:cs typeface="DFLiHei-W3-WINP-BF"/>
                </a:rPr>
                <a:t>志願</a:t>
              </a:r>
              <a:endParaRPr lang="en-US" altLang="zh-TW" b="1" kern="0" dirty="0" smtClean="0">
                <a:solidFill>
                  <a:srgbClr val="660066"/>
                </a:solidFill>
                <a:latin typeface="微軟正黑體" pitchFamily="34" charset="-120"/>
                <a:ea typeface="微軟正黑體" pitchFamily="34" charset="-120"/>
                <a:cs typeface="DFLiHei-W3-WINP-BF"/>
              </a:endParaRPr>
            </a:p>
            <a:p>
              <a:pPr>
                <a:spcAft>
                  <a:spcPts val="0"/>
                </a:spcAft>
              </a:pPr>
              <a:r>
                <a:rPr lang="zh-TW" altLang="en-US" b="1" kern="0" dirty="0" smtClean="0">
                  <a:solidFill>
                    <a:srgbClr val="660066"/>
                  </a:solidFill>
                  <a:latin typeface="微軟正黑體" pitchFamily="34" charset="-120"/>
                  <a:ea typeface="微軟正黑體" pitchFamily="34" charset="-120"/>
                  <a:cs typeface="DFLiHei-W3-WINP-BF"/>
                </a:rPr>
                <a:t>序</a:t>
              </a:r>
              <a:endParaRPr lang="zh-TW" altLang="en-US" kern="100" dirty="0">
                <a:solidFill>
                  <a:srgbClr val="660066"/>
                </a:solidFill>
                <a:latin typeface="微軟正黑體" pitchFamily="34" charset="-120"/>
                <a:ea typeface="微軟正黑體" pitchFamily="34" charset="-120"/>
                <a:cs typeface="Times New Roman"/>
              </a:endParaRPr>
            </a:p>
          </p:txBody>
        </p:sp>
        <p:sp>
          <p:nvSpPr>
            <p:cNvPr id="86" name="向右箭號 85"/>
            <p:cNvSpPr/>
            <p:nvPr/>
          </p:nvSpPr>
          <p:spPr>
            <a:xfrm rot="16200000">
              <a:off x="972414" y="4695627"/>
              <a:ext cx="1964529" cy="360000"/>
            </a:xfrm>
            <a:prstGeom prst="stripedRightArrow">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zh-TW" altLang="en-US"/>
            </a:p>
          </p:txBody>
        </p:sp>
        <p:sp>
          <p:nvSpPr>
            <p:cNvPr id="90" name="矩形 89"/>
            <p:cNvSpPr/>
            <p:nvPr/>
          </p:nvSpPr>
          <p:spPr>
            <a:xfrm>
              <a:off x="7143768" y="2071678"/>
              <a:ext cx="785818" cy="1643074"/>
            </a:xfrm>
            <a:prstGeom prst="rect">
              <a:avLst/>
            </a:prstGeom>
            <a:solidFill>
              <a:srgbClr val="7030A0"/>
            </a:solidFill>
            <a:ln/>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smtClean="0">
                  <a:solidFill>
                    <a:srgbClr val="FFFFFF"/>
                  </a:solidFill>
                  <a:effectLst/>
                  <a:latin typeface="微軟正黑體" pitchFamily="34" charset="-120"/>
                  <a:ea typeface="微軟正黑體" pitchFamily="34" charset="-120"/>
                  <a:cs typeface="Times New Roman"/>
                </a:rPr>
                <a:t>適性</a:t>
              </a:r>
              <a:endParaRPr lang="en-US" altLang="zh-TW" sz="2000" b="1" kern="100" dirty="0" smtClean="0">
                <a:solidFill>
                  <a:srgbClr val="FFFFFF"/>
                </a:solidFill>
                <a:effectLst/>
                <a:latin typeface="微軟正黑體" pitchFamily="34" charset="-120"/>
                <a:ea typeface="微軟正黑體" pitchFamily="34" charset="-120"/>
                <a:cs typeface="Times New Roman"/>
              </a:endParaRPr>
            </a:p>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入學</a:t>
              </a:r>
              <a:endParaRPr lang="en-US" altLang="zh-TW" sz="2000" b="1" kern="100" dirty="0" smtClean="0">
                <a:solidFill>
                  <a:srgbClr val="FFFFFF"/>
                </a:solidFill>
                <a:effectLst/>
                <a:latin typeface="微軟正黑體" pitchFamily="34" charset="-120"/>
                <a:ea typeface="微軟正黑體" pitchFamily="34" charset="-120"/>
                <a:cs typeface="Times New Roman"/>
              </a:endParaRPr>
            </a:p>
            <a:p>
              <a:pPr algn="ctr">
                <a:spcAft>
                  <a:spcPts val="0"/>
                </a:spcAft>
              </a:pPr>
              <a:r>
                <a:rPr lang="zh-TW" sz="2000" b="1" kern="100" dirty="0" smtClean="0">
                  <a:solidFill>
                    <a:srgbClr val="FFFFFF"/>
                  </a:solidFill>
                  <a:effectLst/>
                  <a:latin typeface="微軟正黑體" pitchFamily="34" charset="-120"/>
                  <a:ea typeface="微軟正黑體" pitchFamily="34" charset="-120"/>
                  <a:cs typeface="Times New Roman"/>
                </a:rPr>
                <a:t>志願</a:t>
              </a:r>
              <a:endParaRPr lang="en-US" altLang="zh-TW" sz="2000" b="1" kern="100" dirty="0" smtClean="0">
                <a:solidFill>
                  <a:srgbClr val="FFFFFF"/>
                </a:solidFill>
                <a:effectLst/>
                <a:latin typeface="微軟正黑體" pitchFamily="34" charset="-120"/>
                <a:ea typeface="微軟正黑體" pitchFamily="34" charset="-120"/>
                <a:cs typeface="Times New Roman"/>
              </a:endParaRPr>
            </a:p>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選填</a:t>
              </a:r>
              <a:endParaRPr lang="zh-TW" sz="2000" b="1" kern="100" dirty="0">
                <a:effectLst/>
                <a:latin typeface="微軟正黑體" pitchFamily="34" charset="-120"/>
                <a:ea typeface="微軟正黑體" pitchFamily="34" charset="-120"/>
                <a:cs typeface="Times New Roman"/>
              </a:endParaRPr>
            </a:p>
          </p:txBody>
        </p:sp>
        <p:sp>
          <p:nvSpPr>
            <p:cNvPr id="91" name="向右箭號 90"/>
            <p:cNvSpPr/>
            <p:nvPr/>
          </p:nvSpPr>
          <p:spPr>
            <a:xfrm>
              <a:off x="6532330" y="2285992"/>
              <a:ext cx="540000" cy="288000"/>
            </a:xfrm>
            <a:prstGeom prst="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p>
          </p:txBody>
        </p:sp>
        <p:sp>
          <p:nvSpPr>
            <p:cNvPr id="92" name="向上箭號 91"/>
            <p:cNvSpPr/>
            <p:nvPr/>
          </p:nvSpPr>
          <p:spPr>
            <a:xfrm>
              <a:off x="7427272" y="3786190"/>
              <a:ext cx="288000" cy="6480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7" name="投影片編號版面配置區 36"/>
          <p:cNvSpPr>
            <a:spLocks noGrp="1"/>
          </p:cNvSpPr>
          <p:nvPr>
            <p:ph type="sldNum" sz="quarter" idx="12"/>
          </p:nvPr>
        </p:nvSpPr>
        <p:spPr/>
        <p:txBody>
          <a:bodyPr/>
          <a:lstStyle/>
          <a:p>
            <a:fld id="{C626A7FB-7763-48E9-9335-C498E0FE9D73}" type="slidenum">
              <a:rPr lang="zh-TW" altLang="en-US" smtClean="0"/>
              <a:pPr/>
              <a:t>134</a:t>
            </a:fld>
            <a:endParaRPr lang="zh-TW" altLang="en-US"/>
          </a:p>
        </p:txBody>
      </p:sp>
    </p:spTree>
    <p:extLst>
      <p:ext uri="{BB962C8B-B14F-4D97-AF65-F5344CB8AC3E}">
        <p14:creationId xmlns:p14="http://schemas.microsoft.com/office/powerpoint/2010/main" val="227504200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solidFill>
                  <a:srgbClr val="C00000"/>
                </a:solidFill>
              </a:rPr>
              <a:t>志願選填試探與輔導</a:t>
            </a:r>
          </a:p>
        </p:txBody>
      </p:sp>
      <p:sp>
        <p:nvSpPr>
          <p:cNvPr id="3" name="投影片編號版面配置區 2"/>
          <p:cNvSpPr>
            <a:spLocks noGrp="1"/>
          </p:cNvSpPr>
          <p:nvPr>
            <p:ph type="sldNum" sz="quarter" idx="12"/>
          </p:nvPr>
        </p:nvSpPr>
        <p:spPr/>
        <p:txBody>
          <a:bodyPr/>
          <a:lstStyle/>
          <a:p>
            <a:fld id="{C626A7FB-7763-48E9-9335-C498E0FE9D73}" type="slidenum">
              <a:rPr lang="zh-TW" altLang="en-US" smtClean="0"/>
              <a:pPr/>
              <a:t>135</a:t>
            </a:fld>
            <a:endParaRPr lang="zh-TW" altLang="en-US"/>
          </a:p>
        </p:txBody>
      </p:sp>
      <p:sp>
        <p:nvSpPr>
          <p:cNvPr id="10" name="矩形 9"/>
          <p:cNvSpPr/>
          <p:nvPr/>
        </p:nvSpPr>
        <p:spPr>
          <a:xfrm>
            <a:off x="2699792" y="3501072"/>
            <a:ext cx="1728000" cy="576000"/>
          </a:xfrm>
          <a:prstGeom prst="rect">
            <a:avLst/>
          </a:prstGeom>
          <a:solidFill>
            <a:srgbClr val="006600"/>
          </a:solid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多元發展項目</a:t>
            </a:r>
            <a:endParaRPr lang="zh-TW" sz="2000" b="1" kern="100" dirty="0">
              <a:effectLst/>
              <a:latin typeface="微軟正黑體" pitchFamily="34" charset="-120"/>
              <a:ea typeface="微軟正黑體" pitchFamily="34" charset="-120"/>
              <a:cs typeface="Times New Roman"/>
            </a:endParaRPr>
          </a:p>
        </p:txBody>
      </p:sp>
      <p:grpSp>
        <p:nvGrpSpPr>
          <p:cNvPr id="4" name="群組 36"/>
          <p:cNvGrpSpPr/>
          <p:nvPr/>
        </p:nvGrpSpPr>
        <p:grpSpPr>
          <a:xfrm>
            <a:off x="3276048" y="1412776"/>
            <a:ext cx="3456000" cy="576000"/>
            <a:chOff x="2844000" y="1268760"/>
            <a:chExt cx="3456000" cy="576000"/>
          </a:xfrm>
          <a:solidFill>
            <a:srgbClr val="0070C0"/>
          </a:solidFill>
        </p:grpSpPr>
        <p:sp>
          <p:nvSpPr>
            <p:cNvPr id="9" name="矩形 8"/>
            <p:cNvSpPr/>
            <p:nvPr/>
          </p:nvSpPr>
          <p:spPr>
            <a:xfrm>
              <a:off x="2844000" y="1268760"/>
              <a:ext cx="1728000" cy="576000"/>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smtClean="0">
                  <a:effectLst/>
                  <a:latin typeface="微軟正黑體" pitchFamily="34" charset="-120"/>
                  <a:ea typeface="微軟正黑體" pitchFamily="34" charset="-120"/>
                  <a:cs typeface="Times New Roman"/>
                </a:rPr>
                <a:t>生涯</a:t>
              </a:r>
              <a:r>
                <a:rPr lang="zh-TW" sz="2000" b="1" kern="100" dirty="0">
                  <a:effectLst/>
                  <a:latin typeface="微軟正黑體" pitchFamily="34" charset="-120"/>
                  <a:ea typeface="微軟正黑體" pitchFamily="34" charset="-120"/>
                  <a:cs typeface="Times New Roman"/>
                </a:rPr>
                <a:t>評估結果</a:t>
              </a:r>
            </a:p>
          </p:txBody>
        </p:sp>
        <p:sp>
          <p:nvSpPr>
            <p:cNvPr id="11" name="矩形 10"/>
            <p:cNvSpPr/>
            <p:nvPr/>
          </p:nvSpPr>
          <p:spPr>
            <a:xfrm>
              <a:off x="4572000" y="1268760"/>
              <a:ext cx="1728000" cy="576000"/>
            </a:xfrm>
            <a:prstGeom prst="rect">
              <a:avLst/>
            </a:prstGeom>
            <a:grpFill/>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a:t>
              </a:r>
              <a:r>
                <a:rPr lang="zh-TW" sz="2000" b="1" kern="100" dirty="0" smtClean="0">
                  <a:solidFill>
                    <a:srgbClr val="FFFFFF"/>
                  </a:solidFill>
                  <a:effectLst/>
                  <a:latin typeface="微軟正黑體" pitchFamily="34" charset="-120"/>
                  <a:ea typeface="微軟正黑體" pitchFamily="34" charset="-120"/>
                  <a:cs typeface="Times New Roman"/>
                </a:rPr>
                <a:t>輔導諮商</a:t>
              </a:r>
              <a:endParaRPr lang="zh-TW" sz="2000" b="1" kern="100" dirty="0">
                <a:effectLst/>
                <a:latin typeface="微軟正黑體" pitchFamily="34" charset="-120"/>
                <a:ea typeface="微軟正黑體" pitchFamily="34" charset="-120"/>
                <a:cs typeface="Times New Roman"/>
              </a:endParaRPr>
            </a:p>
          </p:txBody>
        </p:sp>
      </p:grpSp>
      <p:sp>
        <p:nvSpPr>
          <p:cNvPr id="12" name="矩形 11"/>
          <p:cNvSpPr/>
          <p:nvPr/>
        </p:nvSpPr>
        <p:spPr>
          <a:xfrm>
            <a:off x="5580304" y="3501008"/>
            <a:ext cx="1728000" cy="576000"/>
          </a:xfrm>
          <a:prstGeom prst="rect">
            <a:avLst/>
          </a:prstGeom>
          <a:ln/>
        </p:spPr>
        <p:style>
          <a:lnRef idx="0">
            <a:schemeClr val="accent3"/>
          </a:lnRef>
          <a:fillRef idx="3">
            <a:schemeClr val="accent3"/>
          </a:fillRef>
          <a:effectRef idx="3">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國中教育會考</a:t>
            </a:r>
            <a:endParaRPr lang="zh-TW" sz="2000" b="1" kern="100" dirty="0">
              <a:effectLst/>
              <a:latin typeface="微軟正黑體" pitchFamily="34" charset="-120"/>
              <a:ea typeface="微軟正黑體" pitchFamily="34" charset="-120"/>
              <a:cs typeface="Times New Roman"/>
            </a:endParaRPr>
          </a:p>
        </p:txBody>
      </p:sp>
      <p:sp>
        <p:nvSpPr>
          <p:cNvPr id="31" name="矩形 30"/>
          <p:cNvSpPr/>
          <p:nvPr/>
        </p:nvSpPr>
        <p:spPr>
          <a:xfrm>
            <a:off x="4211960" y="5661248"/>
            <a:ext cx="1656184" cy="648072"/>
          </a:xfrm>
          <a:prstGeom prst="rect">
            <a:avLst/>
          </a:prstGeom>
          <a:solidFill>
            <a:schemeClr val="accent6">
              <a:lumMod val="50000"/>
            </a:schemeClr>
          </a:solidFill>
          <a:ln/>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smtClean="0">
                <a:solidFill>
                  <a:srgbClr val="FFFFFF"/>
                </a:solidFill>
                <a:effectLst/>
                <a:latin typeface="微軟正黑體" pitchFamily="34" charset="-120"/>
                <a:ea typeface="微軟正黑體" pitchFamily="34" charset="-120"/>
                <a:cs typeface="Times New Roman"/>
              </a:rPr>
              <a:t>適性</a:t>
            </a:r>
            <a:r>
              <a:rPr lang="zh-TW" altLang="en-US" sz="2000" b="1" kern="100" dirty="0" smtClean="0">
                <a:solidFill>
                  <a:srgbClr val="FFFFFF"/>
                </a:solidFill>
                <a:effectLst/>
                <a:latin typeface="微軟正黑體" pitchFamily="34" charset="-120"/>
                <a:ea typeface="微軟正黑體" pitchFamily="34" charset="-120"/>
                <a:cs typeface="Times New Roman"/>
              </a:rPr>
              <a:t>入學</a:t>
            </a:r>
            <a:endParaRPr lang="en-US" altLang="zh-TW" sz="2000" b="1" kern="100" dirty="0" smtClean="0">
              <a:solidFill>
                <a:srgbClr val="FFFFFF"/>
              </a:solidFill>
              <a:effectLst/>
              <a:latin typeface="微軟正黑體" pitchFamily="34" charset="-120"/>
              <a:ea typeface="微軟正黑體" pitchFamily="34" charset="-120"/>
              <a:cs typeface="Times New Roman"/>
            </a:endParaRPr>
          </a:p>
          <a:p>
            <a:pPr algn="ctr">
              <a:spcAft>
                <a:spcPts val="0"/>
              </a:spcAft>
            </a:pPr>
            <a:r>
              <a:rPr lang="zh-TW" sz="2000" b="1" kern="100" dirty="0" smtClean="0">
                <a:solidFill>
                  <a:srgbClr val="FFFFFF"/>
                </a:solidFill>
                <a:effectLst/>
                <a:latin typeface="微軟正黑體" pitchFamily="34" charset="-120"/>
                <a:ea typeface="微軟正黑體" pitchFamily="34" charset="-120"/>
                <a:cs typeface="Times New Roman"/>
              </a:rPr>
              <a:t>志願</a:t>
            </a:r>
            <a:r>
              <a:rPr lang="zh-TW" altLang="en-US" sz="2000" b="1" kern="100" dirty="0" smtClean="0">
                <a:solidFill>
                  <a:srgbClr val="FFFFFF"/>
                </a:solidFill>
                <a:effectLst/>
                <a:latin typeface="微軟正黑體" pitchFamily="34" charset="-120"/>
                <a:ea typeface="微軟正黑體" pitchFamily="34" charset="-120"/>
                <a:cs typeface="Times New Roman"/>
              </a:rPr>
              <a:t>選填</a:t>
            </a:r>
            <a:endParaRPr lang="zh-TW" sz="2000" b="1" kern="100" dirty="0">
              <a:effectLst/>
              <a:latin typeface="微軟正黑體" pitchFamily="34" charset="-120"/>
              <a:ea typeface="微軟正黑體" pitchFamily="34" charset="-120"/>
              <a:cs typeface="Times New Roman"/>
            </a:endParaRPr>
          </a:p>
        </p:txBody>
      </p:sp>
      <p:sp>
        <p:nvSpPr>
          <p:cNvPr id="34" name="矩形 33"/>
          <p:cNvSpPr/>
          <p:nvPr/>
        </p:nvSpPr>
        <p:spPr>
          <a:xfrm>
            <a:off x="4139952" y="2492896"/>
            <a:ext cx="1728000" cy="576000"/>
          </a:xfrm>
          <a:prstGeom prst="rect">
            <a:avLst/>
          </a:prstGeom>
          <a:solidFill>
            <a:schemeClr val="accent5">
              <a:lumMod val="50000"/>
            </a:schemeClr>
          </a:solidFill>
          <a:ln/>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a:solidFill>
                  <a:srgbClr val="FFFFFF"/>
                </a:solidFill>
                <a:effectLst/>
                <a:latin typeface="微軟正黑體" pitchFamily="34" charset="-120"/>
                <a:ea typeface="微軟正黑體" pitchFamily="34" charset="-120"/>
                <a:cs typeface="Times New Roman"/>
              </a:rPr>
              <a:t>適性志願序</a:t>
            </a:r>
            <a:endParaRPr lang="zh-TW" sz="2000" b="1" kern="100" dirty="0">
              <a:effectLst/>
              <a:latin typeface="微軟正黑體" pitchFamily="34" charset="-120"/>
              <a:ea typeface="微軟正黑體" pitchFamily="34" charset="-120"/>
              <a:cs typeface="Times New Roman"/>
            </a:endParaRPr>
          </a:p>
        </p:txBody>
      </p:sp>
      <p:sp>
        <p:nvSpPr>
          <p:cNvPr id="35" name="矩形 34"/>
          <p:cNvSpPr/>
          <p:nvPr/>
        </p:nvSpPr>
        <p:spPr>
          <a:xfrm>
            <a:off x="5580304" y="4581192"/>
            <a:ext cx="1728000" cy="576000"/>
          </a:xfrm>
          <a:prstGeom prst="rect">
            <a:avLst/>
          </a:prstGeom>
          <a:solidFill>
            <a:schemeClr val="accent1">
              <a:lumMod val="50000"/>
            </a:schemeClr>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sz="2000" b="1" kern="100" dirty="0" smtClean="0">
                <a:solidFill>
                  <a:srgbClr val="FFFFFF"/>
                </a:solidFill>
                <a:effectLst/>
                <a:latin typeface="微軟正黑體" pitchFamily="34" charset="-120"/>
                <a:ea typeface="微軟正黑體" pitchFamily="34" charset="-120"/>
                <a:cs typeface="Times New Roman"/>
              </a:rPr>
              <a:t>考量</a:t>
            </a:r>
            <a:r>
              <a:rPr lang="zh-TW" sz="2000" b="1" kern="100" dirty="0">
                <a:solidFill>
                  <a:srgbClr val="FFFFFF"/>
                </a:solidFill>
                <a:effectLst/>
                <a:latin typeface="微軟正黑體" pitchFamily="34" charset="-120"/>
                <a:ea typeface="微軟正黑體" pitchFamily="34" charset="-120"/>
                <a:cs typeface="Times New Roman"/>
              </a:rPr>
              <a:t>順序因素</a:t>
            </a:r>
            <a:endParaRPr lang="zh-TW" sz="2000" b="1" kern="100" dirty="0">
              <a:effectLst/>
              <a:latin typeface="微軟正黑體" pitchFamily="34" charset="-120"/>
              <a:ea typeface="微軟正黑體" pitchFamily="34" charset="-120"/>
              <a:cs typeface="Times New Roman"/>
            </a:endParaRPr>
          </a:p>
        </p:txBody>
      </p:sp>
      <p:sp>
        <p:nvSpPr>
          <p:cNvPr id="38" name="矩形 37"/>
          <p:cNvSpPr/>
          <p:nvPr/>
        </p:nvSpPr>
        <p:spPr>
          <a:xfrm>
            <a:off x="2699792" y="4581192"/>
            <a:ext cx="1728000" cy="576000"/>
          </a:xfrm>
          <a:prstGeom prst="rect">
            <a:avLst/>
          </a:prstGeom>
          <a:solidFill>
            <a:srgbClr val="660066"/>
          </a:solidFill>
          <a:ln/>
        </p:spPr>
        <p:style>
          <a:lnRef idx="0">
            <a:schemeClr val="accent6"/>
          </a:lnRef>
          <a:fillRef idx="3">
            <a:schemeClr val="accent6"/>
          </a:fillRef>
          <a:effectRef idx="3">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zh-TW" altLang="en-US" sz="2000" b="1" kern="100" dirty="0" smtClean="0">
                <a:solidFill>
                  <a:srgbClr val="FFFFFF"/>
                </a:solidFill>
                <a:effectLst/>
                <a:latin typeface="微軟正黑體" pitchFamily="34" charset="-120"/>
                <a:ea typeface="微軟正黑體" pitchFamily="34" charset="-120"/>
                <a:cs typeface="Times New Roman"/>
              </a:rPr>
              <a:t>模擬選填結果</a:t>
            </a:r>
            <a:endParaRPr lang="zh-TW" sz="2000" b="1" kern="100" dirty="0">
              <a:effectLst/>
              <a:latin typeface="微軟正黑體" pitchFamily="34" charset="-120"/>
              <a:ea typeface="微軟正黑體" pitchFamily="34" charset="-120"/>
              <a:cs typeface="Times New Roman"/>
            </a:endParaRPr>
          </a:p>
        </p:txBody>
      </p:sp>
      <p:sp>
        <p:nvSpPr>
          <p:cNvPr id="39" name="向下箭號 38"/>
          <p:cNvSpPr/>
          <p:nvPr/>
        </p:nvSpPr>
        <p:spPr>
          <a:xfrm>
            <a:off x="4860032" y="2060848"/>
            <a:ext cx="288032" cy="36004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向下箭號 39"/>
          <p:cNvSpPr/>
          <p:nvPr/>
        </p:nvSpPr>
        <p:spPr>
          <a:xfrm>
            <a:off x="4860032" y="3140968"/>
            <a:ext cx="288032" cy="2484000"/>
          </a:xfrm>
          <a:prstGeom prst="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向下箭號 41"/>
          <p:cNvSpPr/>
          <p:nvPr/>
        </p:nvSpPr>
        <p:spPr>
          <a:xfrm rot="5400000">
            <a:off x="5184068" y="3609020"/>
            <a:ext cx="288032" cy="3600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向下箭號 42"/>
          <p:cNvSpPr/>
          <p:nvPr/>
        </p:nvSpPr>
        <p:spPr>
          <a:xfrm rot="5400000">
            <a:off x="5184068" y="4689140"/>
            <a:ext cx="288032" cy="360040"/>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向下箭號 43"/>
          <p:cNvSpPr/>
          <p:nvPr/>
        </p:nvSpPr>
        <p:spPr>
          <a:xfrm rot="16200000">
            <a:off x="4535996" y="3609020"/>
            <a:ext cx="288032" cy="360040"/>
          </a:xfrm>
          <a:prstGeom prst="downArrow">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向下箭號 44"/>
          <p:cNvSpPr/>
          <p:nvPr/>
        </p:nvSpPr>
        <p:spPr>
          <a:xfrm rot="16200000">
            <a:off x="4535996" y="4689140"/>
            <a:ext cx="288032" cy="360040"/>
          </a:xfrm>
          <a:prstGeom prst="downArrow">
            <a:avLst/>
          </a:prstGeom>
          <a:solidFill>
            <a:srgbClr val="99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7" name="直線接點 46"/>
          <p:cNvCxnSpPr/>
          <p:nvPr/>
        </p:nvCxnSpPr>
        <p:spPr>
          <a:xfrm>
            <a:off x="1331640" y="3284984"/>
            <a:ext cx="640871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1331640" y="5373216"/>
            <a:ext cx="640871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9" name="文字方塊 48"/>
          <p:cNvSpPr txBox="1"/>
          <p:nvPr/>
        </p:nvSpPr>
        <p:spPr>
          <a:xfrm>
            <a:off x="1231032" y="2276872"/>
            <a:ext cx="1107996" cy="646331"/>
          </a:xfrm>
          <a:prstGeom prst="rect">
            <a:avLst/>
          </a:prstGeom>
          <a:noFill/>
        </p:spPr>
        <p:txBody>
          <a:bodyPr wrap="none" rtlCol="0">
            <a:spAutoFit/>
          </a:bodyPr>
          <a:lstStyle/>
          <a:p>
            <a:pPr algn="ctr"/>
            <a:r>
              <a:rPr lang="zh-TW" altLang="en-US" b="1" dirty="0" smtClean="0">
                <a:solidFill>
                  <a:srgbClr val="660066"/>
                </a:solidFill>
                <a:latin typeface="微軟正黑體" pitchFamily="34" charset="-120"/>
                <a:ea typeface="微軟正黑體" pitchFamily="34" charset="-120"/>
              </a:rPr>
              <a:t>第一階段</a:t>
            </a:r>
            <a:endParaRPr lang="en-US" altLang="zh-TW" b="1" dirty="0" smtClean="0">
              <a:solidFill>
                <a:srgbClr val="660066"/>
              </a:solidFill>
              <a:latin typeface="微軟正黑體" pitchFamily="34" charset="-120"/>
              <a:ea typeface="微軟正黑體" pitchFamily="34" charset="-120"/>
            </a:endParaRPr>
          </a:p>
          <a:p>
            <a:pPr algn="ctr"/>
            <a:r>
              <a:rPr lang="zh-TW" altLang="en-US" b="1" dirty="0" smtClean="0">
                <a:solidFill>
                  <a:srgbClr val="660066"/>
                </a:solidFill>
                <a:latin typeface="微軟正黑體" pitchFamily="34" charset="-120"/>
                <a:ea typeface="微軟正黑體" pitchFamily="34" charset="-120"/>
              </a:rPr>
              <a:t>模擬選填</a:t>
            </a:r>
            <a:endParaRPr lang="zh-TW" altLang="en-US" b="1" dirty="0">
              <a:solidFill>
                <a:srgbClr val="660066"/>
              </a:solidFill>
              <a:latin typeface="微軟正黑體" pitchFamily="34" charset="-120"/>
              <a:ea typeface="微軟正黑體" pitchFamily="34" charset="-120"/>
            </a:endParaRPr>
          </a:p>
        </p:txBody>
      </p:sp>
      <p:sp>
        <p:nvSpPr>
          <p:cNvPr id="50" name="文字方塊 49"/>
          <p:cNvSpPr txBox="1"/>
          <p:nvPr/>
        </p:nvSpPr>
        <p:spPr>
          <a:xfrm>
            <a:off x="1231032" y="4006805"/>
            <a:ext cx="1107996" cy="646331"/>
          </a:xfrm>
          <a:prstGeom prst="rect">
            <a:avLst/>
          </a:prstGeom>
          <a:noFill/>
        </p:spPr>
        <p:txBody>
          <a:bodyPr wrap="none" rtlCol="0">
            <a:spAutoFit/>
          </a:bodyPr>
          <a:lstStyle/>
          <a:p>
            <a:pPr algn="ctr"/>
            <a:r>
              <a:rPr lang="zh-TW" altLang="en-US" b="1" dirty="0" smtClean="0">
                <a:solidFill>
                  <a:srgbClr val="660066"/>
                </a:solidFill>
                <a:latin typeface="微軟正黑體" pitchFamily="34" charset="-120"/>
                <a:ea typeface="微軟正黑體" pitchFamily="34" charset="-120"/>
              </a:rPr>
              <a:t>第二階段</a:t>
            </a:r>
            <a:endParaRPr lang="en-US" altLang="zh-TW" b="1" dirty="0" smtClean="0">
              <a:solidFill>
                <a:srgbClr val="660066"/>
              </a:solidFill>
              <a:latin typeface="微軟正黑體" pitchFamily="34" charset="-120"/>
              <a:ea typeface="微軟正黑體" pitchFamily="34" charset="-120"/>
            </a:endParaRPr>
          </a:p>
          <a:p>
            <a:pPr algn="ctr"/>
            <a:r>
              <a:rPr lang="zh-TW" altLang="en-US" b="1" dirty="0" smtClean="0">
                <a:solidFill>
                  <a:srgbClr val="660066"/>
                </a:solidFill>
                <a:latin typeface="微軟正黑體" pitchFamily="34" charset="-120"/>
                <a:ea typeface="微軟正黑體" pitchFamily="34" charset="-120"/>
              </a:rPr>
              <a:t>模擬選填</a:t>
            </a:r>
            <a:endParaRPr lang="zh-TW" altLang="en-US" b="1"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1294729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3B01148D-CBC3-4013-9539-490B53C7261D}" type="slidenum">
              <a:rPr lang="zh-TW" altLang="en-US">
                <a:latin typeface="Arial" charset="0"/>
              </a:rPr>
              <a:pPr algn="l">
                <a:defRPr/>
              </a:pPr>
              <a:t>136</a:t>
            </a:fld>
            <a:endParaRPr lang="zh-TW" altLang="en-US">
              <a:latin typeface="Arial" charset="0"/>
            </a:endParaRPr>
          </a:p>
        </p:txBody>
      </p:sp>
      <p:sp>
        <p:nvSpPr>
          <p:cNvPr id="19" name="矩形 18"/>
          <p:cNvSpPr/>
          <p:nvPr/>
        </p:nvSpPr>
        <p:spPr>
          <a:xfrm>
            <a:off x="-36513" y="2925763"/>
            <a:ext cx="9180513"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6" name="文字方塊 4"/>
          <p:cNvSpPr txBox="1">
            <a:spLocks noChangeArrowheads="1"/>
          </p:cNvSpPr>
          <p:nvPr/>
        </p:nvSpPr>
        <p:spPr bwMode="auto">
          <a:xfrm>
            <a:off x="253831" y="3184525"/>
            <a:ext cx="8494633" cy="1172629"/>
          </a:xfrm>
          <a:prstGeom prst="rect">
            <a:avLst/>
          </a:prstGeom>
          <a:noFill/>
          <a:ln w="9525">
            <a:noFill/>
            <a:miter lim="800000"/>
            <a:headEnd/>
            <a:tailEnd/>
          </a:ln>
        </p:spPr>
        <p:txBody>
          <a:bodyPr wrap="none">
            <a:spAutoFit/>
          </a:bodyPr>
          <a:lstStyle/>
          <a:p>
            <a:pPr algn="ctr">
              <a:lnSpc>
                <a:spcPct val="130000"/>
              </a:lnSpc>
            </a:pPr>
            <a:r>
              <a:rPr kumimoji="0" lang="zh-TW" altLang="en-US" sz="5400" b="1" dirty="0" smtClean="0">
                <a:solidFill>
                  <a:schemeClr val="bg1"/>
                </a:solidFill>
                <a:latin typeface="微軟正黑體" pitchFamily="34" charset="-120"/>
                <a:ea typeface="微軟正黑體" pitchFamily="34" charset="-120"/>
              </a:rPr>
              <a:t>十二年國民基本教育資訊網</a:t>
            </a:r>
            <a:endParaRPr kumimoji="0" lang="en-US" altLang="zh-TW" sz="5400" b="1" dirty="0">
              <a:solidFill>
                <a:schemeClr val="bg1"/>
              </a:solidFill>
              <a:latin typeface="微軟正黑體" pitchFamily="34" charset="-120"/>
              <a:ea typeface="微軟正黑體" pitchFamily="34" charset="-120"/>
            </a:endParaRPr>
          </a:p>
        </p:txBody>
      </p:sp>
      <p:cxnSp>
        <p:nvCxnSpPr>
          <p:cNvPr id="22" name="直線接點 21"/>
          <p:cNvCxnSpPr/>
          <p:nvPr/>
        </p:nvCxnSpPr>
        <p:spPr>
          <a:xfrm>
            <a:off x="-36513" y="2998788"/>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36513"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2" cstate="print"/>
          <a:srcRect/>
          <a:stretch>
            <a:fillRect/>
          </a:stretch>
        </p:blipFill>
        <p:spPr bwMode="auto">
          <a:xfrm>
            <a:off x="3711575" y="1533525"/>
            <a:ext cx="5432425" cy="1276350"/>
          </a:xfrm>
          <a:prstGeom prst="rect">
            <a:avLst/>
          </a:prstGeom>
          <a:noFill/>
          <a:ln w="9525">
            <a:noFill/>
            <a:miter lim="800000"/>
            <a:headEnd/>
            <a:tailEnd/>
          </a:ln>
        </p:spPr>
      </p:pic>
      <p:sp>
        <p:nvSpPr>
          <p:cNvPr id="8200" name="矩形 7"/>
          <p:cNvSpPr>
            <a:spLocks noChangeArrowheads="1"/>
          </p:cNvSpPr>
          <p:nvPr/>
        </p:nvSpPr>
        <p:spPr bwMode="auto">
          <a:xfrm>
            <a:off x="2073055" y="4214813"/>
            <a:ext cx="4621650" cy="750975"/>
          </a:xfrm>
          <a:prstGeom prst="rect">
            <a:avLst/>
          </a:prstGeom>
          <a:noFill/>
          <a:ln w="9525">
            <a:noFill/>
            <a:miter lim="800000"/>
            <a:headEnd/>
            <a:tailEnd/>
          </a:ln>
        </p:spPr>
        <p:txBody>
          <a:bodyPr wrap="none">
            <a:spAutoFit/>
          </a:bodyPr>
          <a:lstStyle/>
          <a:p>
            <a:pPr algn="ctr">
              <a:lnSpc>
                <a:spcPct val="130000"/>
              </a:lnSpc>
            </a:pPr>
            <a:r>
              <a:rPr kumimoji="0" lang="en-US" altLang="zh-TW" sz="3600" b="1" dirty="0">
                <a:solidFill>
                  <a:srgbClr val="ABFFE3"/>
                </a:solidFill>
                <a:latin typeface="Calibri" pitchFamily="34" charset="0"/>
                <a:hlinkClick r:id="rId3"/>
              </a:rPr>
              <a:t>http</a:t>
            </a:r>
            <a:r>
              <a:rPr kumimoji="0" lang="en-US" altLang="zh-TW" sz="3600" b="1" dirty="0" smtClean="0">
                <a:solidFill>
                  <a:srgbClr val="ABFFE3"/>
                </a:solidFill>
                <a:latin typeface="Calibri" pitchFamily="34" charset="0"/>
                <a:hlinkClick r:id="rId3"/>
              </a:rPr>
              <a:t>://12basic.edu.tw</a:t>
            </a:r>
            <a:r>
              <a:rPr kumimoji="0" lang="en-US" altLang="zh-TW" sz="3600" b="1" dirty="0">
                <a:solidFill>
                  <a:srgbClr val="ABFFE3"/>
                </a:solidFill>
                <a:latin typeface="Calibri" pitchFamily="34" charset="0"/>
                <a:hlinkClick r:id="rId3"/>
              </a:rPr>
              <a:t>/</a:t>
            </a:r>
            <a:endParaRPr kumimoji="0" lang="en-US" altLang="zh-TW" sz="3600" b="1" dirty="0">
              <a:solidFill>
                <a:srgbClr val="ABFFE3"/>
              </a:solidFill>
              <a:latin typeface="微軟正黑體" pitchFamily="34" charset="-120"/>
              <a:ea typeface="微軟正黑體" pitchFamily="34" charset="-120"/>
            </a:endParaRPr>
          </a:p>
        </p:txBody>
      </p:sp>
    </p:spTree>
    <p:extLst>
      <p:ext uri="{BB962C8B-B14F-4D97-AF65-F5344CB8AC3E}">
        <p14:creationId xmlns:p14="http://schemas.microsoft.com/office/powerpoint/2010/main" val="2779117600"/>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b="1" dirty="0">
                <a:solidFill>
                  <a:srgbClr val="C00000"/>
                </a:solidFill>
              </a:rPr>
              <a:t>十二年國民基本教育</a:t>
            </a:r>
            <a:r>
              <a:rPr lang="zh-TW" altLang="en-US" b="1" dirty="0" smtClean="0">
                <a:solidFill>
                  <a:srgbClr val="C00000"/>
                </a:solidFill>
              </a:rPr>
              <a:t>資訊網</a:t>
            </a:r>
            <a:endParaRPr lang="zh-TW" altLang="en-US" b="1" dirty="0">
              <a:solidFill>
                <a:srgbClr val="C00000"/>
              </a:solidFill>
            </a:endParaRPr>
          </a:p>
        </p:txBody>
      </p:sp>
      <p:sp>
        <p:nvSpPr>
          <p:cNvPr id="2" name="投影片編號版面配置區 1"/>
          <p:cNvSpPr>
            <a:spLocks noGrp="1"/>
          </p:cNvSpPr>
          <p:nvPr>
            <p:ph type="sldNum" sz="quarter" idx="12"/>
          </p:nvPr>
        </p:nvSpPr>
        <p:spPr/>
        <p:txBody>
          <a:bodyPr/>
          <a:lstStyle/>
          <a:p>
            <a:pPr>
              <a:defRPr/>
            </a:pPr>
            <a:fld id="{ABC93379-32D4-4618-AA68-8CF3D8E794A2}" type="slidenum">
              <a:rPr lang="zh-TW" altLang="en-US" smtClean="0"/>
              <a:pPr>
                <a:defRPr/>
              </a:pPr>
              <a:t>137</a:t>
            </a:fld>
            <a:endParaRPr lang="zh-TW" altLang="en-US"/>
          </a:p>
        </p:txBody>
      </p:sp>
      <p:pic>
        <p:nvPicPr>
          <p:cNvPr id="4" name="圖片 3"/>
          <p:cNvPicPr>
            <a:picLocks noChangeAspect="1"/>
          </p:cNvPicPr>
          <p:nvPr/>
        </p:nvPicPr>
        <p:blipFill>
          <a:blip r:embed="rId2"/>
          <a:stretch>
            <a:fillRect/>
          </a:stretch>
        </p:blipFill>
        <p:spPr>
          <a:xfrm>
            <a:off x="467544" y="1301384"/>
            <a:ext cx="8219256" cy="5020107"/>
          </a:xfrm>
          <a:prstGeom prst="rect">
            <a:avLst/>
          </a:prstGeom>
        </p:spPr>
      </p:pic>
    </p:spTree>
    <p:extLst>
      <p:ext uri="{BB962C8B-B14F-4D97-AF65-F5344CB8AC3E}">
        <p14:creationId xmlns:p14="http://schemas.microsoft.com/office/powerpoint/2010/main" val="151185570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3B01148D-CBC3-4013-9539-490B53C7261D}" type="slidenum">
              <a:rPr lang="zh-TW" altLang="en-US">
                <a:latin typeface="Arial" charset="0"/>
              </a:rPr>
              <a:pPr algn="l">
                <a:defRPr/>
              </a:pPr>
              <a:t>138</a:t>
            </a:fld>
            <a:endParaRPr lang="zh-TW" altLang="en-US">
              <a:latin typeface="Arial" charset="0"/>
            </a:endParaRPr>
          </a:p>
        </p:txBody>
      </p:sp>
      <p:sp>
        <p:nvSpPr>
          <p:cNvPr id="19" name="矩形 18"/>
          <p:cNvSpPr/>
          <p:nvPr/>
        </p:nvSpPr>
        <p:spPr>
          <a:xfrm>
            <a:off x="-6649" y="2950628"/>
            <a:ext cx="9180513"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6" name="文字方塊 4"/>
          <p:cNvSpPr txBox="1">
            <a:spLocks noChangeArrowheads="1"/>
          </p:cNvSpPr>
          <p:nvPr/>
        </p:nvSpPr>
        <p:spPr bwMode="auto">
          <a:xfrm>
            <a:off x="1292225" y="3184525"/>
            <a:ext cx="6340475" cy="1168400"/>
          </a:xfrm>
          <a:prstGeom prst="rect">
            <a:avLst/>
          </a:prstGeom>
          <a:noFill/>
          <a:ln w="9525">
            <a:noFill/>
            <a:miter lim="800000"/>
            <a:headEnd/>
            <a:tailEnd/>
          </a:ln>
        </p:spPr>
        <p:txBody>
          <a:bodyPr wrap="none">
            <a:spAutoFit/>
          </a:bodyPr>
          <a:lstStyle/>
          <a:p>
            <a:pPr algn="ctr">
              <a:lnSpc>
                <a:spcPct val="130000"/>
              </a:lnSpc>
            </a:pPr>
            <a:r>
              <a:rPr kumimoji="0" lang="zh-TW" altLang="en-US" sz="6000" b="1" dirty="0">
                <a:solidFill>
                  <a:schemeClr val="bg1"/>
                </a:solidFill>
                <a:latin typeface="微軟正黑體" pitchFamily="34" charset="-120"/>
                <a:ea typeface="微軟正黑體" pitchFamily="34" charset="-120"/>
              </a:rPr>
              <a:t>適性入學宣導網站</a:t>
            </a:r>
            <a:endParaRPr kumimoji="0" lang="en-US" altLang="zh-TW" sz="6000" b="1" dirty="0">
              <a:solidFill>
                <a:schemeClr val="bg1"/>
              </a:solidFill>
              <a:latin typeface="微軟正黑體" pitchFamily="34" charset="-120"/>
              <a:ea typeface="微軟正黑體" pitchFamily="34" charset="-120"/>
            </a:endParaRPr>
          </a:p>
        </p:txBody>
      </p:sp>
      <p:cxnSp>
        <p:nvCxnSpPr>
          <p:cNvPr id="22" name="直線接點 21"/>
          <p:cNvCxnSpPr/>
          <p:nvPr/>
        </p:nvCxnSpPr>
        <p:spPr>
          <a:xfrm>
            <a:off x="-36513" y="2998788"/>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36513"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2" cstate="print"/>
          <a:srcRect/>
          <a:stretch>
            <a:fillRect/>
          </a:stretch>
        </p:blipFill>
        <p:spPr bwMode="auto">
          <a:xfrm>
            <a:off x="3711575" y="1533525"/>
            <a:ext cx="5432425" cy="1276350"/>
          </a:xfrm>
          <a:prstGeom prst="rect">
            <a:avLst/>
          </a:prstGeom>
          <a:noFill/>
          <a:ln w="9525">
            <a:noFill/>
            <a:miter lim="800000"/>
            <a:headEnd/>
            <a:tailEnd/>
          </a:ln>
        </p:spPr>
      </p:pic>
      <p:sp>
        <p:nvSpPr>
          <p:cNvPr id="9" name="Shape 108"/>
          <p:cNvSpPr/>
          <p:nvPr/>
        </p:nvSpPr>
        <p:spPr>
          <a:xfrm>
            <a:off x="676810" y="4422252"/>
            <a:ext cx="757130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i="0" u="none" strike="noStrike" cap="none" dirty="0" err="1">
                <a:latin typeface="Arial"/>
                <a:ea typeface="Arial"/>
                <a:cs typeface="Arial"/>
                <a:sym typeface="Arial"/>
              </a:rPr>
              <a:t>網址：http</a:t>
            </a:r>
            <a:r>
              <a:rPr lang="en-US" sz="3600" b="1" i="0" u="none" strike="noStrike" cap="none" dirty="0" smtClean="0">
                <a:latin typeface="Arial"/>
                <a:ea typeface="Arial"/>
                <a:cs typeface="Arial"/>
                <a:sym typeface="Arial"/>
              </a:rPr>
              <a:t>://adapt.k12ea.gov.tw</a:t>
            </a:r>
            <a:r>
              <a:rPr lang="en-US" sz="3600" b="1" i="0" u="none" strike="noStrike" cap="none" dirty="0">
                <a:latin typeface="Arial"/>
                <a:ea typeface="Arial"/>
                <a:cs typeface="Arial"/>
                <a:sym typeface="Arial"/>
              </a:rPr>
              <a:t>/</a:t>
            </a:r>
          </a:p>
        </p:txBody>
      </p:sp>
    </p:spTree>
    <p:extLst>
      <p:ext uri="{BB962C8B-B14F-4D97-AF65-F5344CB8AC3E}">
        <p14:creationId xmlns:p14="http://schemas.microsoft.com/office/powerpoint/2010/main" val="65404428"/>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b="1" dirty="0" smtClean="0">
                <a:solidFill>
                  <a:srgbClr val="C00000"/>
                </a:solidFill>
              </a:rPr>
              <a:t>國中畢業生適性入學宣導網站</a:t>
            </a:r>
            <a:endParaRPr lang="zh-TW" altLang="en-US" b="1" dirty="0">
              <a:solidFill>
                <a:srgbClr val="C00000"/>
              </a:solidFill>
            </a:endParaRPr>
          </a:p>
        </p:txBody>
      </p:sp>
      <p:sp>
        <p:nvSpPr>
          <p:cNvPr id="2" name="投影片編號版面配置區 1"/>
          <p:cNvSpPr>
            <a:spLocks noGrp="1"/>
          </p:cNvSpPr>
          <p:nvPr>
            <p:ph type="sldNum" sz="quarter" idx="12"/>
          </p:nvPr>
        </p:nvSpPr>
        <p:spPr/>
        <p:txBody>
          <a:bodyPr/>
          <a:lstStyle/>
          <a:p>
            <a:pPr>
              <a:defRPr/>
            </a:pPr>
            <a:fld id="{ABC93379-32D4-4618-AA68-8CF3D8E794A2}" type="slidenum">
              <a:rPr lang="zh-TW" altLang="en-US" smtClean="0"/>
              <a:pPr>
                <a:defRPr/>
              </a:pPr>
              <a:t>139</a:t>
            </a:fld>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144000" cy="4550377"/>
          </a:xfrm>
          <a:prstGeom prst="rect">
            <a:avLst/>
          </a:prstGeom>
        </p:spPr>
      </p:pic>
    </p:spTree>
    <p:extLst>
      <p:ext uri="{BB962C8B-B14F-4D97-AF65-F5344CB8AC3E}">
        <p14:creationId xmlns:p14="http://schemas.microsoft.com/office/powerpoint/2010/main" val="198939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6147" name="Picture 3" descr="C:\Users\user\Desktop\107適性入學簡報\彭淮南.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908720"/>
            <a:ext cx="4992555" cy="37444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esktop\107適性入學簡報\童子賢.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132856"/>
            <a:ext cx="4801858" cy="36047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1"/>
          <p:cNvSpPr txBox="1">
            <a:spLocks/>
          </p:cNvSpPr>
          <p:nvPr/>
        </p:nvSpPr>
        <p:spPr>
          <a:xfrm>
            <a:off x="179512" y="5589240"/>
            <a:ext cx="4968552"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400" dirty="0" smtClean="0">
                <a:solidFill>
                  <a:srgbClr val="0070C0"/>
                </a:solidFill>
              </a:rPr>
              <a:t>行</a:t>
            </a:r>
            <a:r>
              <a:rPr lang="zh-TW" altLang="en-US" sz="5400" dirty="0" smtClean="0">
                <a:solidFill>
                  <a:srgbClr val="FF0000"/>
                </a:solidFill>
              </a:rPr>
              <a:t>行</a:t>
            </a:r>
            <a:r>
              <a:rPr lang="zh-TW" altLang="en-US" sz="5400" dirty="0" smtClean="0">
                <a:solidFill>
                  <a:srgbClr val="92D050"/>
                </a:solidFill>
              </a:rPr>
              <a:t>真</a:t>
            </a:r>
            <a:r>
              <a:rPr lang="zh-TW" altLang="en-US" sz="5400" dirty="0" smtClean="0">
                <a:solidFill>
                  <a:srgbClr val="00B0F0"/>
                </a:solidFill>
              </a:rPr>
              <a:t>的</a:t>
            </a:r>
            <a:r>
              <a:rPr lang="zh-TW" altLang="en-US" sz="5400" dirty="0" smtClean="0">
                <a:solidFill>
                  <a:schemeClr val="accent6">
                    <a:lumMod val="75000"/>
                  </a:schemeClr>
                </a:solidFill>
              </a:rPr>
              <a:t>都</a:t>
            </a:r>
            <a:r>
              <a:rPr lang="zh-TW" altLang="en-US" sz="5400" dirty="0" smtClean="0">
                <a:solidFill>
                  <a:srgbClr val="7030A0"/>
                </a:solidFill>
              </a:rPr>
              <a:t>是</a:t>
            </a:r>
            <a:r>
              <a:rPr lang="zh-TW" altLang="en-US" sz="5400" dirty="0" smtClean="0">
                <a:solidFill>
                  <a:srgbClr val="C00000"/>
                </a:solidFill>
              </a:rPr>
              <a:t>狀</a:t>
            </a:r>
            <a:r>
              <a:rPr lang="zh-TW" altLang="en-US" sz="5400" dirty="0" smtClean="0"/>
              <a:t>元</a:t>
            </a:r>
            <a:endParaRPr lang="zh-TW" altLang="en-US" sz="5400" dirty="0"/>
          </a:p>
        </p:txBody>
      </p:sp>
    </p:spTree>
    <p:extLst>
      <p:ext uri="{BB962C8B-B14F-4D97-AF65-F5344CB8AC3E}">
        <p14:creationId xmlns:p14="http://schemas.microsoft.com/office/powerpoint/2010/main" val="193001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 fill="hold"/>
                                        <p:tgtEl>
                                          <p:spTgt spid="6148"/>
                                        </p:tgtEl>
                                        <p:attrNameLst>
                                          <p:attrName>ppt_x</p:attrName>
                                        </p:attrNameLst>
                                      </p:cBhvr>
                                      <p:tavLst>
                                        <p:tav tm="0">
                                          <p:val>
                                            <p:strVal val="#ppt_x"/>
                                          </p:val>
                                        </p:tav>
                                        <p:tav tm="100000">
                                          <p:val>
                                            <p:strVal val="#ppt_x"/>
                                          </p:val>
                                        </p:tav>
                                      </p:tavLst>
                                    </p:anim>
                                    <p:anim calcmode="lin" valueType="num">
                                      <p:cBhvr additive="base">
                                        <p:cTn id="14"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3B01148D-CBC3-4013-9539-490B53C7261D}" type="slidenum">
              <a:rPr lang="zh-TW" altLang="en-US">
                <a:latin typeface="Arial" charset="0"/>
              </a:rPr>
              <a:pPr algn="l">
                <a:defRPr/>
              </a:pPr>
              <a:t>140</a:t>
            </a:fld>
            <a:endParaRPr lang="zh-TW" altLang="en-US">
              <a:latin typeface="Arial" charset="0"/>
            </a:endParaRPr>
          </a:p>
        </p:txBody>
      </p:sp>
      <p:sp>
        <p:nvSpPr>
          <p:cNvPr id="19" name="矩形 18"/>
          <p:cNvSpPr/>
          <p:nvPr/>
        </p:nvSpPr>
        <p:spPr>
          <a:xfrm>
            <a:off x="-36513" y="2925763"/>
            <a:ext cx="9180513"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6" name="文字方塊 4"/>
          <p:cNvSpPr txBox="1">
            <a:spLocks noChangeArrowheads="1"/>
          </p:cNvSpPr>
          <p:nvPr/>
        </p:nvSpPr>
        <p:spPr bwMode="auto">
          <a:xfrm>
            <a:off x="907644" y="3184525"/>
            <a:ext cx="7109639" cy="1292662"/>
          </a:xfrm>
          <a:prstGeom prst="rect">
            <a:avLst/>
          </a:prstGeom>
          <a:noFill/>
          <a:ln w="9525">
            <a:noFill/>
            <a:miter lim="800000"/>
            <a:headEnd/>
            <a:tailEnd/>
          </a:ln>
        </p:spPr>
        <p:txBody>
          <a:bodyPr wrap="none">
            <a:spAutoFit/>
          </a:bodyPr>
          <a:lstStyle/>
          <a:p>
            <a:pPr algn="ctr">
              <a:lnSpc>
                <a:spcPct val="130000"/>
              </a:lnSpc>
            </a:pPr>
            <a:r>
              <a:rPr lang="zh-TW" altLang="en-US" sz="6000" b="1" dirty="0" smtClean="0">
                <a:solidFill>
                  <a:schemeClr val="bg1"/>
                </a:solidFill>
                <a:latin typeface="微軟正黑體" pitchFamily="34" charset="-120"/>
                <a:ea typeface="微軟正黑體" pitchFamily="34" charset="-120"/>
              </a:rPr>
              <a:t>國中教育會考資訊網</a:t>
            </a:r>
            <a:endParaRPr kumimoji="0" lang="en-US" altLang="zh-TW" sz="6000" b="1" dirty="0">
              <a:solidFill>
                <a:schemeClr val="bg1"/>
              </a:solidFill>
              <a:latin typeface="微軟正黑體" pitchFamily="34" charset="-120"/>
              <a:ea typeface="微軟正黑體" pitchFamily="34" charset="-120"/>
            </a:endParaRPr>
          </a:p>
        </p:txBody>
      </p:sp>
      <p:cxnSp>
        <p:nvCxnSpPr>
          <p:cNvPr id="22" name="直線接點 21"/>
          <p:cNvCxnSpPr/>
          <p:nvPr/>
        </p:nvCxnSpPr>
        <p:spPr>
          <a:xfrm>
            <a:off x="-36513" y="2998788"/>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36513"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2" cstate="print"/>
          <a:srcRect/>
          <a:stretch>
            <a:fillRect/>
          </a:stretch>
        </p:blipFill>
        <p:spPr bwMode="auto">
          <a:xfrm>
            <a:off x="3711575" y="1533525"/>
            <a:ext cx="5432425" cy="1276350"/>
          </a:xfrm>
          <a:prstGeom prst="rect">
            <a:avLst/>
          </a:prstGeom>
          <a:noFill/>
          <a:ln w="9525">
            <a:noFill/>
            <a:miter lim="800000"/>
            <a:headEnd/>
            <a:tailEnd/>
          </a:ln>
        </p:spPr>
      </p:pic>
      <p:sp>
        <p:nvSpPr>
          <p:cNvPr id="8200" name="矩形 7"/>
          <p:cNvSpPr>
            <a:spLocks noChangeArrowheads="1"/>
          </p:cNvSpPr>
          <p:nvPr/>
        </p:nvSpPr>
        <p:spPr bwMode="auto">
          <a:xfrm>
            <a:off x="1950749" y="4214813"/>
            <a:ext cx="4866269" cy="750975"/>
          </a:xfrm>
          <a:prstGeom prst="rect">
            <a:avLst/>
          </a:prstGeom>
          <a:noFill/>
          <a:ln w="9525">
            <a:noFill/>
            <a:miter lim="800000"/>
            <a:headEnd/>
            <a:tailEnd/>
          </a:ln>
        </p:spPr>
        <p:txBody>
          <a:bodyPr wrap="none">
            <a:spAutoFit/>
          </a:bodyPr>
          <a:lstStyle/>
          <a:p>
            <a:pPr algn="ctr">
              <a:lnSpc>
                <a:spcPct val="130000"/>
              </a:lnSpc>
            </a:pPr>
            <a:r>
              <a:rPr kumimoji="0" lang="en-US" altLang="zh-TW" sz="3600" b="1" dirty="0">
                <a:solidFill>
                  <a:srgbClr val="ABFFE3"/>
                </a:solidFill>
                <a:latin typeface="Calibri" pitchFamily="34" charset="0"/>
                <a:hlinkClick r:id="rId3"/>
              </a:rPr>
              <a:t>http</a:t>
            </a:r>
            <a:r>
              <a:rPr kumimoji="0" lang="en-US" altLang="zh-TW" sz="3600" b="1" dirty="0" smtClean="0">
                <a:solidFill>
                  <a:srgbClr val="ABFFE3"/>
                </a:solidFill>
                <a:latin typeface="Calibri" pitchFamily="34" charset="0"/>
                <a:hlinkClick r:id="rId3"/>
              </a:rPr>
              <a:t>://cap.ntnu.edu.tw</a:t>
            </a:r>
            <a:r>
              <a:rPr kumimoji="0" lang="en-US" altLang="zh-TW" sz="3600" b="1" dirty="0">
                <a:solidFill>
                  <a:srgbClr val="ABFFE3"/>
                </a:solidFill>
                <a:latin typeface="Calibri" pitchFamily="34" charset="0"/>
                <a:hlinkClick r:id="rId3"/>
              </a:rPr>
              <a:t>/</a:t>
            </a:r>
            <a:endParaRPr kumimoji="0" lang="en-US" altLang="zh-TW" sz="3600" b="1" dirty="0">
              <a:solidFill>
                <a:srgbClr val="ABFFE3"/>
              </a:solidFill>
              <a:latin typeface="微軟正黑體" pitchFamily="34" charset="-120"/>
              <a:ea typeface="微軟正黑體" pitchFamily="34" charset="-120"/>
            </a:endParaRPr>
          </a:p>
        </p:txBody>
      </p:sp>
    </p:spTree>
    <p:extLst>
      <p:ext uri="{BB962C8B-B14F-4D97-AF65-F5344CB8AC3E}">
        <p14:creationId xmlns:p14="http://schemas.microsoft.com/office/powerpoint/2010/main" val="1359910499"/>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b="1" dirty="0">
                <a:solidFill>
                  <a:srgbClr val="C00000"/>
                </a:solidFill>
              </a:rPr>
              <a:t>國中教育會考資訊網</a:t>
            </a:r>
          </a:p>
        </p:txBody>
      </p:sp>
      <p:sp>
        <p:nvSpPr>
          <p:cNvPr id="2" name="投影片編號版面配置區 1"/>
          <p:cNvSpPr>
            <a:spLocks noGrp="1"/>
          </p:cNvSpPr>
          <p:nvPr>
            <p:ph type="sldNum" sz="quarter" idx="12"/>
          </p:nvPr>
        </p:nvSpPr>
        <p:spPr/>
        <p:txBody>
          <a:bodyPr/>
          <a:lstStyle/>
          <a:p>
            <a:pPr>
              <a:defRPr/>
            </a:pPr>
            <a:fld id="{ABC93379-32D4-4618-AA68-8CF3D8E794A2}" type="slidenum">
              <a:rPr lang="zh-TW" altLang="en-US" smtClean="0"/>
              <a:pPr>
                <a:defRPr/>
              </a:pPr>
              <a:t>141</a:t>
            </a:fld>
            <a:endParaRPr lang="zh-TW" altLang="en-US"/>
          </a:p>
        </p:txBody>
      </p:sp>
      <p:pic>
        <p:nvPicPr>
          <p:cNvPr id="4" name="圖片 3">
            <a:hlinkClick r:id="rId2"/>
          </p:cNvPr>
          <p:cNvPicPr>
            <a:picLocks noChangeAspect="1"/>
          </p:cNvPicPr>
          <p:nvPr/>
        </p:nvPicPr>
        <p:blipFill>
          <a:blip r:embed="rId3"/>
          <a:stretch>
            <a:fillRect/>
          </a:stretch>
        </p:blipFill>
        <p:spPr>
          <a:xfrm>
            <a:off x="467544" y="1266524"/>
            <a:ext cx="8219256" cy="4898780"/>
          </a:xfrm>
          <a:prstGeom prst="rect">
            <a:avLst/>
          </a:prstGeom>
        </p:spPr>
      </p:pic>
    </p:spTree>
    <p:extLst>
      <p:ext uri="{BB962C8B-B14F-4D97-AF65-F5344CB8AC3E}">
        <p14:creationId xmlns:p14="http://schemas.microsoft.com/office/powerpoint/2010/main" val="6540094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3B01148D-CBC3-4013-9539-490B53C7261D}" type="slidenum">
              <a:rPr lang="zh-TW" altLang="en-US">
                <a:latin typeface="Arial" charset="0"/>
              </a:rPr>
              <a:pPr algn="l">
                <a:defRPr/>
              </a:pPr>
              <a:t>142</a:t>
            </a:fld>
            <a:endParaRPr lang="zh-TW" altLang="en-US">
              <a:latin typeface="Arial" charset="0"/>
            </a:endParaRPr>
          </a:p>
        </p:txBody>
      </p:sp>
      <p:sp>
        <p:nvSpPr>
          <p:cNvPr id="19" name="矩形 18"/>
          <p:cNvSpPr/>
          <p:nvPr/>
        </p:nvSpPr>
        <p:spPr>
          <a:xfrm>
            <a:off x="-36513" y="2925763"/>
            <a:ext cx="9180513"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196" name="文字方塊 4"/>
          <p:cNvSpPr txBox="1">
            <a:spLocks noChangeArrowheads="1"/>
          </p:cNvSpPr>
          <p:nvPr/>
        </p:nvSpPr>
        <p:spPr bwMode="auto">
          <a:xfrm>
            <a:off x="984585" y="3184525"/>
            <a:ext cx="6955750" cy="953787"/>
          </a:xfrm>
          <a:prstGeom prst="rect">
            <a:avLst/>
          </a:prstGeom>
          <a:noFill/>
          <a:ln w="9525">
            <a:noFill/>
            <a:miter lim="800000"/>
            <a:headEnd/>
            <a:tailEnd/>
          </a:ln>
        </p:spPr>
        <p:txBody>
          <a:bodyPr wrap="none">
            <a:spAutoFit/>
          </a:bodyPr>
          <a:lstStyle/>
          <a:p>
            <a:pPr algn="ctr">
              <a:lnSpc>
                <a:spcPct val="130000"/>
              </a:lnSpc>
            </a:pPr>
            <a:r>
              <a:rPr lang="zh-TW" altLang="en-US" sz="4800" b="1" dirty="0" smtClean="0">
                <a:solidFill>
                  <a:schemeClr val="bg1"/>
                </a:solidFill>
                <a:latin typeface="微軟正黑體" pitchFamily="34" charset="-120"/>
                <a:ea typeface="微軟正黑體" pitchFamily="34" charset="-120"/>
              </a:rPr>
              <a:t>技</a:t>
            </a:r>
            <a:r>
              <a:rPr lang="zh-TW" altLang="en-US" sz="4800" b="1" dirty="0">
                <a:solidFill>
                  <a:schemeClr val="bg1"/>
                </a:solidFill>
                <a:latin typeface="微軟正黑體" pitchFamily="34" charset="-120"/>
                <a:ea typeface="微軟正黑體" pitchFamily="34" charset="-120"/>
              </a:rPr>
              <a:t>專校院招生策略委員會</a:t>
            </a:r>
            <a:endParaRPr kumimoji="0" lang="en-US" altLang="zh-TW" sz="4800" b="1" dirty="0">
              <a:solidFill>
                <a:schemeClr val="bg1"/>
              </a:solidFill>
              <a:latin typeface="微軟正黑體" pitchFamily="34" charset="-120"/>
              <a:ea typeface="微軟正黑體" pitchFamily="34" charset="-120"/>
            </a:endParaRPr>
          </a:p>
        </p:txBody>
      </p:sp>
      <p:cxnSp>
        <p:nvCxnSpPr>
          <p:cNvPr id="22" name="直線接點 21"/>
          <p:cNvCxnSpPr/>
          <p:nvPr/>
        </p:nvCxnSpPr>
        <p:spPr>
          <a:xfrm>
            <a:off x="-36513" y="2998788"/>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36513" y="5343525"/>
            <a:ext cx="91805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8199" name="圖片 24"/>
          <p:cNvPicPr>
            <a:picLocks noChangeAspect="1"/>
          </p:cNvPicPr>
          <p:nvPr/>
        </p:nvPicPr>
        <p:blipFill>
          <a:blip r:embed="rId2" cstate="print"/>
          <a:srcRect/>
          <a:stretch>
            <a:fillRect/>
          </a:stretch>
        </p:blipFill>
        <p:spPr bwMode="auto">
          <a:xfrm>
            <a:off x="3711575" y="1533525"/>
            <a:ext cx="5432425" cy="1276350"/>
          </a:xfrm>
          <a:prstGeom prst="rect">
            <a:avLst/>
          </a:prstGeom>
          <a:noFill/>
          <a:ln w="9525">
            <a:noFill/>
            <a:miter lim="800000"/>
            <a:headEnd/>
            <a:tailEnd/>
          </a:ln>
        </p:spPr>
      </p:pic>
      <p:sp>
        <p:nvSpPr>
          <p:cNvPr id="8200" name="矩形 7"/>
          <p:cNvSpPr>
            <a:spLocks noChangeArrowheads="1"/>
          </p:cNvSpPr>
          <p:nvPr/>
        </p:nvSpPr>
        <p:spPr bwMode="auto">
          <a:xfrm>
            <a:off x="2171784" y="4214813"/>
            <a:ext cx="4533421" cy="458202"/>
          </a:xfrm>
          <a:prstGeom prst="rect">
            <a:avLst/>
          </a:prstGeom>
          <a:noFill/>
          <a:ln w="9525">
            <a:noFill/>
            <a:miter lim="800000"/>
            <a:headEnd/>
            <a:tailEnd/>
          </a:ln>
        </p:spPr>
        <p:txBody>
          <a:bodyPr wrap="none">
            <a:spAutoFit/>
          </a:bodyPr>
          <a:lstStyle/>
          <a:p>
            <a:pPr algn="ctr">
              <a:lnSpc>
                <a:spcPct val="130000"/>
              </a:lnSpc>
            </a:pPr>
            <a:r>
              <a:rPr lang="en-US" altLang="zh-TW" sz="2000" b="1" u="sng" dirty="0">
                <a:solidFill>
                  <a:srgbClr val="660066"/>
                </a:solidFill>
                <a:hlinkClick r:id="rId3"/>
              </a:rPr>
              <a:t>http://www.techadmi.edu.tw/index.php</a:t>
            </a:r>
            <a:endParaRPr kumimoji="0" lang="en-US" altLang="zh-TW" sz="2000" b="1" dirty="0">
              <a:solidFill>
                <a:srgbClr val="660066"/>
              </a:solidFill>
              <a:latin typeface="微軟正黑體" pitchFamily="34" charset="-120"/>
              <a:ea typeface="微軟正黑體" pitchFamily="34" charset="-120"/>
            </a:endParaRPr>
          </a:p>
        </p:txBody>
      </p:sp>
    </p:spTree>
    <p:extLst>
      <p:ext uri="{BB962C8B-B14F-4D97-AF65-F5344CB8AC3E}">
        <p14:creationId xmlns:p14="http://schemas.microsoft.com/office/powerpoint/2010/main" val="667553234"/>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0" y="0"/>
            <a:ext cx="9144000" cy="6858000"/>
          </a:xfrm>
          <a:prstGeom prst="rect">
            <a:avLst/>
          </a:prstGeom>
        </p:spPr>
      </p:pic>
      <p:sp>
        <p:nvSpPr>
          <p:cNvPr id="3" name="文字方塊 2"/>
          <p:cNvSpPr txBox="1"/>
          <p:nvPr/>
        </p:nvSpPr>
        <p:spPr>
          <a:xfrm>
            <a:off x="1846150" y="753637"/>
            <a:ext cx="5636418" cy="5078313"/>
          </a:xfrm>
          <a:prstGeom prst="rect">
            <a:avLst/>
          </a:prstGeom>
          <a:noFill/>
        </p:spPr>
        <p:txBody>
          <a:bodyPr wrap="square" rtlCol="0">
            <a:spAutoFit/>
          </a:bodyPr>
          <a:lstStyle/>
          <a:p>
            <a:pPr algn="ctr"/>
            <a:r>
              <a:rPr lang="zh-TW" altLang="en-US" sz="4400" b="1" dirty="0" smtClean="0">
                <a:latin typeface="微軟正黑體" panose="020B0604030504040204" pitchFamily="34" charset="-120"/>
                <a:ea typeface="微軟正黑體" panose="020B0604030504040204" pitchFamily="34" charset="-120"/>
              </a:rPr>
              <a:t>工欲善其事</a:t>
            </a:r>
            <a:endParaRPr lang="en-US" altLang="zh-TW" sz="4400" b="1" dirty="0" smtClean="0">
              <a:latin typeface="微軟正黑體" panose="020B0604030504040204" pitchFamily="34" charset="-120"/>
              <a:ea typeface="微軟正黑體" panose="020B0604030504040204" pitchFamily="34" charset="-120"/>
            </a:endParaRPr>
          </a:p>
          <a:p>
            <a:pPr algn="ctr"/>
            <a:r>
              <a:rPr lang="zh-TW" altLang="en-US" sz="4400" b="1" dirty="0" smtClean="0">
                <a:latin typeface="微軟正黑體" panose="020B0604030504040204" pitchFamily="34" charset="-120"/>
                <a:ea typeface="微軟正黑體" panose="020B0604030504040204" pitchFamily="34" charset="-120"/>
              </a:rPr>
              <a:t>必先利其器</a:t>
            </a:r>
            <a:endParaRPr lang="en-US" altLang="zh-TW" sz="4400" b="1" dirty="0" smtClean="0">
              <a:latin typeface="微軟正黑體" panose="020B0604030504040204" pitchFamily="34" charset="-120"/>
              <a:ea typeface="微軟正黑體" panose="020B0604030504040204" pitchFamily="34" charset="-120"/>
            </a:endParaRPr>
          </a:p>
          <a:p>
            <a:pPr algn="ctr"/>
            <a:endParaRPr lang="en-US" altLang="zh-TW" sz="2800" b="1" smtClean="0">
              <a:latin typeface="微軟正黑體" panose="020B0604030504040204" pitchFamily="34" charset="-120"/>
              <a:ea typeface="微軟正黑體" panose="020B0604030504040204" pitchFamily="34" charset="-120"/>
            </a:endParaRPr>
          </a:p>
          <a:p>
            <a:pPr algn="ctr"/>
            <a:endParaRPr lang="en-US" altLang="zh-TW" sz="2800" b="1" dirty="0" smtClean="0">
              <a:latin typeface="微軟正黑體" panose="020B0604030504040204" pitchFamily="34" charset="-120"/>
              <a:ea typeface="微軟正黑體" panose="020B0604030504040204" pitchFamily="34" charset="-120"/>
            </a:endParaRPr>
          </a:p>
          <a:p>
            <a:pPr algn="ctr"/>
            <a:r>
              <a:rPr lang="zh-TW" altLang="en-US" sz="3600" b="1" dirty="0">
                <a:latin typeface="微軟正黑體" panose="020B0604030504040204" pitchFamily="34" charset="-120"/>
                <a:ea typeface="微軟正黑體" panose="020B0604030504040204" pitchFamily="34" charset="-120"/>
              </a:rPr>
              <a:t>邀請大家</a:t>
            </a:r>
            <a:r>
              <a:rPr lang="zh-TW" altLang="en-US" sz="3600" b="1" dirty="0" smtClean="0">
                <a:latin typeface="微軟正黑體" panose="020B0604030504040204" pitchFamily="34" charset="-120"/>
                <a:ea typeface="微軟正黑體" panose="020B0604030504040204" pitchFamily="34" charset="-120"/>
              </a:rPr>
              <a:t>一起來了解</a:t>
            </a:r>
            <a:endParaRPr lang="en-US" altLang="zh-TW" sz="3600" b="1" dirty="0" smtClean="0">
              <a:latin typeface="微軟正黑體" panose="020B0604030504040204" pitchFamily="34" charset="-120"/>
              <a:ea typeface="微軟正黑體" panose="020B0604030504040204" pitchFamily="34" charset="-120"/>
            </a:endParaRPr>
          </a:p>
          <a:p>
            <a:pPr algn="ctr"/>
            <a:r>
              <a:rPr lang="zh-TW" altLang="en-US" sz="3600" b="1" dirty="0" smtClean="0">
                <a:latin typeface="微軟正黑體" panose="020B0604030504040204" pitchFamily="34" charset="-120"/>
                <a:ea typeface="微軟正黑體" panose="020B0604030504040204" pitchFamily="34" charset="-120"/>
              </a:rPr>
              <a:t>高中職學校在新課綱的變革</a:t>
            </a:r>
            <a:endParaRPr lang="en-US" altLang="zh-TW" sz="3600" b="1" dirty="0">
              <a:latin typeface="微軟正黑體" panose="020B0604030504040204" pitchFamily="34" charset="-120"/>
              <a:ea typeface="微軟正黑體" panose="020B0604030504040204" pitchFamily="34" charset="-120"/>
            </a:endParaRPr>
          </a:p>
          <a:p>
            <a:pPr algn="ctr"/>
            <a:r>
              <a:rPr lang="zh-TW" altLang="en-US" sz="3600" b="1" dirty="0" smtClean="0">
                <a:latin typeface="微軟正黑體" panose="020B0604030504040204" pitchFamily="34" charset="-120"/>
                <a:ea typeface="微軟正黑體" panose="020B0604030504040204" pitchFamily="34" charset="-120"/>
              </a:rPr>
              <a:t>及學校的特色課程</a:t>
            </a:r>
            <a:endParaRPr lang="zh-TW" altLang="zh-TW" sz="3600" b="1" dirty="0" smtClean="0">
              <a:latin typeface="微軟正黑體" panose="020B0604030504040204" pitchFamily="34" charset="-120"/>
              <a:ea typeface="微軟正黑體" panose="020B0604030504040204" pitchFamily="34" charset="-120"/>
            </a:endParaRPr>
          </a:p>
          <a:p>
            <a:endParaRPr lang="en-US" altLang="zh-TW" dirty="0" smtClean="0"/>
          </a:p>
          <a:p>
            <a:endParaRPr lang="en-US" altLang="zh-TW" dirty="0"/>
          </a:p>
        </p:txBody>
      </p:sp>
    </p:spTree>
    <p:extLst>
      <p:ext uri="{BB962C8B-B14F-4D97-AF65-F5344CB8AC3E}">
        <p14:creationId xmlns:p14="http://schemas.microsoft.com/office/powerpoint/2010/main" val="301113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986D4EFD-EBFC-D544-BDC8-54C16C1BCB87}"/>
              </a:ext>
            </a:extLst>
          </p:cNvPr>
          <p:cNvPicPr>
            <a:picLocks noChangeAspect="1"/>
          </p:cNvPicPr>
          <p:nvPr/>
        </p:nvPicPr>
        <p:blipFill>
          <a:blip r:embed="rId3"/>
          <a:stretch>
            <a:fillRect/>
          </a:stretch>
        </p:blipFill>
        <p:spPr>
          <a:xfrm>
            <a:off x="0" y="0"/>
            <a:ext cx="3590925" cy="1219200"/>
          </a:xfrm>
          <a:prstGeom prst="rect">
            <a:avLst/>
          </a:prstGeom>
        </p:spPr>
      </p:pic>
      <p:pic>
        <p:nvPicPr>
          <p:cNvPr id="7" name="圖片 6">
            <a:extLst>
              <a:ext uri="{FF2B5EF4-FFF2-40B4-BE49-F238E27FC236}">
                <a16:creationId xmlns:a16="http://schemas.microsoft.com/office/drawing/2014/main" xmlns="" id="{94F27D45-2FE3-DD44-B2C3-67CBCD8D94DD}"/>
              </a:ext>
            </a:extLst>
          </p:cNvPr>
          <p:cNvPicPr>
            <a:picLocks noChangeAspect="1"/>
          </p:cNvPicPr>
          <p:nvPr/>
        </p:nvPicPr>
        <p:blipFill>
          <a:blip r:embed="rId4"/>
          <a:stretch>
            <a:fillRect/>
          </a:stretch>
        </p:blipFill>
        <p:spPr>
          <a:xfrm>
            <a:off x="4000500" y="0"/>
            <a:ext cx="5143500" cy="6858000"/>
          </a:xfrm>
          <a:prstGeom prst="rect">
            <a:avLst/>
          </a:prstGeom>
        </p:spPr>
      </p:pic>
      <p:sp>
        <p:nvSpPr>
          <p:cNvPr id="8" name="文字方塊 7">
            <a:extLst>
              <a:ext uri="{FF2B5EF4-FFF2-40B4-BE49-F238E27FC236}">
                <a16:creationId xmlns:a16="http://schemas.microsoft.com/office/drawing/2014/main" xmlns="" id="{6D1CF944-0620-7E45-8E0D-4886E135C2F3}"/>
              </a:ext>
            </a:extLst>
          </p:cNvPr>
          <p:cNvSpPr txBox="1"/>
          <p:nvPr/>
        </p:nvSpPr>
        <p:spPr>
          <a:xfrm>
            <a:off x="146155" y="104817"/>
            <a:ext cx="4150495" cy="1015663"/>
          </a:xfrm>
          <a:prstGeom prst="rect">
            <a:avLst/>
          </a:prstGeom>
          <a:noFill/>
        </p:spPr>
        <p:txBody>
          <a:bodyPr wrap="none" rtlCol="0">
            <a:spAutoFit/>
          </a:bodyPr>
          <a:lstStyle/>
          <a:p>
            <a:r>
              <a:rPr kumimoji="1" lang="en-US" altLang="zh-TW" sz="6000" dirty="0" smtClean="0">
                <a:latin typeface="Microsoft JhengHei" charset="-120"/>
                <a:ea typeface="Microsoft JhengHei" charset="-120"/>
                <a:cs typeface="Microsoft JhengHei" charset="-120"/>
              </a:rPr>
              <a:t>4/21</a:t>
            </a:r>
            <a:r>
              <a:rPr kumimoji="1" lang="zh-TW" altLang="en-US" sz="6000" dirty="0" smtClean="0">
                <a:latin typeface="Microsoft JhengHei" charset="-120"/>
                <a:ea typeface="Microsoft JhengHei" charset="-120"/>
                <a:cs typeface="Microsoft JhengHei" charset="-120"/>
              </a:rPr>
              <a:t>星期六</a:t>
            </a:r>
            <a:endParaRPr kumimoji="1" lang="zh-TW" altLang="en-US" sz="6000" dirty="0">
              <a:latin typeface="Microsoft JhengHei" charset="-120"/>
              <a:ea typeface="Microsoft JhengHei" charset="-120"/>
              <a:cs typeface="Microsoft JhengHei" charset="-120"/>
            </a:endParaRPr>
          </a:p>
        </p:txBody>
      </p:sp>
      <p:sp>
        <p:nvSpPr>
          <p:cNvPr id="9" name="文字方塊 8">
            <a:extLst>
              <a:ext uri="{FF2B5EF4-FFF2-40B4-BE49-F238E27FC236}">
                <a16:creationId xmlns:a16="http://schemas.microsoft.com/office/drawing/2014/main" xmlns="" id="{D38CFDFF-224E-244B-933C-13C3E3DEA8E3}"/>
              </a:ext>
            </a:extLst>
          </p:cNvPr>
          <p:cNvSpPr txBox="1"/>
          <p:nvPr/>
        </p:nvSpPr>
        <p:spPr>
          <a:xfrm>
            <a:off x="258580" y="1198651"/>
            <a:ext cx="3332345" cy="4154984"/>
          </a:xfrm>
          <a:prstGeom prst="rect">
            <a:avLst/>
          </a:prstGeom>
          <a:noFill/>
        </p:spPr>
        <p:txBody>
          <a:bodyPr wrap="square" rtlCol="0">
            <a:spAutoFit/>
          </a:bodyPr>
          <a:lstStyle/>
          <a:p>
            <a:r>
              <a:rPr kumimoji="1" lang="zh-TW" altLang="en-US" sz="2400" dirty="0" smtClean="0">
                <a:latin typeface="新細明體"/>
                <a:ea typeface="新細明體"/>
                <a:cs typeface="Microsoft JhengHei" charset="-120"/>
              </a:rPr>
              <a:t>◆</a:t>
            </a:r>
            <a:r>
              <a:rPr kumimoji="1" lang="zh-TW" altLang="en-US" sz="2400" dirty="0" smtClean="0">
                <a:latin typeface="Microsoft JhengHei" charset="-120"/>
                <a:ea typeface="Microsoft JhengHei" charset="-120"/>
                <a:cs typeface="Microsoft JhengHei" charset="-120"/>
              </a:rPr>
              <a:t>開場講座</a:t>
            </a:r>
            <a:endParaRPr kumimoji="1" lang="en-US" altLang="zh-TW" sz="2400" dirty="0" smtClean="0">
              <a:latin typeface="Microsoft JhengHei" charset="-120"/>
              <a:ea typeface="Microsoft JhengHei" charset="-120"/>
              <a:cs typeface="Microsoft JhengHei" charset="-120"/>
            </a:endParaRPr>
          </a:p>
          <a:p>
            <a:r>
              <a:rPr kumimoji="1" lang="zh-TW" altLang="en-US" sz="2400" dirty="0" smtClean="0">
                <a:latin typeface="Microsoft JhengHei" charset="-120"/>
                <a:ea typeface="Microsoft JhengHei" charset="-120"/>
                <a:cs typeface="Microsoft JhengHei" charset="-120"/>
              </a:rPr>
              <a:t>大考中心劉孟奇主任細說大學考招與素養試題</a:t>
            </a:r>
            <a:endParaRPr kumimoji="1" lang="en-US" altLang="zh-TW" sz="2400" dirty="0" smtClean="0">
              <a:latin typeface="Microsoft JhengHei" charset="-120"/>
              <a:ea typeface="Microsoft JhengHei" charset="-120"/>
              <a:cs typeface="Microsoft JhengHei" charset="-120"/>
            </a:endParaRPr>
          </a:p>
          <a:p>
            <a:r>
              <a:rPr kumimoji="1" lang="zh-TW" altLang="en-US" sz="2400" dirty="0" smtClean="0">
                <a:latin typeface="Microsoft JhengHei" charset="-120"/>
                <a:ea typeface="Microsoft JhengHei" charset="-120"/>
                <a:cs typeface="Microsoft JhengHei" charset="-120"/>
              </a:rPr>
              <a:t>時間</a:t>
            </a:r>
            <a:r>
              <a:rPr kumimoji="1" lang="zh-TW" altLang="en-US" sz="2400" dirty="0" smtClean="0">
                <a:latin typeface="新細明體"/>
                <a:ea typeface="新細明體"/>
                <a:cs typeface="Microsoft JhengHei" charset="-120"/>
              </a:rPr>
              <a:t>：上午</a:t>
            </a:r>
            <a:r>
              <a:rPr kumimoji="1" lang="en-US" altLang="zh-TW" sz="2400" dirty="0" smtClean="0">
                <a:latin typeface="新細明體"/>
                <a:ea typeface="新細明體"/>
                <a:cs typeface="Microsoft JhengHei" charset="-120"/>
              </a:rPr>
              <a:t>0900-1100</a:t>
            </a:r>
          </a:p>
          <a:p>
            <a:r>
              <a:rPr kumimoji="1" lang="zh-TW" altLang="en-US" sz="2400" dirty="0" smtClean="0">
                <a:latin typeface="新細明體"/>
                <a:ea typeface="新細明體"/>
                <a:cs typeface="Microsoft JhengHei" charset="-120"/>
              </a:rPr>
              <a:t>地點：小港社教館演藝廳</a:t>
            </a:r>
            <a:endParaRPr kumimoji="1" lang="en-US" altLang="zh-TW" sz="2400" dirty="0" smtClean="0">
              <a:latin typeface="新細明體"/>
              <a:ea typeface="新細明體"/>
              <a:cs typeface="Microsoft JhengHei" charset="-120"/>
            </a:endParaRPr>
          </a:p>
          <a:p>
            <a:endParaRPr kumimoji="1" lang="en-US" altLang="zh-TW" sz="2400" dirty="0" smtClean="0">
              <a:latin typeface="新細明體"/>
              <a:ea typeface="新細明體"/>
              <a:cs typeface="Microsoft JhengHei" charset="-120"/>
            </a:endParaRPr>
          </a:p>
          <a:p>
            <a:endParaRPr kumimoji="1" lang="en-US" altLang="zh-TW" sz="2400" dirty="0" smtClean="0">
              <a:latin typeface="Microsoft JhengHei" charset="-120"/>
              <a:ea typeface="Microsoft JhengHei" charset="-120"/>
              <a:cs typeface="Microsoft JhengHei" charset="-120"/>
            </a:endParaRPr>
          </a:p>
          <a:p>
            <a:endParaRPr kumimoji="1" lang="en-US" altLang="zh-TW" sz="2400" dirty="0">
              <a:latin typeface="Microsoft JhengHei" charset="-120"/>
              <a:ea typeface="Microsoft JhengHei" charset="-120"/>
              <a:cs typeface="Microsoft JhengHei" charset="-120"/>
            </a:endParaRPr>
          </a:p>
          <a:p>
            <a:endParaRPr kumimoji="1" lang="en-US" altLang="zh-TW" sz="2400" dirty="0" smtClean="0">
              <a:latin typeface="Microsoft JhengHei" charset="-120"/>
              <a:ea typeface="Microsoft JhengHei" charset="-120"/>
              <a:cs typeface="Microsoft JhengHei" charset="-120"/>
            </a:endParaRPr>
          </a:p>
          <a:p>
            <a:endParaRPr kumimoji="1" lang="en-US" altLang="zh-TW" sz="2400" dirty="0" smtClean="0">
              <a:latin typeface="Microsoft JhengHei" charset="-120"/>
              <a:ea typeface="Microsoft JhengHei" charset="-120"/>
              <a:cs typeface="Microsoft JhengHei" charset="-120"/>
            </a:endParaRPr>
          </a:p>
        </p:txBody>
      </p:sp>
      <p:pic>
        <p:nvPicPr>
          <p:cNvPr id="1026" name="Picture 2" descr="C:\Users\user\Desktop\4c36a775e2258344ebe302a8af11f9a7-4043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580" y="3363685"/>
            <a:ext cx="3227615" cy="2420711"/>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06538" y="5897727"/>
            <a:ext cx="4512517" cy="369332"/>
          </a:xfrm>
          <a:prstGeom prst="rect">
            <a:avLst/>
          </a:prstGeom>
        </p:spPr>
        <p:txBody>
          <a:bodyPr wrap="none">
            <a:spAutoFit/>
          </a:bodyPr>
          <a:lstStyle/>
          <a:p>
            <a:r>
              <a:rPr lang="en-US" altLang="zh-TW" dirty="0" smtClean="0"/>
              <a:t>https://flipedu.parenting.com.tw/article/3917</a:t>
            </a:r>
            <a:endParaRPr lang="zh-TW" altLang="en-US" dirty="0"/>
          </a:p>
        </p:txBody>
      </p:sp>
    </p:spTree>
    <p:extLst>
      <p:ext uri="{BB962C8B-B14F-4D97-AF65-F5344CB8AC3E}">
        <p14:creationId xmlns:p14="http://schemas.microsoft.com/office/powerpoint/2010/main" val="7531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986D4EFD-EBFC-D544-BDC8-54C16C1BCB87}"/>
              </a:ext>
            </a:extLst>
          </p:cNvPr>
          <p:cNvPicPr>
            <a:picLocks noChangeAspect="1"/>
          </p:cNvPicPr>
          <p:nvPr/>
        </p:nvPicPr>
        <p:blipFill>
          <a:blip r:embed="rId3"/>
          <a:stretch>
            <a:fillRect/>
          </a:stretch>
        </p:blipFill>
        <p:spPr>
          <a:xfrm>
            <a:off x="0" y="0"/>
            <a:ext cx="3590925" cy="1219200"/>
          </a:xfrm>
          <a:prstGeom prst="rect">
            <a:avLst/>
          </a:prstGeom>
        </p:spPr>
      </p:pic>
      <p:pic>
        <p:nvPicPr>
          <p:cNvPr id="7" name="圖片 6">
            <a:extLst>
              <a:ext uri="{FF2B5EF4-FFF2-40B4-BE49-F238E27FC236}">
                <a16:creationId xmlns:a16="http://schemas.microsoft.com/office/drawing/2014/main" xmlns="" id="{94F27D45-2FE3-DD44-B2C3-67CBCD8D94DD}"/>
              </a:ext>
            </a:extLst>
          </p:cNvPr>
          <p:cNvPicPr>
            <a:picLocks noChangeAspect="1"/>
          </p:cNvPicPr>
          <p:nvPr/>
        </p:nvPicPr>
        <p:blipFill>
          <a:blip r:embed="rId4"/>
          <a:stretch>
            <a:fillRect/>
          </a:stretch>
        </p:blipFill>
        <p:spPr>
          <a:xfrm>
            <a:off x="4000500" y="0"/>
            <a:ext cx="5143500" cy="6858000"/>
          </a:xfrm>
          <a:prstGeom prst="rect">
            <a:avLst/>
          </a:prstGeom>
        </p:spPr>
      </p:pic>
      <p:sp>
        <p:nvSpPr>
          <p:cNvPr id="8" name="文字方塊 7">
            <a:extLst>
              <a:ext uri="{FF2B5EF4-FFF2-40B4-BE49-F238E27FC236}">
                <a16:creationId xmlns:a16="http://schemas.microsoft.com/office/drawing/2014/main" xmlns="" id="{6D1CF944-0620-7E45-8E0D-4886E135C2F3}"/>
              </a:ext>
            </a:extLst>
          </p:cNvPr>
          <p:cNvSpPr txBox="1"/>
          <p:nvPr/>
        </p:nvSpPr>
        <p:spPr>
          <a:xfrm>
            <a:off x="146155" y="104817"/>
            <a:ext cx="4150495" cy="1015663"/>
          </a:xfrm>
          <a:prstGeom prst="rect">
            <a:avLst/>
          </a:prstGeom>
          <a:noFill/>
        </p:spPr>
        <p:txBody>
          <a:bodyPr wrap="none" rtlCol="0">
            <a:spAutoFit/>
          </a:bodyPr>
          <a:lstStyle/>
          <a:p>
            <a:r>
              <a:rPr kumimoji="1" lang="en-US" altLang="zh-TW" sz="6000" dirty="0" smtClean="0">
                <a:latin typeface="Microsoft JhengHei" charset="-120"/>
                <a:ea typeface="Microsoft JhengHei" charset="-120"/>
                <a:cs typeface="Microsoft JhengHei" charset="-120"/>
              </a:rPr>
              <a:t>4/21</a:t>
            </a:r>
            <a:r>
              <a:rPr kumimoji="1" lang="zh-TW" altLang="en-US" sz="6000" dirty="0" smtClean="0">
                <a:latin typeface="Microsoft JhengHei" charset="-120"/>
                <a:ea typeface="Microsoft JhengHei" charset="-120"/>
                <a:cs typeface="Microsoft JhengHei" charset="-120"/>
              </a:rPr>
              <a:t>星期六</a:t>
            </a:r>
            <a:endParaRPr kumimoji="1" lang="zh-TW" altLang="en-US" sz="6000" dirty="0">
              <a:latin typeface="Microsoft JhengHei" charset="-120"/>
              <a:ea typeface="Microsoft JhengHei" charset="-120"/>
              <a:cs typeface="Microsoft JhengHei" charset="-120"/>
            </a:endParaRPr>
          </a:p>
        </p:txBody>
      </p:sp>
      <p:sp>
        <p:nvSpPr>
          <p:cNvPr id="9" name="文字方塊 8">
            <a:extLst>
              <a:ext uri="{FF2B5EF4-FFF2-40B4-BE49-F238E27FC236}">
                <a16:creationId xmlns:a16="http://schemas.microsoft.com/office/drawing/2014/main" xmlns="" id="{D38CFDFF-224E-244B-933C-13C3E3DEA8E3}"/>
              </a:ext>
            </a:extLst>
          </p:cNvPr>
          <p:cNvSpPr txBox="1"/>
          <p:nvPr/>
        </p:nvSpPr>
        <p:spPr>
          <a:xfrm>
            <a:off x="258580" y="1198652"/>
            <a:ext cx="3911330" cy="5878532"/>
          </a:xfrm>
          <a:prstGeom prst="rect">
            <a:avLst/>
          </a:prstGeom>
          <a:noFill/>
        </p:spPr>
        <p:txBody>
          <a:bodyPr wrap="square" rtlCol="0">
            <a:spAutoFit/>
          </a:bodyPr>
          <a:lstStyle/>
          <a:p>
            <a:r>
              <a:rPr kumimoji="1" lang="zh-TW" altLang="en-US" sz="2800" dirty="0" smtClean="0">
                <a:latin typeface="新細明體"/>
                <a:cs typeface="Microsoft JhengHei" charset="-120"/>
              </a:rPr>
              <a:t>◆</a:t>
            </a:r>
            <a:r>
              <a:rPr kumimoji="1" lang="zh-TW" altLang="en-US" sz="2800" dirty="0" smtClean="0">
                <a:latin typeface="新細明體"/>
                <a:ea typeface="新細明體"/>
                <a:cs typeface="Microsoft JhengHei" charset="-120"/>
              </a:rPr>
              <a:t>高中職校各校特色課程展示</a:t>
            </a:r>
            <a:endParaRPr kumimoji="1" lang="en-US" altLang="zh-TW" sz="2800" dirty="0" smtClean="0">
              <a:latin typeface="新細明體"/>
              <a:ea typeface="新細明體"/>
              <a:cs typeface="Microsoft JhengHei" charset="-120"/>
            </a:endParaRPr>
          </a:p>
          <a:p>
            <a:r>
              <a:rPr kumimoji="1" lang="zh-TW" altLang="en-US" sz="2800" dirty="0">
                <a:latin typeface="Microsoft JhengHei" charset="-120"/>
                <a:ea typeface="Microsoft JhengHei" charset="-120"/>
                <a:cs typeface="Microsoft JhengHei" charset="-120"/>
              </a:rPr>
              <a:t>時間</a:t>
            </a:r>
            <a:r>
              <a:rPr kumimoji="1" lang="zh-TW" altLang="en-US" sz="2800" dirty="0">
                <a:latin typeface="新細明體"/>
                <a:cs typeface="Microsoft JhengHei" charset="-120"/>
              </a:rPr>
              <a:t>：</a:t>
            </a:r>
            <a:r>
              <a:rPr kumimoji="1" lang="zh-TW" altLang="en-US" sz="2800" dirty="0" smtClean="0">
                <a:latin typeface="新細明體"/>
                <a:cs typeface="Microsoft JhengHei" charset="-120"/>
              </a:rPr>
              <a:t>上午</a:t>
            </a:r>
            <a:r>
              <a:rPr kumimoji="1" lang="en-US" altLang="zh-TW" sz="2800" dirty="0" smtClean="0">
                <a:latin typeface="新細明體"/>
                <a:cs typeface="Microsoft JhengHei" charset="-120"/>
              </a:rPr>
              <a:t>1100-1200</a:t>
            </a:r>
            <a:endParaRPr kumimoji="1" lang="en-US" altLang="zh-TW" sz="2800" dirty="0">
              <a:latin typeface="新細明體"/>
              <a:cs typeface="Microsoft JhengHei" charset="-120"/>
            </a:endParaRPr>
          </a:p>
          <a:p>
            <a:r>
              <a:rPr kumimoji="1" lang="zh-TW" altLang="en-US" sz="2800" dirty="0">
                <a:latin typeface="新細明體"/>
                <a:cs typeface="Microsoft JhengHei" charset="-120"/>
              </a:rPr>
              <a:t>地點：小港社教</a:t>
            </a:r>
            <a:r>
              <a:rPr kumimoji="1" lang="zh-TW" altLang="en-US" sz="2800" dirty="0" smtClean="0">
                <a:latin typeface="新細明體"/>
                <a:cs typeface="Microsoft JhengHei" charset="-120"/>
              </a:rPr>
              <a:t>館體育館</a:t>
            </a:r>
            <a:endParaRPr kumimoji="1" lang="en-US" altLang="zh-TW" sz="2800" dirty="0" smtClean="0">
              <a:latin typeface="新細明體"/>
              <a:cs typeface="Microsoft JhengHei" charset="-120"/>
            </a:endParaRPr>
          </a:p>
          <a:p>
            <a:endParaRPr kumimoji="1" lang="en-US" altLang="zh-TW" sz="2800" dirty="0" smtClean="0">
              <a:latin typeface="新細明體"/>
              <a:cs typeface="Microsoft JhengHei" charset="-120"/>
            </a:endParaRPr>
          </a:p>
          <a:p>
            <a:r>
              <a:rPr kumimoji="1" lang="zh-TW" altLang="en-US" sz="2800" dirty="0" smtClean="0">
                <a:latin typeface="新細明體"/>
                <a:cs typeface="Microsoft JhengHei" charset="-120"/>
              </a:rPr>
              <a:t>◆高中職校各校特色課程說課</a:t>
            </a:r>
            <a:endParaRPr kumimoji="1" lang="en-US" altLang="zh-TW" sz="2800" dirty="0" smtClean="0">
              <a:latin typeface="新細明體"/>
              <a:cs typeface="Microsoft JhengHei" charset="-120"/>
            </a:endParaRPr>
          </a:p>
          <a:p>
            <a:r>
              <a:rPr kumimoji="1" lang="zh-TW" altLang="en-US" sz="2800" dirty="0" smtClean="0">
                <a:latin typeface="Microsoft JhengHei" charset="-120"/>
                <a:ea typeface="Microsoft JhengHei" charset="-120"/>
                <a:cs typeface="Microsoft JhengHei" charset="-120"/>
              </a:rPr>
              <a:t>時間</a:t>
            </a:r>
            <a:r>
              <a:rPr kumimoji="1" lang="zh-TW" altLang="en-US" sz="2800" dirty="0" smtClean="0">
                <a:latin typeface="新細明體"/>
                <a:cs typeface="Microsoft JhengHei" charset="-120"/>
              </a:rPr>
              <a:t>：下午</a:t>
            </a:r>
            <a:r>
              <a:rPr kumimoji="1" lang="en-US" altLang="zh-TW" sz="2800" dirty="0" smtClean="0">
                <a:latin typeface="新細明體"/>
                <a:cs typeface="Microsoft JhengHei" charset="-120"/>
              </a:rPr>
              <a:t>1320-1630</a:t>
            </a:r>
            <a:endParaRPr kumimoji="1" lang="en-US" altLang="zh-TW" sz="2800" dirty="0">
              <a:latin typeface="新細明體"/>
              <a:cs typeface="Microsoft JhengHei" charset="-120"/>
            </a:endParaRPr>
          </a:p>
          <a:p>
            <a:r>
              <a:rPr kumimoji="1" lang="zh-TW" altLang="en-US" sz="2800" dirty="0">
                <a:latin typeface="新細明體"/>
                <a:cs typeface="Microsoft JhengHei" charset="-120"/>
              </a:rPr>
              <a:t>地點：</a:t>
            </a:r>
            <a:r>
              <a:rPr kumimoji="1" lang="zh-TW" altLang="en-US" sz="2800" dirty="0" smtClean="0">
                <a:latin typeface="新細明體"/>
                <a:cs typeface="Microsoft JhengHei" charset="-120"/>
              </a:rPr>
              <a:t>小港高中教室</a:t>
            </a:r>
            <a:endParaRPr kumimoji="1" lang="en-US" altLang="zh-TW" sz="2800" dirty="0" smtClean="0">
              <a:latin typeface="新細明體"/>
              <a:ea typeface="新細明體"/>
              <a:cs typeface="Microsoft JhengHei" charset="-120"/>
            </a:endParaRPr>
          </a:p>
          <a:p>
            <a:endParaRPr kumimoji="1" lang="en-US" altLang="zh-TW" sz="2400" dirty="0" smtClean="0">
              <a:latin typeface="Microsoft JhengHei" charset="-120"/>
              <a:ea typeface="Microsoft JhengHei" charset="-120"/>
              <a:cs typeface="Microsoft JhengHei" charset="-120"/>
            </a:endParaRPr>
          </a:p>
          <a:p>
            <a:endParaRPr kumimoji="1" lang="en-US" altLang="zh-TW" sz="2400" dirty="0">
              <a:latin typeface="Microsoft JhengHei" charset="-120"/>
              <a:ea typeface="Microsoft JhengHei" charset="-120"/>
              <a:cs typeface="Microsoft JhengHei" charset="-120"/>
            </a:endParaRPr>
          </a:p>
          <a:p>
            <a:endParaRPr kumimoji="1" lang="en-US" altLang="zh-TW" sz="2400" dirty="0" smtClean="0">
              <a:latin typeface="Microsoft JhengHei" charset="-120"/>
              <a:ea typeface="Microsoft JhengHei" charset="-120"/>
              <a:cs typeface="Microsoft JhengHei" charset="-120"/>
            </a:endParaRPr>
          </a:p>
          <a:p>
            <a:endParaRPr kumimoji="1" lang="en-US" altLang="zh-TW" sz="2400" dirty="0" smtClean="0">
              <a:latin typeface="Microsoft JhengHei" charset="-120"/>
              <a:ea typeface="Microsoft JhengHei" charset="-120"/>
              <a:cs typeface="Microsoft JhengHei" charset="-120"/>
            </a:endParaRPr>
          </a:p>
        </p:txBody>
      </p:sp>
      <p:pic>
        <p:nvPicPr>
          <p:cNvPr id="6" name="Picture 2" descr="C:\Users\user\Desktop\1060605之前的\團隊'DM\課博\課博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580" y="4304550"/>
            <a:ext cx="2268119" cy="20156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user\Desktop\1060605之前的\團隊'DM\課博\課博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2982" y="4364175"/>
            <a:ext cx="2354418" cy="209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3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xmlns="" id="{5F86DA53-126E-554A-862B-3A4A6CADCBE5}"/>
              </a:ext>
            </a:extLst>
          </p:cNvPr>
          <p:cNvPicPr>
            <a:picLocks noChangeAspect="1"/>
          </p:cNvPicPr>
          <p:nvPr/>
        </p:nvPicPr>
        <p:blipFill>
          <a:blip r:embed="rId2"/>
          <a:stretch>
            <a:fillRect/>
          </a:stretch>
        </p:blipFill>
        <p:spPr>
          <a:xfrm>
            <a:off x="1" y="0"/>
            <a:ext cx="3622061" cy="6858000"/>
          </a:xfrm>
          <a:prstGeom prst="rect">
            <a:avLst/>
          </a:prstGeom>
        </p:spPr>
      </p:pic>
      <p:pic>
        <p:nvPicPr>
          <p:cNvPr id="5" name="圖片 4">
            <a:extLst>
              <a:ext uri="{FF2B5EF4-FFF2-40B4-BE49-F238E27FC236}">
                <a16:creationId xmlns:a16="http://schemas.microsoft.com/office/drawing/2014/main" xmlns="" id="{53A387AE-D1D1-7844-B107-BFEAA8C16BF8}"/>
              </a:ext>
            </a:extLst>
          </p:cNvPr>
          <p:cNvPicPr>
            <a:picLocks noChangeAspect="1"/>
          </p:cNvPicPr>
          <p:nvPr/>
        </p:nvPicPr>
        <p:blipFill>
          <a:blip r:embed="rId3"/>
          <a:stretch>
            <a:fillRect/>
          </a:stretch>
        </p:blipFill>
        <p:spPr>
          <a:xfrm>
            <a:off x="7343775" y="0"/>
            <a:ext cx="1800225" cy="1219200"/>
          </a:xfrm>
          <a:prstGeom prst="rect">
            <a:avLst/>
          </a:prstGeom>
        </p:spPr>
      </p:pic>
      <p:sp>
        <p:nvSpPr>
          <p:cNvPr id="6" name="文字方塊 5">
            <a:extLst>
              <a:ext uri="{FF2B5EF4-FFF2-40B4-BE49-F238E27FC236}">
                <a16:creationId xmlns:a16="http://schemas.microsoft.com/office/drawing/2014/main" xmlns="" id="{BB448531-B345-1F4E-BC25-F4F12D991E0C}"/>
              </a:ext>
            </a:extLst>
          </p:cNvPr>
          <p:cNvSpPr txBox="1"/>
          <p:nvPr/>
        </p:nvSpPr>
        <p:spPr>
          <a:xfrm>
            <a:off x="7590450" y="5534562"/>
            <a:ext cx="2071401" cy="1323439"/>
          </a:xfrm>
          <a:prstGeom prst="rect">
            <a:avLst/>
          </a:prstGeom>
          <a:noFill/>
        </p:spPr>
        <p:txBody>
          <a:bodyPr wrap="none" rtlCol="0">
            <a:spAutoFit/>
          </a:bodyPr>
          <a:lstStyle/>
          <a:p>
            <a:r>
              <a:rPr kumimoji="1" lang="en-US" altLang="zh-TW" sz="4000" dirty="0"/>
              <a:t>EXTRA</a:t>
            </a:r>
          </a:p>
          <a:p>
            <a:r>
              <a:rPr kumimoji="1" lang="en-US" altLang="zh-TW" sz="4000" dirty="0"/>
              <a:t>GRAPHIC</a:t>
            </a:r>
            <a:endParaRPr kumimoji="1" lang="zh-TW" altLang="en-US" sz="4000" dirty="0"/>
          </a:p>
        </p:txBody>
      </p:sp>
      <p:pic>
        <p:nvPicPr>
          <p:cNvPr id="9" name="圖片 8">
            <a:extLst>
              <a:ext uri="{FF2B5EF4-FFF2-40B4-BE49-F238E27FC236}">
                <a16:creationId xmlns:a16="http://schemas.microsoft.com/office/drawing/2014/main" xmlns="" id="{4058BFD6-EFF3-6D4F-97A2-3E0CCE19A253}"/>
              </a:ext>
            </a:extLst>
          </p:cNvPr>
          <p:cNvPicPr>
            <a:picLocks noChangeAspect="1"/>
          </p:cNvPicPr>
          <p:nvPr/>
        </p:nvPicPr>
        <p:blipFill>
          <a:blip r:embed="rId4"/>
          <a:stretch>
            <a:fillRect/>
          </a:stretch>
        </p:blipFill>
        <p:spPr>
          <a:xfrm>
            <a:off x="3663427" y="0"/>
            <a:ext cx="3638981" cy="6858000"/>
          </a:xfrm>
          <a:prstGeom prst="rect">
            <a:avLst/>
          </a:prstGeom>
        </p:spPr>
      </p:pic>
      <p:pic>
        <p:nvPicPr>
          <p:cNvPr id="1026" name="Picture 2" descr="C:\Users\user\Desktop\QR_co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613" y="1457327"/>
            <a:ext cx="1711859" cy="228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345836" y="4936751"/>
            <a:ext cx="7772400" cy="1362075"/>
          </a:xfrm>
        </p:spPr>
        <p:txBody>
          <a:bodyPr>
            <a:normAutofit/>
          </a:bodyPr>
          <a:lstStyle/>
          <a:p>
            <a:r>
              <a:rPr lang="zh-TW" altLang="en-US" sz="5300" dirty="0" smtClean="0">
                <a:solidFill>
                  <a:srgbClr val="FF0000"/>
                </a:solidFill>
                <a:latin typeface="+mn-ea"/>
                <a:ea typeface="+mn-ea"/>
              </a:rPr>
              <a:t>瞄準方向     </a:t>
            </a:r>
            <a:r>
              <a:rPr lang="zh-TW" altLang="en-US" sz="5300" dirty="0" smtClean="0">
                <a:solidFill>
                  <a:srgbClr val="FF0000"/>
                </a:solidFill>
              </a:rPr>
              <a:t>     奮力一擲</a:t>
            </a:r>
            <a:endParaRPr lang="zh-TW" altLang="en-US" sz="5300" dirty="0">
              <a:solidFill>
                <a:srgbClr val="FF0000"/>
              </a:solidFill>
            </a:endParaRPr>
          </a:p>
        </p:txBody>
      </p:sp>
      <p:sp>
        <p:nvSpPr>
          <p:cNvPr id="5" name="文字版面配置區 4"/>
          <p:cNvSpPr>
            <a:spLocks noGrp="1"/>
          </p:cNvSpPr>
          <p:nvPr>
            <p:ph type="body" idx="1"/>
          </p:nvPr>
        </p:nvSpPr>
        <p:spPr/>
        <p:txBody>
          <a:bodyPr/>
          <a:lstStyle/>
          <a:p>
            <a:endParaRPr lang="zh-TW" altLang="en-US" dirty="0"/>
          </a:p>
        </p:txBody>
      </p:sp>
      <p:pic>
        <p:nvPicPr>
          <p:cNvPr id="4098" name="Picture 2" descr="C:\Users\user\Desktop\107適性入學簡報\鄭兆村.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42604"/>
            <a:ext cx="6498564" cy="4328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643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Rectangle 8"/>
          <p:cNvSpPr>
            <a:spLocks noChangeArrowheads="1"/>
          </p:cNvSpPr>
          <p:nvPr/>
        </p:nvSpPr>
        <p:spPr bwMode="auto">
          <a:xfrm>
            <a:off x="971550" y="5214938"/>
            <a:ext cx="7345363" cy="792162"/>
          </a:xfrm>
          <a:prstGeom prst="rect">
            <a:avLst/>
          </a:prstGeom>
          <a:noFill/>
          <a:ln>
            <a:noFill/>
          </a:ln>
          <a:effectLst>
            <a:outerShdw dist="35921" dir="2700000" algn="ctr" rotWithShape="0">
              <a:schemeClr val="bg1">
                <a:alpha val="50000"/>
              </a:schemeClr>
            </a:outerShdw>
          </a:effectLst>
          <a:extLst/>
        </p:spPr>
        <p:txBody>
          <a:bodyPr/>
          <a:lstStyle/>
          <a:p>
            <a:pPr marL="342900" indent="-342900" algn="ctr" fontAlgn="auto">
              <a:spcBef>
                <a:spcPct val="20000"/>
              </a:spcBef>
              <a:spcAft>
                <a:spcPts val="0"/>
              </a:spcAft>
              <a:defRPr/>
            </a:pPr>
            <a:endParaRPr kumimoji="0" lang="zh-TW" altLang="en-US" sz="4400" b="1" dirty="0">
              <a:solidFill>
                <a:srgbClr val="660066"/>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2" name="Rectangle 8"/>
          <p:cNvSpPr>
            <a:spLocks noChangeArrowheads="1"/>
          </p:cNvSpPr>
          <p:nvPr/>
        </p:nvSpPr>
        <p:spPr bwMode="auto">
          <a:xfrm>
            <a:off x="977981" y="476672"/>
            <a:ext cx="7345363" cy="900112"/>
          </a:xfrm>
          <a:prstGeom prst="rect">
            <a:avLst/>
          </a:prstGeom>
          <a:noFill/>
          <a:ln>
            <a:noFill/>
          </a:ln>
          <a:effectLst>
            <a:outerShdw dist="35921" dir="2700000" algn="ctr" rotWithShape="0">
              <a:schemeClr val="bg1">
                <a:alpha val="50000"/>
              </a:schemeClr>
            </a:outerShdw>
          </a:effectLst>
          <a:extLst/>
        </p:spPr>
        <p:txBody>
          <a:bodyPr/>
          <a:lstStyle/>
          <a:p>
            <a:pPr marL="342900" indent="-342900" algn="ctr" fontAlgn="auto">
              <a:spcBef>
                <a:spcPct val="20000"/>
              </a:spcBef>
              <a:spcAft>
                <a:spcPts val="0"/>
              </a:spcAft>
              <a:defRPr/>
            </a:pPr>
            <a:r>
              <a:rPr kumimoji="0" lang="zh-TW" altLang="en-US" sz="4400" b="1" dirty="0" smtClean="0">
                <a:solidFill>
                  <a:srgbClr val="660066"/>
                </a:solidFill>
                <a:effectLst>
                  <a:outerShdw blurRad="38100" dist="38100" dir="2700000" algn="tl">
                    <a:srgbClr val="000000">
                      <a:alpha val="43137"/>
                    </a:srgbClr>
                  </a:outerShdw>
                </a:effectLst>
                <a:latin typeface="微軟正黑體" pitchFamily="34" charset="-120"/>
                <a:ea typeface="微軟正黑體" pitchFamily="34" charset="-120"/>
              </a:rPr>
              <a:t>你就能為自己喝采</a:t>
            </a:r>
            <a:endParaRPr kumimoji="0" lang="zh-TW" altLang="en-US" sz="4400" b="1" dirty="0">
              <a:solidFill>
                <a:srgbClr val="660066"/>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062" name="Picture 38" descr="C:\Users\user\Desktop\107適性入學簡報\戴姿穎.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566" y="1484784"/>
            <a:ext cx="6987329" cy="495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03306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78628" y="476672"/>
            <a:ext cx="8229600" cy="1143000"/>
          </a:xfrm>
        </p:spPr>
        <p:txBody>
          <a:bodyPr/>
          <a:lstStyle/>
          <a:p>
            <a:r>
              <a:rPr lang="zh-TW" altLang="en-US" b="1" dirty="0" smtClean="0">
                <a:solidFill>
                  <a:srgbClr val="FF0000"/>
                </a:solidFill>
              </a:rPr>
              <a:t>適性</a:t>
            </a:r>
            <a:r>
              <a:rPr lang="zh-TW" altLang="en-US" b="1" dirty="0" smtClean="0"/>
              <a:t>才能真正</a:t>
            </a:r>
            <a:r>
              <a:rPr lang="zh-TW" altLang="en-US" b="1" dirty="0" smtClean="0">
                <a:solidFill>
                  <a:srgbClr val="7030A0"/>
                </a:solidFill>
              </a:rPr>
              <a:t>揚才</a:t>
            </a:r>
            <a:endParaRPr lang="zh-TW" altLang="en-US" b="1" dirty="0">
              <a:solidFill>
                <a:srgbClr val="7030A0"/>
              </a:solidFill>
            </a:endParaRPr>
          </a:p>
        </p:txBody>
      </p:sp>
      <p:pic>
        <p:nvPicPr>
          <p:cNvPr id="7170" name="Picture 2" descr="C:\Users\user\Desktop\107適性入學簡報\李祖原.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5" y="1340768"/>
            <a:ext cx="32004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user\Desktop\107適性入學簡報\林懷民.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2780927"/>
            <a:ext cx="5687877" cy="38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07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511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0" y="48279"/>
            <a:ext cx="9127530" cy="682552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859432" y="3429000"/>
            <a:ext cx="7772400" cy="1362075"/>
          </a:xfrm>
        </p:spPr>
        <p:txBody>
          <a:bodyPr/>
          <a:lstStyle/>
          <a:p>
            <a:pPr algn="ctr"/>
            <a:r>
              <a:rPr lang="zh-TW" altLang="en-US" dirty="0"/>
              <a:t>檢視學力</a:t>
            </a:r>
            <a:r>
              <a:rPr lang="zh-TW" altLang="en-US" dirty="0" smtClean="0"/>
              <a:t>的參考指標</a:t>
            </a:r>
            <a:endParaRPr lang="zh-TW" altLang="en-US" dirty="0"/>
          </a:p>
        </p:txBody>
      </p:sp>
      <p:sp>
        <p:nvSpPr>
          <p:cNvPr id="8" name="文字版面配置區 7"/>
          <p:cNvSpPr>
            <a:spLocks noGrp="1"/>
          </p:cNvSpPr>
          <p:nvPr>
            <p:ph type="body" idx="1"/>
          </p:nvPr>
        </p:nvSpPr>
        <p:spPr>
          <a:xfrm>
            <a:off x="694035" y="1945048"/>
            <a:ext cx="7772400" cy="1500187"/>
          </a:xfrm>
        </p:spPr>
        <p:txBody>
          <a:bodyPr>
            <a:normAutofit/>
          </a:bodyPr>
          <a:lstStyle/>
          <a:p>
            <a:pPr algn="ctr"/>
            <a:r>
              <a:rPr lang="zh-TW" altLang="en-US" sz="4800" b="1" dirty="0" smtClean="0">
                <a:solidFill>
                  <a:srgbClr val="FF0000"/>
                </a:solidFill>
              </a:rPr>
              <a:t>國中教育會考</a:t>
            </a:r>
            <a:endParaRPr lang="zh-TW" altLang="en-US" sz="4800" b="1" dirty="0">
              <a:solidFill>
                <a:srgbClr val="FF0000"/>
              </a:solidFill>
            </a:endParaRPr>
          </a:p>
        </p:txBody>
      </p:sp>
    </p:spTree>
    <p:extLst>
      <p:ext uri="{BB962C8B-B14F-4D97-AF65-F5344CB8AC3E}">
        <p14:creationId xmlns:p14="http://schemas.microsoft.com/office/powerpoint/2010/main" val="256455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107適性入學簡報\三民高中.jpg"/>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762332" y="764704"/>
            <a:ext cx="7574612" cy="5040560"/>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663438" y="3789040"/>
            <a:ext cx="7772400" cy="1362075"/>
          </a:xfrm>
        </p:spPr>
        <p:txBody>
          <a:bodyPr/>
          <a:lstStyle/>
          <a:p>
            <a:pPr algn="ctr"/>
            <a:r>
              <a:rPr lang="zh-TW" altLang="en-US" dirty="0" smtClean="0"/>
              <a:t>承辦學校</a:t>
            </a:r>
            <a:r>
              <a:rPr lang="zh-TW" altLang="en-US" dirty="0" smtClean="0">
                <a:latin typeface="新細明體"/>
                <a:ea typeface="新細明體"/>
              </a:rPr>
              <a:t>：三民高中</a:t>
            </a:r>
            <a:endParaRPr lang="zh-TW" altLang="en-US" dirty="0"/>
          </a:p>
        </p:txBody>
      </p:sp>
      <p:sp>
        <p:nvSpPr>
          <p:cNvPr id="8" name="文字版面配置區 7"/>
          <p:cNvSpPr>
            <a:spLocks noGrp="1"/>
          </p:cNvSpPr>
          <p:nvPr>
            <p:ph type="body" idx="1"/>
          </p:nvPr>
        </p:nvSpPr>
        <p:spPr>
          <a:xfrm>
            <a:off x="663438" y="1196752"/>
            <a:ext cx="7772400" cy="1500187"/>
          </a:xfrm>
        </p:spPr>
        <p:txBody>
          <a:bodyPr>
            <a:normAutofit/>
          </a:bodyPr>
          <a:lstStyle/>
          <a:p>
            <a:pPr algn="ctr"/>
            <a:r>
              <a:rPr lang="zh-TW" altLang="en-US" sz="4800" b="1" dirty="0" smtClean="0">
                <a:solidFill>
                  <a:srgbClr val="FF0000"/>
                </a:solidFill>
              </a:rPr>
              <a:t>高雄區國中教育會考</a:t>
            </a:r>
            <a:endParaRPr lang="zh-TW" altLang="en-US" sz="4800" b="1" dirty="0">
              <a:solidFill>
                <a:srgbClr val="FF0000"/>
              </a:solidFill>
            </a:endParaRPr>
          </a:p>
        </p:txBody>
      </p:sp>
    </p:spTree>
    <p:extLst>
      <p:ext uri="{BB962C8B-B14F-4D97-AF65-F5344CB8AC3E}">
        <p14:creationId xmlns:p14="http://schemas.microsoft.com/office/powerpoint/2010/main" val="1578394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692696"/>
            <a:ext cx="8229600" cy="11430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重要日程</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p:txBody>
          <a:bodyPr/>
          <a:lstStyle/>
          <a:p>
            <a:r>
              <a:rPr lang="en-US" altLang="zh-TW" b="1" dirty="0" smtClean="0">
                <a:solidFill>
                  <a:srgbClr val="660066"/>
                </a:solidFill>
                <a:latin typeface="微軟正黑體" pitchFamily="34" charset="-120"/>
                <a:ea typeface="微軟正黑體" pitchFamily="34" charset="-120"/>
              </a:rPr>
              <a:t/>
            </a:r>
            <a:br>
              <a:rPr lang="en-US" altLang="zh-TW" b="1" dirty="0" smtClean="0">
                <a:solidFill>
                  <a:srgbClr val="660066"/>
                </a:solidFill>
                <a:latin typeface="微軟正黑體" pitchFamily="34" charset="-120"/>
                <a:ea typeface="微軟正黑體" pitchFamily="34" charset="-120"/>
              </a:rPr>
            </a:br>
            <a:endParaRPr lang="zh-TW" altLang="en-US" dirty="0"/>
          </a:p>
        </p:txBody>
      </p:sp>
      <p:graphicFrame>
        <p:nvGraphicFramePr>
          <p:cNvPr id="6" name="內容版面配置區 9"/>
          <p:cNvGraphicFramePr>
            <a:graphicFrameLocks/>
          </p:cNvGraphicFramePr>
          <p:nvPr>
            <p:extLst>
              <p:ext uri="{D42A27DB-BD31-4B8C-83A1-F6EECF244321}">
                <p14:modId xmlns:p14="http://schemas.microsoft.com/office/powerpoint/2010/main" val="4179996683"/>
              </p:ext>
            </p:extLst>
          </p:nvPr>
        </p:nvGraphicFramePr>
        <p:xfrm>
          <a:off x="529208" y="1916832"/>
          <a:ext cx="7859216" cy="2952328"/>
        </p:xfrm>
        <a:graphic>
          <a:graphicData uri="http://schemas.openxmlformats.org/drawingml/2006/table">
            <a:tbl>
              <a:tblPr firstRow="1" bandRow="1">
                <a:tableStyleId>{7DF18680-E054-41AD-8BC1-D1AEF772440D}</a:tableStyleId>
              </a:tblPr>
              <a:tblGrid>
                <a:gridCol w="1964804"/>
                <a:gridCol w="1964804"/>
                <a:gridCol w="1964804"/>
                <a:gridCol w="1964804"/>
              </a:tblGrid>
              <a:tr h="1476164">
                <a:tc>
                  <a:txBody>
                    <a:bodyPr/>
                    <a:lstStyle/>
                    <a:p>
                      <a:pPr algn="ctr"/>
                      <a:r>
                        <a:rPr lang="zh-TW" altLang="en-US" sz="3200" dirty="0" smtClean="0"/>
                        <a:t>工作項目 </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3200" dirty="0" smtClean="0"/>
                        <a:t>報名</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smtClean="0"/>
                        <a:t>測驗</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200" dirty="0" smtClean="0"/>
                        <a:t>成績查詢</a:t>
                      </a:r>
                      <a:endParaRPr lang="zh-TW" altLang="en-US" sz="3200" b="1" dirty="0">
                        <a:solidFill>
                          <a:schemeClr val="bg1"/>
                        </a:solidFill>
                        <a:latin typeface="微軟正黑體" panose="020B0604030504040204" pitchFamily="34" charset="-120"/>
                        <a:ea typeface="微軟正黑體" panose="020B0604030504040204" pitchFamily="34" charset="-120"/>
                      </a:endParaRPr>
                    </a:p>
                  </a:txBody>
                  <a:tcPr anchor="ctr"/>
                </a:tc>
              </a:tr>
              <a:tr h="1476164">
                <a:tc>
                  <a:txBody>
                    <a:bodyPr/>
                    <a:lstStyle/>
                    <a:p>
                      <a:pPr algn="ctr"/>
                      <a:r>
                        <a:rPr lang="zh-TW" altLang="en-US" sz="4000" dirty="0" smtClean="0"/>
                        <a:t>日期</a:t>
                      </a:r>
                      <a:endParaRPr lang="zh-TW" altLang="en-US" sz="40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4000" dirty="0" smtClean="0">
                          <a:solidFill>
                            <a:srgbClr val="FF0000"/>
                          </a:solidFill>
                        </a:rPr>
                        <a:t>3/15-17</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4000" dirty="0" smtClean="0">
                          <a:solidFill>
                            <a:srgbClr val="FF0000"/>
                          </a:solidFill>
                        </a:rPr>
                        <a:t>5/19-20</a:t>
                      </a:r>
                      <a:r>
                        <a:rPr lang="zh-TW" altLang="en-US" sz="4000" dirty="0" smtClean="0">
                          <a:solidFill>
                            <a:srgbClr val="FF0000"/>
                          </a:solidFill>
                        </a:rPr>
                        <a:t> </a:t>
                      </a:r>
                      <a:endParaRPr lang="zh-TW" altLang="en-US" sz="4000" b="1" dirty="0" smtClean="0">
                        <a:solidFill>
                          <a:srgbClr val="FF0000"/>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4000" dirty="0" smtClean="0">
                          <a:solidFill>
                            <a:srgbClr val="FF0000"/>
                          </a:solidFill>
                        </a:rPr>
                        <a:t>6/8</a:t>
                      </a:r>
                      <a:r>
                        <a:rPr lang="zh-TW" altLang="en-US" sz="4000" dirty="0" smtClean="0">
                          <a:solidFill>
                            <a:srgbClr val="FF0000"/>
                          </a:solidFill>
                        </a:rPr>
                        <a:t> </a:t>
                      </a:r>
                      <a:endParaRPr lang="zh-TW" altLang="en-US" sz="4000" b="1" dirty="0">
                        <a:solidFill>
                          <a:srgbClr val="FF0000"/>
                        </a:solidFill>
                        <a:latin typeface="微軟正黑體" panose="020B0604030504040204" pitchFamily="34" charset="-120"/>
                        <a:ea typeface="微軟正黑體" panose="020B0604030504040204" pitchFamily="34" charset="-120"/>
                      </a:endParaRPr>
                    </a:p>
                  </a:txBody>
                  <a:tcPr anchor="ctr"/>
                </a:tc>
              </a:tr>
            </a:tbl>
          </a:graphicData>
        </a:graphic>
      </p:graphicFrame>
    </p:spTree>
    <p:extLst>
      <p:ext uri="{BB962C8B-B14F-4D97-AF65-F5344CB8AC3E}">
        <p14:creationId xmlns:p14="http://schemas.microsoft.com/office/powerpoint/2010/main" val="1780870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1051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496944" cy="637270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395536" y="404664"/>
            <a:ext cx="8229600" cy="11430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考試時程表</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2796381090"/>
              </p:ext>
            </p:extLst>
          </p:nvPr>
        </p:nvGraphicFramePr>
        <p:xfrm>
          <a:off x="1031776" y="1458894"/>
          <a:ext cx="7224464" cy="3832200"/>
        </p:xfrm>
        <a:graphic>
          <a:graphicData uri="http://schemas.openxmlformats.org/drawingml/2006/table">
            <a:tbl>
              <a:tblPr firstRow="1" bandRow="1">
                <a:tableStyleId>{5C22544A-7EE6-4342-B048-85BDC9FD1C3A}</a:tableStyleId>
              </a:tblPr>
              <a:tblGrid>
                <a:gridCol w="1806116"/>
                <a:gridCol w="1806116"/>
                <a:gridCol w="1806116"/>
                <a:gridCol w="1806116"/>
              </a:tblGrid>
              <a:tr h="638700">
                <a:tc>
                  <a:txBody>
                    <a:bodyPr/>
                    <a:lstStyle/>
                    <a:p>
                      <a:pPr algn="ctr"/>
                      <a:r>
                        <a:rPr lang="zh-TW" altLang="en-US" sz="2400" dirty="0" smtClean="0"/>
                        <a:t>時間</a:t>
                      </a:r>
                      <a:endParaRPr lang="zh-TW" altLang="en-US" sz="2400" dirty="0"/>
                    </a:p>
                  </a:txBody>
                  <a:tcPr anchor="ctr"/>
                </a:tc>
                <a:tc>
                  <a:txBody>
                    <a:bodyPr/>
                    <a:lstStyle/>
                    <a:p>
                      <a:pPr algn="ctr"/>
                      <a:r>
                        <a:rPr lang="en-US" altLang="zh-TW" sz="2400" dirty="0" smtClean="0"/>
                        <a:t>5</a:t>
                      </a:r>
                      <a:r>
                        <a:rPr lang="zh-TW" altLang="en-US" sz="2400" dirty="0" smtClean="0"/>
                        <a:t>月</a:t>
                      </a:r>
                      <a:r>
                        <a:rPr lang="en-US" altLang="zh-TW" sz="2400" dirty="0" smtClean="0"/>
                        <a:t>19</a:t>
                      </a:r>
                      <a:r>
                        <a:rPr lang="zh-TW" altLang="en-US" sz="2400" dirty="0" smtClean="0"/>
                        <a:t>日</a:t>
                      </a:r>
                      <a:r>
                        <a:rPr lang="en-US" altLang="zh-TW" sz="2400" dirty="0" smtClean="0"/>
                        <a:t>(</a:t>
                      </a:r>
                      <a:r>
                        <a:rPr lang="zh-TW" altLang="en-US" sz="2400" dirty="0" smtClean="0"/>
                        <a:t>六</a:t>
                      </a:r>
                      <a:r>
                        <a:rPr lang="en-US" altLang="zh-TW" sz="2400" dirty="0" smtClean="0"/>
                        <a:t>)</a:t>
                      </a:r>
                      <a:endParaRPr lang="zh-TW" altLang="en-US" sz="2400" dirty="0"/>
                    </a:p>
                  </a:txBody>
                  <a:tcPr anchor="ctr"/>
                </a:tc>
                <a:tc>
                  <a:txBody>
                    <a:bodyPr/>
                    <a:lstStyle/>
                    <a:p>
                      <a:pPr algn="ctr"/>
                      <a:r>
                        <a:rPr lang="zh-TW" altLang="en-US" sz="2400" dirty="0" smtClean="0"/>
                        <a:t>時間</a:t>
                      </a:r>
                      <a:endParaRPr lang="zh-TW" altLang="en-US" sz="2400" dirty="0"/>
                    </a:p>
                  </a:txBody>
                  <a:tcPr anchor="ctr"/>
                </a:tc>
                <a:tc>
                  <a:txBody>
                    <a:bodyPr/>
                    <a:lstStyle/>
                    <a:p>
                      <a:pPr algn="ctr"/>
                      <a:r>
                        <a:rPr lang="en-US" altLang="zh-TW" sz="2400" dirty="0" smtClean="0"/>
                        <a:t>5</a:t>
                      </a:r>
                      <a:r>
                        <a:rPr lang="zh-TW" altLang="en-US" sz="2400" dirty="0" smtClean="0"/>
                        <a:t>月</a:t>
                      </a:r>
                      <a:r>
                        <a:rPr lang="en-US" altLang="zh-TW" sz="2400" dirty="0" smtClean="0"/>
                        <a:t>20</a:t>
                      </a:r>
                      <a:r>
                        <a:rPr lang="zh-TW" altLang="en-US" sz="2400" dirty="0" smtClean="0"/>
                        <a:t>日</a:t>
                      </a:r>
                      <a:r>
                        <a:rPr lang="en-US" altLang="zh-TW" sz="2400" dirty="0" smtClean="0"/>
                        <a:t>(</a:t>
                      </a:r>
                      <a:r>
                        <a:rPr lang="zh-TW" altLang="en-US" sz="2400" dirty="0" smtClean="0"/>
                        <a:t>日</a:t>
                      </a:r>
                      <a:r>
                        <a:rPr lang="en-US" altLang="zh-TW" sz="2400" dirty="0" smtClean="0"/>
                        <a:t>)</a:t>
                      </a:r>
                      <a:endParaRPr lang="zh-TW" altLang="en-US" sz="2400" dirty="0"/>
                    </a:p>
                  </a:txBody>
                  <a:tcPr anchor="ctr"/>
                </a:tc>
              </a:tr>
              <a:tr h="638700">
                <a:tc>
                  <a:txBody>
                    <a:bodyPr/>
                    <a:lstStyle/>
                    <a:p>
                      <a:pPr algn="ctr"/>
                      <a:r>
                        <a:rPr lang="en-US" altLang="zh-TW" sz="2400" dirty="0" smtClean="0"/>
                        <a:t>8:30-9:40</a:t>
                      </a:r>
                      <a:endParaRPr lang="zh-TW" altLang="en-US" sz="2400" dirty="0"/>
                    </a:p>
                  </a:txBody>
                  <a:tcPr anchor="ctr"/>
                </a:tc>
                <a:tc>
                  <a:txBody>
                    <a:bodyPr/>
                    <a:lstStyle/>
                    <a:p>
                      <a:pPr algn="ctr"/>
                      <a:r>
                        <a:rPr lang="zh-TW" altLang="en-US" sz="2400" dirty="0" smtClean="0"/>
                        <a:t>社會</a:t>
                      </a:r>
                      <a:endParaRPr lang="zh-TW" altLang="en-US" sz="2400" dirty="0"/>
                    </a:p>
                  </a:txBody>
                  <a:tcPr anchor="ctr"/>
                </a:tc>
                <a:tc>
                  <a:txBody>
                    <a:bodyPr/>
                    <a:lstStyle/>
                    <a:p>
                      <a:pPr algn="ctr"/>
                      <a:r>
                        <a:rPr lang="en-US" altLang="zh-TW" sz="2400" dirty="0" smtClean="0"/>
                        <a:t>8:30-9:40</a:t>
                      </a:r>
                      <a:endParaRPr lang="zh-TW" altLang="en-US" sz="2400" dirty="0"/>
                    </a:p>
                  </a:txBody>
                  <a:tcPr anchor="ctr"/>
                </a:tc>
                <a:tc>
                  <a:txBody>
                    <a:bodyPr/>
                    <a:lstStyle/>
                    <a:p>
                      <a:pPr algn="ctr"/>
                      <a:r>
                        <a:rPr lang="zh-TW" altLang="en-US" sz="2400" dirty="0" smtClean="0"/>
                        <a:t>自然</a:t>
                      </a:r>
                      <a:endParaRPr lang="zh-TW" altLang="en-US" sz="2400" dirty="0"/>
                    </a:p>
                  </a:txBody>
                  <a:tcPr anchor="ctr"/>
                </a:tc>
              </a:tr>
              <a:tr h="638700">
                <a:tc>
                  <a:txBody>
                    <a:bodyPr/>
                    <a:lstStyle/>
                    <a:p>
                      <a:pPr algn="ctr"/>
                      <a:r>
                        <a:rPr lang="en-US" altLang="zh-TW" sz="2400" dirty="0" smtClean="0"/>
                        <a:t>10:30-11:50</a:t>
                      </a:r>
                      <a:endParaRPr lang="zh-TW" altLang="en-US" sz="2400" dirty="0"/>
                    </a:p>
                  </a:txBody>
                  <a:tcPr anchor="ctr"/>
                </a:tc>
                <a:tc>
                  <a:txBody>
                    <a:bodyPr/>
                    <a:lstStyle/>
                    <a:p>
                      <a:pPr algn="ctr"/>
                      <a:r>
                        <a:rPr lang="zh-TW" altLang="en-US" sz="2400" dirty="0" smtClean="0"/>
                        <a:t>數學</a:t>
                      </a:r>
                      <a:endParaRPr lang="zh-TW" altLang="en-US" sz="2400" dirty="0"/>
                    </a:p>
                  </a:txBody>
                  <a:tcPr anchor="ctr"/>
                </a:tc>
                <a:tc>
                  <a:txBody>
                    <a:bodyPr/>
                    <a:lstStyle/>
                    <a:p>
                      <a:pPr algn="ctr"/>
                      <a:r>
                        <a:rPr lang="en-US" altLang="zh-TW" sz="2400" dirty="0" smtClean="0"/>
                        <a:t>10:30-11:30</a:t>
                      </a:r>
                      <a:endParaRPr lang="zh-TW" altLang="en-US" sz="2400" dirty="0"/>
                    </a:p>
                  </a:txBody>
                  <a:tcPr anchor="ctr"/>
                </a:tc>
                <a:tc>
                  <a:txBody>
                    <a:bodyPr/>
                    <a:lstStyle/>
                    <a:p>
                      <a:pPr algn="ctr"/>
                      <a:r>
                        <a:rPr lang="zh-TW" altLang="en-US" sz="2400" dirty="0" smtClean="0"/>
                        <a:t>英語</a:t>
                      </a:r>
                      <a:r>
                        <a:rPr lang="en-US" altLang="zh-TW" sz="2400" dirty="0" smtClean="0"/>
                        <a:t>(</a:t>
                      </a:r>
                      <a:r>
                        <a:rPr lang="zh-TW" altLang="en-US" sz="2400" dirty="0" smtClean="0"/>
                        <a:t>閱讀</a:t>
                      </a:r>
                      <a:r>
                        <a:rPr lang="en-US" altLang="zh-TW" sz="2400" dirty="0" smtClean="0"/>
                        <a:t>)</a:t>
                      </a:r>
                      <a:endParaRPr lang="zh-TW" altLang="en-US" sz="2400" dirty="0"/>
                    </a:p>
                  </a:txBody>
                  <a:tcPr anchor="ctr"/>
                </a:tc>
              </a:tr>
              <a:tr h="638700">
                <a:tc>
                  <a:txBody>
                    <a:bodyPr/>
                    <a:lstStyle/>
                    <a:p>
                      <a:pPr algn="ctr"/>
                      <a:endParaRPr lang="zh-TW" altLang="en-US" sz="2400"/>
                    </a:p>
                  </a:txBody>
                  <a:tcPr anchor="ctr"/>
                </a:tc>
                <a:tc>
                  <a:txBody>
                    <a:bodyPr/>
                    <a:lstStyle/>
                    <a:p>
                      <a:pPr algn="ctr"/>
                      <a:endParaRPr lang="zh-TW" altLang="en-US" sz="2400" dirty="0"/>
                    </a:p>
                  </a:txBody>
                  <a:tcPr anchor="ctr"/>
                </a:tc>
                <a:tc>
                  <a:txBody>
                    <a:bodyPr/>
                    <a:lstStyle/>
                    <a:p>
                      <a:pPr algn="ctr"/>
                      <a:r>
                        <a:rPr lang="en-US" altLang="zh-TW" sz="2400" dirty="0" smtClean="0"/>
                        <a:t>12:05-12:30</a:t>
                      </a:r>
                      <a:endParaRPr lang="zh-TW" altLang="en-US" sz="2400" dirty="0"/>
                    </a:p>
                  </a:txBody>
                  <a:tcPr anchor="ctr"/>
                </a:tc>
                <a:tc>
                  <a:txBody>
                    <a:bodyPr/>
                    <a:lstStyle/>
                    <a:p>
                      <a:pPr algn="ctr"/>
                      <a:r>
                        <a:rPr lang="zh-TW" altLang="en-US" sz="2400" dirty="0" smtClean="0"/>
                        <a:t>英語</a:t>
                      </a:r>
                      <a:r>
                        <a:rPr lang="en-US" altLang="zh-TW" sz="2400" dirty="0" smtClean="0"/>
                        <a:t>(</a:t>
                      </a:r>
                      <a:r>
                        <a:rPr lang="zh-TW" altLang="en-US" sz="2400" dirty="0" smtClean="0"/>
                        <a:t>聽力</a:t>
                      </a:r>
                      <a:r>
                        <a:rPr lang="en-US" altLang="zh-TW" sz="2400" dirty="0" smtClean="0"/>
                        <a:t>)</a:t>
                      </a:r>
                      <a:endParaRPr lang="zh-TW" altLang="en-US" sz="2400" dirty="0"/>
                    </a:p>
                  </a:txBody>
                  <a:tcPr anchor="ctr"/>
                </a:tc>
              </a:tr>
              <a:tr h="638700">
                <a:tc>
                  <a:txBody>
                    <a:bodyPr/>
                    <a:lstStyle/>
                    <a:p>
                      <a:pPr algn="ctr"/>
                      <a:r>
                        <a:rPr lang="en-US" altLang="zh-TW" sz="2400" dirty="0" smtClean="0"/>
                        <a:t>13:50-15:00</a:t>
                      </a:r>
                      <a:endParaRPr lang="zh-TW" altLang="en-US" sz="2400" dirty="0"/>
                    </a:p>
                  </a:txBody>
                  <a:tcPr anchor="ctr"/>
                </a:tc>
                <a:tc>
                  <a:txBody>
                    <a:bodyPr/>
                    <a:lstStyle/>
                    <a:p>
                      <a:pPr algn="ctr"/>
                      <a:r>
                        <a:rPr lang="zh-TW" altLang="en-US" sz="2400" dirty="0" smtClean="0"/>
                        <a:t>國文</a:t>
                      </a:r>
                      <a:endParaRPr lang="zh-TW" altLang="en-US" sz="2400" dirty="0"/>
                    </a:p>
                  </a:txBody>
                  <a:tcPr anchor="ctr"/>
                </a:tc>
                <a:tc>
                  <a:txBody>
                    <a:bodyPr/>
                    <a:lstStyle/>
                    <a:p>
                      <a:pPr algn="ctr"/>
                      <a:endParaRPr lang="zh-TW" altLang="en-US" sz="2400" dirty="0"/>
                    </a:p>
                  </a:txBody>
                  <a:tcPr anchor="ctr"/>
                </a:tc>
                <a:tc>
                  <a:txBody>
                    <a:bodyPr/>
                    <a:lstStyle/>
                    <a:p>
                      <a:pPr algn="ctr"/>
                      <a:endParaRPr lang="zh-TW" altLang="en-US" sz="2400" dirty="0"/>
                    </a:p>
                  </a:txBody>
                  <a:tcPr anchor="ctr"/>
                </a:tc>
              </a:tr>
              <a:tr h="638700">
                <a:tc>
                  <a:txBody>
                    <a:bodyPr/>
                    <a:lstStyle/>
                    <a:p>
                      <a:pPr algn="ctr"/>
                      <a:r>
                        <a:rPr lang="en-US" altLang="zh-TW" sz="2400" dirty="0" smtClean="0"/>
                        <a:t>15:50-16:40</a:t>
                      </a:r>
                      <a:endParaRPr lang="zh-TW" altLang="en-US" sz="2400" dirty="0"/>
                    </a:p>
                  </a:txBody>
                  <a:tcPr anchor="ctr"/>
                </a:tc>
                <a:tc>
                  <a:txBody>
                    <a:bodyPr/>
                    <a:lstStyle/>
                    <a:p>
                      <a:pPr algn="ctr"/>
                      <a:r>
                        <a:rPr lang="zh-TW" altLang="en-US" sz="2400" dirty="0" smtClean="0"/>
                        <a:t>寫作測驗</a:t>
                      </a:r>
                      <a:endParaRPr lang="zh-TW" altLang="en-US" sz="2400" dirty="0"/>
                    </a:p>
                  </a:txBody>
                  <a:tcPr anchor="ctr"/>
                </a:tc>
                <a:tc>
                  <a:txBody>
                    <a:bodyPr/>
                    <a:lstStyle/>
                    <a:p>
                      <a:pPr algn="ctr"/>
                      <a:endParaRPr lang="zh-TW" altLang="en-US" sz="2400"/>
                    </a:p>
                  </a:txBody>
                  <a:tcPr anchor="ctr"/>
                </a:tc>
                <a:tc>
                  <a:txBody>
                    <a:bodyPr/>
                    <a:lstStyle/>
                    <a:p>
                      <a:pPr algn="ctr"/>
                      <a:endParaRPr lang="zh-TW" altLang="en-US" sz="2400" dirty="0"/>
                    </a:p>
                  </a:txBody>
                  <a:tcPr anchor="ctr"/>
                </a:tc>
              </a:tr>
            </a:tbl>
          </a:graphicData>
        </a:graphic>
      </p:graphicFrame>
    </p:spTree>
    <p:extLst>
      <p:ext uri="{BB962C8B-B14F-4D97-AF65-F5344CB8AC3E}">
        <p14:creationId xmlns:p14="http://schemas.microsoft.com/office/powerpoint/2010/main" val="3746605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88640"/>
            <a:ext cx="8229600" cy="1143000"/>
          </a:xfrm>
        </p:spPr>
        <p:txBody>
          <a:bodyPr/>
          <a:lstStyle/>
          <a:p>
            <a:r>
              <a:rPr lang="zh-TW" altLang="en-US" dirty="0" smtClean="0">
                <a:solidFill>
                  <a:srgbClr val="C00000"/>
                </a:solidFill>
                <a:latin typeface="微軟正黑體" panose="020B0604030504040204" pitchFamily="34" charset="-120"/>
                <a:ea typeface="微軟正黑體" panose="020B0604030504040204" pitchFamily="34" charset="-120"/>
              </a:rPr>
              <a:t>簡報大綱</a:t>
            </a:r>
            <a:endParaRPr lang="zh-TW" altLang="en-US"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5" name="內容版面配置區 5"/>
          <p:cNvGraphicFramePr>
            <a:graphicFrameLocks noGrp="1"/>
          </p:cNvGraphicFramePr>
          <p:nvPr>
            <p:ph idx="1"/>
            <p:extLst>
              <p:ext uri="{D42A27DB-BD31-4B8C-83A1-F6EECF244321}">
                <p14:modId xmlns:p14="http://schemas.microsoft.com/office/powerpoint/2010/main" val="74420294"/>
              </p:ext>
            </p:extLst>
          </p:nvPr>
        </p:nvGraphicFramePr>
        <p:xfrm>
          <a:off x="539552" y="1052736"/>
          <a:ext cx="82296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07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0992" y="548680"/>
            <a:ext cx="8229600" cy="11430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考試科目、時間及題數</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7943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944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3"/>
          <p:cNvSpPr>
            <a:spLocks noGrp="1"/>
          </p:cNvSpPr>
          <p:nvPr>
            <p:ph type="title"/>
          </p:nvPr>
        </p:nvSpPr>
        <p:spPr>
          <a:xfrm>
            <a:off x="430992" y="476672"/>
            <a:ext cx="8229600" cy="8509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能力等級與加註標示</a:t>
            </a:r>
          </a:p>
        </p:txBody>
      </p:sp>
      <p:graphicFrame>
        <p:nvGraphicFramePr>
          <p:cNvPr id="6" name="內容版面配置區 5"/>
          <p:cNvGraphicFramePr>
            <a:graphicFrameLocks noGrp="1"/>
          </p:cNvGraphicFramePr>
          <p:nvPr>
            <p:ph idx="1"/>
          </p:nvPr>
        </p:nvGraphicFramePr>
        <p:xfrm>
          <a:off x="457200" y="1341438"/>
          <a:ext cx="8329642" cy="4608000"/>
        </p:xfrm>
        <a:graphic>
          <a:graphicData uri="http://schemas.openxmlformats.org/drawingml/2006/table">
            <a:tbl>
              <a:tblPr firstRow="1" bandRow="1">
                <a:tableStyleId>{3C2FFA5D-87B4-456A-9821-1D502468CF0F}</a:tableStyleId>
              </a:tblPr>
              <a:tblGrid>
                <a:gridCol w="2400288"/>
                <a:gridCol w="2071702"/>
                <a:gridCol w="3857652"/>
              </a:tblGrid>
              <a:tr h="576000">
                <a:tc>
                  <a:txBody>
                    <a:bodyPr/>
                    <a:lstStyle/>
                    <a:p>
                      <a:pPr algn="ctr"/>
                      <a:r>
                        <a:rPr lang="zh-TW" altLang="en-US" sz="2400" b="1" dirty="0" smtClean="0">
                          <a:solidFill>
                            <a:schemeClr val="bg1"/>
                          </a:solidFill>
                          <a:latin typeface="微軟正黑體" pitchFamily="34" charset="-120"/>
                          <a:ea typeface="微軟正黑體" pitchFamily="34" charset="-120"/>
                        </a:rPr>
                        <a:t>能力等級</a:t>
                      </a:r>
                      <a:endParaRPr lang="zh-TW" altLang="en-US" sz="2400" b="1" dirty="0">
                        <a:solidFill>
                          <a:schemeClr val="bg1"/>
                        </a:solidFill>
                        <a:latin typeface="微軟正黑體" pitchFamily="34" charset="-120"/>
                        <a:ea typeface="微軟正黑體" pitchFamily="34" charset="-120"/>
                      </a:endParaRPr>
                    </a:p>
                  </a:txBody>
                  <a:tcPr anchor="ctr">
                    <a:lnR w="6350" cap="flat" cmpd="sng" algn="ctr">
                      <a:solidFill>
                        <a:schemeClr val="bg1"/>
                      </a:solidFill>
                      <a:prstDash val="solid"/>
                      <a:round/>
                      <a:headEnd type="none" w="med" len="med"/>
                      <a:tailEnd type="none" w="med" len="med"/>
                    </a:lnR>
                    <a:solidFill>
                      <a:srgbClr val="000066"/>
                    </a:solidFill>
                  </a:tcPr>
                </a:tc>
                <a:tc>
                  <a:txBody>
                    <a:bodyPr/>
                    <a:lstStyle/>
                    <a:p>
                      <a:pPr algn="ctr"/>
                      <a:r>
                        <a:rPr lang="zh-TW" altLang="en-US" sz="2400" b="1" dirty="0" smtClean="0">
                          <a:solidFill>
                            <a:schemeClr val="bg1"/>
                          </a:solidFill>
                          <a:latin typeface="微軟正黑體" pitchFamily="34" charset="-120"/>
                          <a:ea typeface="微軟正黑體" pitchFamily="34" charset="-120"/>
                        </a:rPr>
                        <a:t>加註標示</a:t>
                      </a:r>
                      <a:endParaRPr lang="zh-TW" altLang="en-US" sz="2400" b="1" dirty="0">
                        <a:solidFill>
                          <a:schemeClr val="bg1"/>
                        </a:solidFill>
                        <a:latin typeface="微軟正黑體" pitchFamily="34" charset="-120"/>
                        <a:ea typeface="微軟正黑體" pitchFamily="34" charset="-12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000066"/>
                    </a:solidFill>
                  </a:tcPr>
                </a:tc>
                <a:tc>
                  <a:txBody>
                    <a:bodyPr/>
                    <a:lstStyle/>
                    <a:p>
                      <a:pPr algn="ctr"/>
                      <a:r>
                        <a:rPr lang="zh-TW" altLang="en-US" sz="2400" b="1" dirty="0" smtClean="0">
                          <a:solidFill>
                            <a:schemeClr val="bg1"/>
                          </a:solidFill>
                          <a:latin typeface="微軟正黑體" pitchFamily="34" charset="-120"/>
                          <a:ea typeface="微軟正黑體" pitchFamily="34" charset="-120"/>
                        </a:rPr>
                        <a:t>標示說明</a:t>
                      </a:r>
                      <a:endParaRPr lang="zh-TW" altLang="en-US" sz="2400" b="1" dirty="0">
                        <a:solidFill>
                          <a:schemeClr val="bg1"/>
                        </a:solidFill>
                        <a:latin typeface="微軟正黑體" pitchFamily="34" charset="-120"/>
                        <a:ea typeface="微軟正黑體" pitchFamily="34" charset="-120"/>
                      </a:endParaRPr>
                    </a:p>
                  </a:txBody>
                  <a:tcPr anchor="ctr">
                    <a:lnL w="6350" cap="flat" cmpd="sng" algn="ctr">
                      <a:solidFill>
                        <a:schemeClr val="bg1"/>
                      </a:solidFill>
                      <a:prstDash val="solid"/>
                      <a:round/>
                      <a:headEnd type="none" w="med" len="med"/>
                      <a:tailEnd type="none" w="med" len="med"/>
                    </a:lnL>
                    <a:solidFill>
                      <a:srgbClr val="000066"/>
                    </a:solidFill>
                  </a:tcPr>
                </a:tc>
              </a:tr>
              <a:tr h="57600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A50021"/>
                          </a:solidFill>
                          <a:latin typeface="微軟正黑體" pitchFamily="34" charset="-120"/>
                          <a:ea typeface="微軟正黑體" pitchFamily="34" charset="-120"/>
                        </a:rPr>
                        <a:t>精熟</a:t>
                      </a:r>
                      <a:r>
                        <a:rPr lang="en-US" altLang="zh-TW" sz="2400" b="1" dirty="0" smtClean="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A50021"/>
                          </a:solidFill>
                          <a:latin typeface="微軟正黑體" pitchFamily="34" charset="-120"/>
                          <a:ea typeface="微軟正黑體" pitchFamily="34" charset="-120"/>
                        </a:rPr>
                        <a:t>答對題數</a:t>
                      </a:r>
                      <a:r>
                        <a:rPr lang="en-US" altLang="zh-TW" sz="2400" b="1" dirty="0" smtClean="0">
                          <a:solidFill>
                            <a:srgbClr val="A50021"/>
                          </a:solidFill>
                          <a:latin typeface="微軟正黑體" pitchFamily="34" charset="-120"/>
                          <a:ea typeface="微軟正黑體" pitchFamily="34" charset="-120"/>
                        </a:rPr>
                        <a:t>80~85%</a:t>
                      </a:r>
                      <a:r>
                        <a:rPr lang="zh-TW" altLang="en-US" sz="2400" b="1" dirty="0" smtClean="0">
                          <a:solidFill>
                            <a:srgbClr val="A50021"/>
                          </a:solidFill>
                          <a:latin typeface="微軟正黑體" pitchFamily="34" charset="-120"/>
                          <a:ea typeface="微軟正黑體" pitchFamily="34" charset="-120"/>
                        </a:rPr>
                        <a:t>以上</a:t>
                      </a:r>
                      <a:endParaRPr lang="zh-TW" altLang="en-US" sz="24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400" b="1" kern="1200" baseline="0" dirty="0" smtClean="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400" b="1" kern="1200" baseline="0" dirty="0" smtClean="0">
                          <a:solidFill>
                            <a:srgbClr val="A50021"/>
                          </a:solidFill>
                          <a:latin typeface="微軟正黑體" pitchFamily="34" charset="-120"/>
                          <a:ea typeface="微軟正黑體" pitchFamily="34" charset="-120"/>
                          <a:cs typeface="+mn-cs"/>
                        </a:rPr>
                        <a:t>精熟等級前</a:t>
                      </a:r>
                      <a:r>
                        <a:rPr lang="en-US" altLang="zh-TW" sz="2400" b="1" kern="1200" baseline="0" dirty="0" smtClean="0">
                          <a:solidFill>
                            <a:srgbClr val="A50021"/>
                          </a:solidFill>
                          <a:latin typeface="微軟正黑體" pitchFamily="34" charset="-120"/>
                          <a:ea typeface="微軟正黑體" pitchFamily="34" charset="-120"/>
                          <a:cs typeface="+mn-cs"/>
                        </a:rPr>
                        <a:t>25%</a:t>
                      </a:r>
                      <a:endParaRPr lang="zh-TW" altLang="en-US" sz="2400" b="1" dirty="0">
                        <a:solidFill>
                          <a:srgbClr val="A50021"/>
                        </a:solidFill>
                        <a:latin typeface="微軟正黑體" pitchFamily="34" charset="-120"/>
                        <a:ea typeface="微軟正黑體" pitchFamily="34" charset="-120"/>
                      </a:endParaRPr>
                    </a:p>
                  </a:txBody>
                  <a:tcPr anchor="ctr"/>
                </a:tc>
              </a:tr>
              <a:tr h="57600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smtClean="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400" b="1" kern="1200" baseline="0" dirty="0" smtClean="0">
                          <a:solidFill>
                            <a:srgbClr val="A50021"/>
                          </a:solidFill>
                          <a:latin typeface="微軟正黑體" pitchFamily="34" charset="-120"/>
                          <a:ea typeface="微軟正黑體" pitchFamily="34" charset="-120"/>
                          <a:cs typeface="+mn-cs"/>
                        </a:rPr>
                        <a:t>精熟等級前</a:t>
                      </a:r>
                      <a:r>
                        <a:rPr lang="en-US" altLang="zh-TW" sz="2400" b="1" kern="1200" baseline="0" dirty="0" smtClean="0">
                          <a:solidFill>
                            <a:srgbClr val="A50021"/>
                          </a:solidFill>
                          <a:latin typeface="微軟正黑體" pitchFamily="34" charset="-120"/>
                          <a:ea typeface="微軟正黑體" pitchFamily="34" charset="-120"/>
                          <a:cs typeface="+mn-cs"/>
                        </a:rPr>
                        <a:t>26%</a:t>
                      </a:r>
                      <a:r>
                        <a:rPr lang="zh-TW" altLang="en-US" sz="2400" b="1" kern="1200" baseline="0" dirty="0" smtClean="0">
                          <a:solidFill>
                            <a:srgbClr val="A50021"/>
                          </a:solidFill>
                          <a:latin typeface="微軟正黑體" pitchFamily="34" charset="-120"/>
                          <a:ea typeface="微軟正黑體" pitchFamily="34" charset="-120"/>
                          <a:cs typeface="+mn-cs"/>
                        </a:rPr>
                        <a:t>～</a:t>
                      </a:r>
                      <a:r>
                        <a:rPr lang="en-US" altLang="zh-TW" sz="2400" b="1" kern="1200" baseline="0" dirty="0" smtClean="0">
                          <a:solidFill>
                            <a:srgbClr val="A50021"/>
                          </a:solidFill>
                          <a:latin typeface="微軟正黑體" pitchFamily="34" charset="-120"/>
                          <a:ea typeface="微軟正黑體" pitchFamily="34" charset="-120"/>
                          <a:cs typeface="+mn-cs"/>
                        </a:rPr>
                        <a:t>50%</a:t>
                      </a:r>
                      <a:endParaRPr lang="zh-TW" altLang="en-US" sz="2400" b="1" dirty="0">
                        <a:solidFill>
                          <a:srgbClr val="A50021"/>
                        </a:solidFill>
                        <a:latin typeface="微軟正黑體" pitchFamily="34" charset="-120"/>
                        <a:ea typeface="微軟正黑體" pitchFamily="34" charset="-120"/>
                      </a:endParaRPr>
                    </a:p>
                  </a:txBody>
                  <a:tcPr anchor="ctr"/>
                </a:tc>
              </a:tr>
              <a:tr h="576000">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kern="1200" baseline="0" dirty="0" smtClean="0">
                          <a:solidFill>
                            <a:srgbClr val="A50021"/>
                          </a:solidFill>
                          <a:latin typeface="微軟正黑體" pitchFamily="34" charset="-120"/>
                          <a:ea typeface="微軟正黑體" pitchFamily="34" charset="-120"/>
                          <a:cs typeface="+mn-cs"/>
                        </a:rPr>
                        <a:t>A</a:t>
                      </a:r>
                      <a:endParaRPr lang="zh-TW" altLang="en-US" sz="24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400" b="1" dirty="0">
                        <a:solidFill>
                          <a:srgbClr val="A50021"/>
                        </a:solidFill>
                        <a:latin typeface="微軟正黑體" pitchFamily="34" charset="-120"/>
                        <a:ea typeface="微軟正黑體" pitchFamily="34" charset="-120"/>
                      </a:endParaRPr>
                    </a:p>
                  </a:txBody>
                  <a:tcPr anchor="ctr"/>
                </a:tc>
              </a:tr>
              <a:tr h="576000">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微軟正黑體" pitchFamily="34" charset="-120"/>
                          <a:ea typeface="微軟正黑體" pitchFamily="34" charset="-120"/>
                        </a:rPr>
                        <a:t>基礎</a:t>
                      </a:r>
                      <a:r>
                        <a:rPr lang="en-US" altLang="zh-TW" sz="2400" b="1" dirty="0" smtClean="0">
                          <a:solidFill>
                            <a:srgbClr val="000000"/>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000000"/>
                          </a:solidFill>
                          <a:latin typeface="微軟正黑體" pitchFamily="34" charset="-120"/>
                          <a:ea typeface="微軟正黑體" pitchFamily="34" charset="-120"/>
                        </a:rPr>
                        <a:t>答對題數</a:t>
                      </a:r>
                      <a:endParaRPr lang="en-US" altLang="zh-TW" sz="2400" b="1" dirty="0" smtClean="0">
                        <a:solidFill>
                          <a:srgbClr val="000000"/>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rgbClr val="000000"/>
                          </a:solidFill>
                          <a:latin typeface="微軟正黑體" pitchFamily="34" charset="-120"/>
                          <a:ea typeface="微軟正黑體" pitchFamily="34" charset="-120"/>
                        </a:rPr>
                        <a:t>40%</a:t>
                      </a:r>
                      <a:r>
                        <a:rPr lang="zh-TW" altLang="en-US" sz="2400" b="1" dirty="0" smtClean="0">
                          <a:solidFill>
                            <a:srgbClr val="000000"/>
                          </a:solidFill>
                          <a:latin typeface="微軟正黑體" pitchFamily="34" charset="-120"/>
                          <a:ea typeface="微軟正黑體" pitchFamily="34" charset="-120"/>
                        </a:rPr>
                        <a:t>以上</a:t>
                      </a:r>
                      <a:endParaRPr lang="zh-TW" altLang="en-US" sz="2400" b="1" dirty="0">
                        <a:solidFill>
                          <a:srgbClr val="000000"/>
                        </a:solidFill>
                        <a:latin typeface="微軟正黑體" pitchFamily="34" charset="-120"/>
                        <a:ea typeface="微軟正黑體" pitchFamily="34" charset="-120"/>
                      </a:endParaRPr>
                    </a:p>
                  </a:txBody>
                  <a:tcPr anchor="ctr"/>
                </a:tc>
                <a:tc>
                  <a:txBody>
                    <a:bodyPr/>
                    <a:lstStyle/>
                    <a:p>
                      <a:pPr algn="ctr"/>
                      <a:r>
                        <a:rPr lang="en-US" altLang="zh-TW" sz="2400" b="1" kern="1200" baseline="0" dirty="0" smtClean="0">
                          <a:solidFill>
                            <a:srgbClr val="000000"/>
                          </a:solidFill>
                          <a:latin typeface="微軟正黑體" pitchFamily="34" charset="-120"/>
                          <a:ea typeface="微軟正黑體" pitchFamily="34" charset="-120"/>
                          <a:cs typeface="+mn-cs"/>
                        </a:rPr>
                        <a:t>B ++</a:t>
                      </a:r>
                      <a:endParaRPr lang="zh-TW" altLang="en-US" sz="2400" b="1" dirty="0">
                        <a:solidFill>
                          <a:srgbClr val="000000"/>
                        </a:solidFill>
                        <a:latin typeface="微軟正黑體" pitchFamily="34" charset="-120"/>
                        <a:ea typeface="微軟正黑體" pitchFamily="34" charset="-120"/>
                      </a:endParaRPr>
                    </a:p>
                  </a:txBody>
                  <a:tcPr anchor="ctr"/>
                </a:tc>
                <a:tc>
                  <a:txBody>
                    <a:bodyPr/>
                    <a:lstStyle/>
                    <a:p>
                      <a:r>
                        <a:rPr lang="zh-TW" altLang="en-US" sz="2400" b="1" kern="1200" baseline="0" dirty="0" smtClean="0">
                          <a:solidFill>
                            <a:srgbClr val="000000"/>
                          </a:solidFill>
                          <a:latin typeface="微軟正黑體" pitchFamily="34" charset="-120"/>
                          <a:ea typeface="微軟正黑體" pitchFamily="34" charset="-120"/>
                          <a:cs typeface="+mn-cs"/>
                        </a:rPr>
                        <a:t>基礎等級前</a:t>
                      </a:r>
                      <a:r>
                        <a:rPr lang="en-US" altLang="zh-TW" sz="2400" b="1" kern="1200" baseline="0" dirty="0" smtClean="0">
                          <a:solidFill>
                            <a:srgbClr val="000000"/>
                          </a:solidFill>
                          <a:latin typeface="微軟正黑體" pitchFamily="34" charset="-120"/>
                          <a:ea typeface="微軟正黑體" pitchFamily="34" charset="-120"/>
                          <a:cs typeface="+mn-cs"/>
                        </a:rPr>
                        <a:t>25%</a:t>
                      </a:r>
                      <a:endParaRPr lang="zh-TW" altLang="en-US" sz="2400" b="1" dirty="0">
                        <a:solidFill>
                          <a:srgbClr val="000000"/>
                        </a:solidFill>
                        <a:latin typeface="微軟正黑體" pitchFamily="34" charset="-120"/>
                        <a:ea typeface="微軟正黑體" pitchFamily="34" charset="-120"/>
                      </a:endParaRPr>
                    </a:p>
                  </a:txBody>
                  <a:tcPr anchor="ctr"/>
                </a:tc>
              </a:tr>
              <a:tr h="576000">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400" b="1" kern="1200" baseline="0" dirty="0" smtClean="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tc>
                <a:tc>
                  <a:txBody>
                    <a:bodyPr/>
                    <a:lstStyle/>
                    <a:p>
                      <a:pPr algn="l"/>
                      <a:r>
                        <a:rPr lang="zh-TW" altLang="en-US" sz="2400" b="1" kern="1200" baseline="0" dirty="0" smtClean="0">
                          <a:solidFill>
                            <a:srgbClr val="000000"/>
                          </a:solidFill>
                          <a:latin typeface="微軟正黑體" pitchFamily="34" charset="-120"/>
                          <a:ea typeface="微軟正黑體" pitchFamily="34" charset="-120"/>
                          <a:cs typeface="+mn-cs"/>
                        </a:rPr>
                        <a:t>基礎等級前</a:t>
                      </a:r>
                      <a:r>
                        <a:rPr lang="en-US" altLang="zh-TW" sz="2400" b="1" kern="1200" baseline="0" dirty="0" smtClean="0">
                          <a:solidFill>
                            <a:srgbClr val="000000"/>
                          </a:solidFill>
                          <a:latin typeface="微軟正黑體" pitchFamily="34" charset="-120"/>
                          <a:ea typeface="微軟正黑體" pitchFamily="34" charset="-120"/>
                          <a:cs typeface="+mn-cs"/>
                        </a:rPr>
                        <a:t>26%</a:t>
                      </a:r>
                      <a:r>
                        <a:rPr lang="zh-TW" altLang="en-US" sz="2400" b="1" kern="1200" baseline="0" dirty="0" smtClean="0">
                          <a:solidFill>
                            <a:srgbClr val="000000"/>
                          </a:solidFill>
                          <a:latin typeface="微軟正黑體" pitchFamily="34" charset="-120"/>
                          <a:ea typeface="微軟正黑體" pitchFamily="34" charset="-120"/>
                          <a:cs typeface="+mn-cs"/>
                        </a:rPr>
                        <a:t>～</a:t>
                      </a:r>
                      <a:r>
                        <a:rPr lang="en-US" altLang="zh-TW" sz="2400" b="1" kern="1200" baseline="0" dirty="0" smtClean="0">
                          <a:solidFill>
                            <a:srgbClr val="000000"/>
                          </a:solidFill>
                          <a:latin typeface="微軟正黑體" pitchFamily="34" charset="-120"/>
                          <a:ea typeface="微軟正黑體" pitchFamily="34" charset="-120"/>
                          <a:cs typeface="+mn-cs"/>
                        </a:rPr>
                        <a:t>50%</a:t>
                      </a:r>
                      <a:endParaRPr lang="zh-TW" altLang="en-US" sz="2400" b="1" dirty="0">
                        <a:solidFill>
                          <a:srgbClr val="000000"/>
                        </a:solidFill>
                        <a:latin typeface="微軟正黑體" pitchFamily="34" charset="-120"/>
                        <a:ea typeface="微軟正黑體" pitchFamily="34" charset="-120"/>
                      </a:endParaRPr>
                    </a:p>
                  </a:txBody>
                  <a:tcPr anchor="ctr"/>
                </a:tc>
              </a:tr>
              <a:tr h="576000">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400" b="1" kern="1200" baseline="0" dirty="0" smtClean="0">
                          <a:solidFill>
                            <a:srgbClr val="000000"/>
                          </a:solidFill>
                          <a:latin typeface="微軟正黑體" pitchFamily="34" charset="-120"/>
                          <a:ea typeface="微軟正黑體" pitchFamily="34" charset="-120"/>
                          <a:cs typeface="+mn-cs"/>
                        </a:rPr>
                        <a:t>B</a:t>
                      </a:r>
                      <a:endParaRPr lang="zh-TW" altLang="en-US" sz="2400" b="1" dirty="0">
                        <a:solidFill>
                          <a:srgbClr val="000000"/>
                        </a:solidFill>
                        <a:latin typeface="微軟正黑體" pitchFamily="34" charset="-120"/>
                        <a:ea typeface="微軟正黑體" pitchFamily="34" charset="-120"/>
                      </a:endParaRPr>
                    </a:p>
                  </a:txBody>
                  <a:tcPr anchor="ctr"/>
                </a:tc>
                <a:tc>
                  <a:txBody>
                    <a:bodyPr/>
                    <a:lstStyle/>
                    <a:p>
                      <a:pPr algn="ctr"/>
                      <a:endParaRPr lang="zh-TW" altLang="en-US" sz="2400" b="1" dirty="0">
                        <a:solidFill>
                          <a:srgbClr val="000000"/>
                        </a:solidFill>
                        <a:latin typeface="微軟正黑體" pitchFamily="34" charset="-120"/>
                        <a:ea typeface="微軟正黑體" pitchFamily="34" charset="-120"/>
                      </a:endParaRPr>
                    </a:p>
                  </a:txBody>
                  <a:tcPr anchor="ctr"/>
                </a:tc>
              </a:tr>
              <a:tr h="57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solidFill>
                            <a:srgbClr val="A50021"/>
                          </a:solidFill>
                          <a:latin typeface="微軟正黑體" pitchFamily="34" charset="-120"/>
                          <a:ea typeface="微軟正黑體" pitchFamily="34" charset="-120"/>
                        </a:rPr>
                        <a:t>待加強</a:t>
                      </a:r>
                      <a:r>
                        <a:rPr lang="en-US" altLang="zh-TW" sz="2400" b="1" dirty="0" smtClean="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400" b="1" dirty="0" smtClean="0">
                          <a:solidFill>
                            <a:srgbClr val="A50021"/>
                          </a:solidFill>
                          <a:latin typeface="微軟正黑體" pitchFamily="34" charset="-120"/>
                          <a:ea typeface="微軟正黑體" pitchFamily="34" charset="-120"/>
                        </a:rPr>
                        <a:t>C</a:t>
                      </a:r>
                      <a:endParaRPr lang="zh-TW" altLang="en-US" sz="24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400" b="1" dirty="0">
                        <a:solidFill>
                          <a:srgbClr val="A50021"/>
                        </a:solidFill>
                        <a:latin typeface="微軟正黑體" pitchFamily="34" charset="-120"/>
                        <a:ea typeface="微軟正黑體" pitchFamily="34" charset="-120"/>
                      </a:endParaRPr>
                    </a:p>
                  </a:txBody>
                  <a:tcPr anchor="ctr"/>
                </a:tc>
              </a:tr>
            </a:tbl>
          </a:graphicData>
        </a:graphic>
      </p:graphicFrame>
      <p:sp>
        <p:nvSpPr>
          <p:cNvPr id="4" name="投影片編號版面配置區 3"/>
          <p:cNvSpPr>
            <a:spLocks noGrp="1"/>
          </p:cNvSpPr>
          <p:nvPr>
            <p:ph type="sldNum" sz="quarter" idx="12"/>
          </p:nvPr>
        </p:nvSpPr>
        <p:spPr/>
        <p:txBody>
          <a:bodyPr/>
          <a:lstStyle/>
          <a:p>
            <a:pPr>
              <a:defRPr/>
            </a:pPr>
            <a:fld id="{EC58EEC0-2091-4FF6-9C96-EDB1802F2CEB}" type="slidenum">
              <a:rPr lang="zh-TW" altLang="en-US"/>
              <a:pPr>
                <a:defRPr/>
              </a:pPr>
              <a:t>21</a:t>
            </a:fld>
            <a:endParaRPr lang="zh-TW" altLang="en-US"/>
          </a:p>
        </p:txBody>
      </p:sp>
    </p:spTree>
    <p:extLst>
      <p:ext uri="{BB962C8B-B14F-4D97-AF65-F5344CB8AC3E}">
        <p14:creationId xmlns:p14="http://schemas.microsoft.com/office/powerpoint/2010/main" val="3084025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397456" y="476672"/>
            <a:ext cx="8229600" cy="8509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報名方式</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043798955"/>
              </p:ext>
            </p:extLst>
          </p:nvPr>
        </p:nvGraphicFramePr>
        <p:xfrm>
          <a:off x="395536" y="1268760"/>
          <a:ext cx="822960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4A7B8087-5C2D-4B7C-84C1-3AED75BED5E5}" type="slidenum">
              <a:rPr lang="zh-TW" altLang="en-US"/>
              <a:pPr>
                <a:defRPr/>
              </a:pPr>
              <a:t>22</a:t>
            </a:fld>
            <a:endParaRPr lang="zh-TW" altLang="en-US"/>
          </a:p>
        </p:txBody>
      </p:sp>
    </p:spTree>
    <p:extLst>
      <p:ext uri="{BB962C8B-B14F-4D97-AF65-F5344CB8AC3E}">
        <p14:creationId xmlns:p14="http://schemas.microsoft.com/office/powerpoint/2010/main" val="27490056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user\Desktop\10511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04"/>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接點 5"/>
          <p:cNvCxnSpPr/>
          <p:nvPr/>
        </p:nvCxnSpPr>
        <p:spPr>
          <a:xfrm>
            <a:off x="0" y="52292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5362" name="標題 3"/>
          <p:cNvSpPr>
            <a:spLocks noGrp="1"/>
          </p:cNvSpPr>
          <p:nvPr>
            <p:ph type="ctrTitle"/>
          </p:nvPr>
        </p:nvSpPr>
        <p:spPr>
          <a:xfrm>
            <a:off x="395536" y="2276872"/>
            <a:ext cx="7772400" cy="1470025"/>
          </a:xfrm>
        </p:spPr>
        <p:txBody>
          <a:bodyPr rtlCol="0">
            <a:normAutofit/>
          </a:bodyPr>
          <a:lstStyle/>
          <a:p>
            <a:pPr fontAlgn="auto">
              <a:spcAft>
                <a:spcPts val="0"/>
              </a:spcAft>
              <a:defRPr/>
            </a:pPr>
            <a:r>
              <a:rPr lang="zh-TW" altLang="en-US" sz="6000" b="1" dirty="0" smtClean="0">
                <a:solidFill>
                  <a:srgbClr val="FF0000"/>
                </a:solidFill>
                <a:latin typeface="微軟正黑體" panose="020B0604030504040204" pitchFamily="34" charset="-120"/>
                <a:ea typeface="微軟正黑體" panose="020B0604030504040204" pitchFamily="34" charset="-120"/>
              </a:rPr>
              <a:t>高雄區適性入學管道</a:t>
            </a:r>
          </a:p>
        </p:txBody>
      </p:sp>
      <p:sp>
        <p:nvSpPr>
          <p:cNvPr id="17414" name="副標題 4"/>
          <p:cNvSpPr>
            <a:spLocks noGrp="1"/>
          </p:cNvSpPr>
          <p:nvPr>
            <p:ph type="subTitle" idx="1"/>
          </p:nvPr>
        </p:nvSpPr>
        <p:spPr>
          <a:xfrm>
            <a:off x="971600" y="3573016"/>
            <a:ext cx="6842125" cy="781207"/>
          </a:xfrm>
        </p:spPr>
        <p:txBody>
          <a:bodyPr>
            <a:normAutofit/>
          </a:bodyPr>
          <a:lstStyle/>
          <a:p>
            <a:r>
              <a:rPr lang="zh-TW" altLang="en-US" b="1" dirty="0" smtClean="0">
                <a:solidFill>
                  <a:srgbClr val="FF0000"/>
                </a:solidFill>
              </a:rPr>
              <a:t>免試入學、特色招生</a:t>
            </a:r>
            <a:r>
              <a:rPr lang="en-US" altLang="zh-TW" b="1" dirty="0" smtClean="0">
                <a:solidFill>
                  <a:srgbClr val="FF0000"/>
                </a:solidFill>
              </a:rPr>
              <a:t>-</a:t>
            </a:r>
            <a:r>
              <a:rPr lang="zh-TW" altLang="en-US" b="1" dirty="0" smtClean="0">
                <a:solidFill>
                  <a:srgbClr val="FF0000"/>
                </a:solidFill>
              </a:rPr>
              <a:t>甄選入學、其他</a:t>
            </a:r>
          </a:p>
        </p:txBody>
      </p:sp>
      <p:sp>
        <p:nvSpPr>
          <p:cNvPr id="8" name="投影片編號版面配置區 7"/>
          <p:cNvSpPr>
            <a:spLocks noGrp="1"/>
          </p:cNvSpPr>
          <p:nvPr>
            <p:ph type="sldNum" sz="quarter" idx="12"/>
          </p:nvPr>
        </p:nvSpPr>
        <p:spPr/>
        <p:txBody>
          <a:bodyPr/>
          <a:lstStyle/>
          <a:p>
            <a:pPr>
              <a:defRPr/>
            </a:pPr>
            <a:fld id="{B7777061-E482-4667-9B16-58CA22FCA65B}" type="slidenum">
              <a:rPr lang="zh-TW" altLang="en-US"/>
              <a:pPr>
                <a:defRPr/>
              </a:pPr>
              <a:t>23</a:t>
            </a:fld>
            <a:endParaRPr lang="zh-TW" altLang="en-US" dirty="0"/>
          </a:p>
        </p:txBody>
      </p:sp>
    </p:spTree>
    <p:extLst>
      <p:ext uri="{BB962C8B-B14F-4D97-AF65-F5344CB8AC3E}">
        <p14:creationId xmlns:p14="http://schemas.microsoft.com/office/powerpoint/2010/main" val="213684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 calcmode="lin" valueType="num">
                                      <p:cBhvr additive="base">
                                        <p:cTn id="7" dur="500" fill="hold"/>
                                        <p:tgtEl>
                                          <p:spTgt spid="174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a:xfrm>
            <a:off x="1201514" y="620688"/>
            <a:ext cx="6884987" cy="1003300"/>
          </a:xfrm>
        </p:spPr>
        <p:txBody>
          <a:bodyPr>
            <a:normAutofit/>
          </a:bodyPr>
          <a:lstStyle/>
          <a:p>
            <a:r>
              <a:rPr lang="zh-TW" altLang="en-US" b="1" dirty="0" smtClean="0">
                <a:solidFill>
                  <a:srgbClr val="C00000"/>
                </a:solidFill>
              </a:rPr>
              <a:t>招生名額供需現況</a:t>
            </a:r>
            <a:r>
              <a:rPr lang="en-US" altLang="zh-TW" sz="2400" b="1" dirty="0" smtClean="0">
                <a:solidFill>
                  <a:srgbClr val="C00000"/>
                </a:solidFill>
              </a:rPr>
              <a:t>(107</a:t>
            </a:r>
            <a:r>
              <a:rPr lang="zh-TW" altLang="en-US" sz="2400" b="1" dirty="0" smtClean="0">
                <a:solidFill>
                  <a:srgbClr val="C00000"/>
                </a:solidFill>
              </a:rPr>
              <a:t>學年高雄區</a:t>
            </a:r>
            <a:r>
              <a:rPr lang="en-US" altLang="zh-TW" sz="2400" b="1" dirty="0" smtClean="0">
                <a:solidFill>
                  <a:srgbClr val="C00000"/>
                </a:solidFill>
              </a:rPr>
              <a:t>)</a:t>
            </a:r>
            <a:endParaRPr lang="zh-TW" altLang="en-US" sz="2400" b="1" dirty="0" smtClean="0">
              <a:solidFill>
                <a:srgbClr val="C00000"/>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25057392"/>
              </p:ext>
            </p:extLst>
          </p:nvPr>
        </p:nvGraphicFramePr>
        <p:xfrm>
          <a:off x="368498" y="1601945"/>
          <a:ext cx="8517830" cy="3267214"/>
        </p:xfrm>
        <a:graphic>
          <a:graphicData uri="http://schemas.openxmlformats.org/drawingml/2006/table">
            <a:tbl>
              <a:tblPr firstRow="1" bandRow="1">
                <a:tableStyleId>{93296810-A885-4BE3-A3E7-6D5BEEA58F35}</a:tableStyleId>
              </a:tblPr>
              <a:tblGrid>
                <a:gridCol w="1461791"/>
                <a:gridCol w="1506351"/>
                <a:gridCol w="1379376"/>
                <a:gridCol w="1512168"/>
                <a:gridCol w="1408671"/>
                <a:gridCol w="1249473"/>
              </a:tblGrid>
              <a:tr h="64795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smtClean="0">
                          <a:latin typeface="微軟正黑體" pitchFamily="34" charset="-120"/>
                          <a:ea typeface="微軟正黑體" pitchFamily="34" charset="-120"/>
                        </a:rPr>
                        <a:t>高級中等學校招生數</a:t>
                      </a:r>
                      <a:endParaRPr lang="zh-TW" altLang="en-US" sz="2400" b="1" dirty="0">
                        <a:latin typeface="微軟正黑體" pitchFamily="34" charset="-120"/>
                        <a:ea typeface="微軟正黑體" pitchFamily="34" charset="-120"/>
                      </a:endParaRPr>
                    </a:p>
                  </a:txBody>
                  <a:tcPr marL="88563" marR="88563" marT="45706" marB="45706" anchor="ctr">
                    <a:solidFill>
                      <a:srgbClr val="663300"/>
                    </a:solidFill>
                  </a:tcPr>
                </a:tc>
                <a:tc hMerge="1">
                  <a:txBody>
                    <a:bodyPr/>
                    <a:lstStyle/>
                    <a:p>
                      <a:pPr algn="ctr"/>
                      <a:endParaRPr lang="zh-TW" altLang="en-US" sz="2600" b="1" dirty="0"/>
                    </a:p>
                  </a:txBody>
                  <a:tcPr anchor="ctr">
                    <a:lnL w="12700" cap="flat" cmpd="sng" algn="ctr">
                      <a:solidFill>
                        <a:srgbClr val="FFFFFF"/>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pPr algn="ctr"/>
                      <a:endParaRPr lang="zh-TW" altLang="en-US" sz="2600" b="1" dirty="0"/>
                    </a:p>
                  </a:txBody>
                  <a:tcPr anchor="ctr">
                    <a:lnB w="12700" cap="flat" cmpd="sng" algn="ctr">
                      <a:solidFill>
                        <a:schemeClr val="bg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rowSpan="2">
                  <a:txBody>
                    <a:bodyPr/>
                    <a:lstStyle/>
                    <a:p>
                      <a:pPr algn="ctr"/>
                      <a:r>
                        <a:rPr lang="zh-TW" altLang="en-US" sz="2400" b="1" dirty="0" smtClean="0">
                          <a:latin typeface="微軟正黑體" pitchFamily="34" charset="-120"/>
                          <a:ea typeface="微軟正黑體" pitchFamily="34" charset="-120"/>
                        </a:rPr>
                        <a:t>國中畢業生數</a:t>
                      </a:r>
                      <a:endParaRPr lang="zh-TW" altLang="en-US" sz="2400" b="1" dirty="0">
                        <a:latin typeface="微軟正黑體" pitchFamily="34" charset="-120"/>
                        <a:ea typeface="微軟正黑體" pitchFamily="34" charset="-120"/>
                      </a:endParaRPr>
                    </a:p>
                  </a:txBody>
                  <a:tcPr marL="88563" marR="88563" marT="45706" marB="45706" anchor="ctr">
                    <a:solidFill>
                      <a:srgbClr val="663300"/>
                    </a:solidFill>
                  </a:tcPr>
                </a:tc>
              </a:tr>
              <a:tr h="822793">
                <a:tc>
                  <a:txBody>
                    <a:bodyPr/>
                    <a:lstStyle/>
                    <a:p>
                      <a:pPr algn="ctr"/>
                      <a:r>
                        <a:rPr lang="zh-TW" altLang="en-US" sz="2400" b="1" dirty="0" smtClean="0">
                          <a:latin typeface="微軟正黑體" pitchFamily="34" charset="-120"/>
                          <a:ea typeface="微軟正黑體" pitchFamily="34" charset="-120"/>
                        </a:rPr>
                        <a:t>公立高級中等學校</a:t>
                      </a:r>
                      <a:endParaRPr lang="zh-TW" altLang="en-US" sz="2400" b="1" dirty="0">
                        <a:solidFill>
                          <a:srgbClr val="660066"/>
                        </a:solidFill>
                        <a:latin typeface="微軟正黑體" pitchFamily="34" charset="-120"/>
                        <a:ea typeface="微軟正黑體" pitchFamily="34" charset="-120"/>
                      </a:endParaRPr>
                    </a:p>
                  </a:txBody>
                  <a:tcPr marL="88563" marR="88563" marT="45706" marB="45706" anchor="ctr"/>
                </a:tc>
                <a:tc>
                  <a:txBody>
                    <a:bodyPr/>
                    <a:lstStyle/>
                    <a:p>
                      <a:pPr algn="ctr"/>
                      <a:r>
                        <a:rPr lang="zh-TW" altLang="en-US" sz="2400" b="1" dirty="0" smtClean="0">
                          <a:latin typeface="微軟正黑體" pitchFamily="34" charset="-120"/>
                          <a:ea typeface="微軟正黑體" pitchFamily="34" charset="-120"/>
                        </a:rPr>
                        <a:t>私立高級</a:t>
                      </a:r>
                      <a:endParaRPr lang="en-US" altLang="zh-TW" sz="2400" b="1" dirty="0" smtClean="0">
                        <a:latin typeface="微軟正黑體" pitchFamily="34" charset="-120"/>
                        <a:ea typeface="微軟正黑體" pitchFamily="34" charset="-120"/>
                      </a:endParaRPr>
                    </a:p>
                    <a:p>
                      <a:pPr algn="ctr"/>
                      <a:r>
                        <a:rPr lang="zh-TW" altLang="en-US" sz="2400" b="1" dirty="0" smtClean="0">
                          <a:latin typeface="微軟正黑體" pitchFamily="34" charset="-120"/>
                          <a:ea typeface="微軟正黑體" pitchFamily="34" charset="-120"/>
                        </a:rPr>
                        <a:t>中等學校</a:t>
                      </a:r>
                      <a:endParaRPr lang="zh-TW" altLang="en-US" sz="2400" b="1" dirty="0">
                        <a:solidFill>
                          <a:srgbClr val="660066"/>
                        </a:solidFill>
                        <a:latin typeface="微軟正黑體" pitchFamily="34" charset="-120"/>
                        <a:ea typeface="微軟正黑體" pitchFamily="34" charset="-120"/>
                      </a:endParaRPr>
                    </a:p>
                  </a:txBody>
                  <a:tcPr marL="88563" marR="88563" marT="45706" marB="45706" anchor="ctr"/>
                </a:tc>
                <a:tc>
                  <a:txBody>
                    <a:bodyPr/>
                    <a:lstStyle/>
                    <a:p>
                      <a:pPr algn="ctr"/>
                      <a:r>
                        <a:rPr lang="zh-TW" altLang="en-US" sz="2400" b="1" dirty="0" smtClean="0">
                          <a:latin typeface="微軟正黑體" pitchFamily="34" charset="-120"/>
                          <a:ea typeface="微軟正黑體" pitchFamily="34" charset="-120"/>
                        </a:rPr>
                        <a:t>進修部</a:t>
                      </a:r>
                      <a:endParaRPr lang="zh-TW" altLang="en-US" sz="2400" b="1" dirty="0">
                        <a:latin typeface="微軟正黑體" pitchFamily="34" charset="-120"/>
                        <a:ea typeface="微軟正黑體" pitchFamily="34" charset="-120"/>
                      </a:endParaRPr>
                    </a:p>
                  </a:txBody>
                  <a:tcPr marL="88563" marR="88563" marT="45706" marB="45706" anchor="ctr"/>
                </a:tc>
                <a:tc>
                  <a:txBody>
                    <a:bodyPr/>
                    <a:lstStyle/>
                    <a:p>
                      <a:pPr algn="ctr"/>
                      <a:r>
                        <a:rPr lang="zh-TW" altLang="en-US" sz="2400" b="1" dirty="0" smtClean="0">
                          <a:latin typeface="微軟正黑體" pitchFamily="34" charset="-120"/>
                          <a:ea typeface="微軟正黑體" pitchFamily="34" charset="-120"/>
                        </a:rPr>
                        <a:t>實用技能</a:t>
                      </a:r>
                      <a:endParaRPr lang="zh-TW" altLang="en-US" sz="2400" b="1" dirty="0">
                        <a:latin typeface="微軟正黑體" pitchFamily="34" charset="-120"/>
                        <a:ea typeface="微軟正黑體" pitchFamily="34" charset="-120"/>
                      </a:endParaRPr>
                    </a:p>
                  </a:txBody>
                  <a:tcPr marL="88563" marR="88563" marT="45706" marB="45706" anchor="ctr"/>
                </a:tc>
                <a:tc>
                  <a:txBody>
                    <a:bodyPr/>
                    <a:lstStyle/>
                    <a:p>
                      <a:pPr algn="ctr"/>
                      <a:r>
                        <a:rPr lang="zh-TW" altLang="en-US" sz="2400" b="1" dirty="0" smtClean="0">
                          <a:latin typeface="微軟正黑體" pitchFamily="34" charset="-120"/>
                          <a:ea typeface="微軟正黑體" pitchFamily="34" charset="-120"/>
                        </a:rPr>
                        <a:t>建教合作</a:t>
                      </a:r>
                      <a:endParaRPr lang="zh-TW" altLang="en-US" sz="2400" b="1" dirty="0">
                        <a:latin typeface="微軟正黑體" pitchFamily="34" charset="-120"/>
                        <a:ea typeface="微軟正黑體" pitchFamily="34" charset="-120"/>
                      </a:endParaRPr>
                    </a:p>
                  </a:txBody>
                  <a:tcPr marL="88563" marR="88563" marT="45706" marB="45706" anchor="ctr"/>
                </a:tc>
                <a:tc vMerge="1">
                  <a:txBody>
                    <a:bodyPr/>
                    <a:lstStyle/>
                    <a:p>
                      <a:endParaRPr lang="zh-TW" altLang="en-US"/>
                    </a:p>
                  </a:txBody>
                  <a:tcPr/>
                </a:tc>
              </a:tr>
              <a:tr h="637360">
                <a:tc>
                  <a:txBody>
                    <a:bodyPr/>
                    <a:lstStyle/>
                    <a:p>
                      <a:pPr algn="ctr"/>
                      <a:r>
                        <a:rPr lang="en-US" altLang="zh-TW" sz="2400" b="1" u="sng" dirty="0" smtClean="0">
                          <a:solidFill>
                            <a:srgbClr val="A50021"/>
                          </a:solidFill>
                          <a:latin typeface="微軟正黑體" pitchFamily="34" charset="-120"/>
                          <a:ea typeface="微軟正黑體" pitchFamily="34" charset="-120"/>
                        </a:rPr>
                        <a:t>16,804</a:t>
                      </a:r>
                      <a:endParaRPr lang="zh-TW" altLang="en-US" sz="2400" b="1" u="sng" dirty="0">
                        <a:solidFill>
                          <a:srgbClr val="A50021"/>
                        </a:solidFill>
                        <a:latin typeface="微軟正黑體" pitchFamily="34" charset="-120"/>
                        <a:ea typeface="微軟正黑體" pitchFamily="34" charset="-120"/>
                      </a:endParaRPr>
                    </a:p>
                  </a:txBody>
                  <a:tcPr marL="88563" marR="88563" marT="45706" marB="4570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u="sng" dirty="0" smtClean="0">
                          <a:solidFill>
                            <a:srgbClr val="A50021"/>
                          </a:solidFill>
                          <a:latin typeface="微軟正黑體" pitchFamily="34" charset="-120"/>
                          <a:ea typeface="微軟正黑體" pitchFamily="34" charset="-120"/>
                        </a:rPr>
                        <a:t>10,072</a:t>
                      </a:r>
                      <a:endParaRPr lang="zh-TW" altLang="en-US" sz="2400" b="1" u="sng" dirty="0" smtClean="0">
                        <a:solidFill>
                          <a:srgbClr val="A50021"/>
                        </a:solidFill>
                        <a:latin typeface="微軟正黑體" pitchFamily="34" charset="-120"/>
                        <a:ea typeface="微軟正黑體" pitchFamily="34" charset="-120"/>
                      </a:endParaRPr>
                    </a:p>
                  </a:txBody>
                  <a:tcPr marL="88563" marR="88563" marT="45706" marB="45706" anchor="ctr"/>
                </a:tc>
                <a:tc>
                  <a:txBody>
                    <a:bodyPr/>
                    <a:lstStyle/>
                    <a:p>
                      <a:pPr algn="ctr"/>
                      <a:r>
                        <a:rPr lang="en-US" altLang="zh-TW" sz="2400" b="1" u="sng" dirty="0" smtClean="0">
                          <a:solidFill>
                            <a:srgbClr val="A50021"/>
                          </a:solidFill>
                          <a:latin typeface="微軟正黑體" pitchFamily="34" charset="-120"/>
                          <a:ea typeface="微軟正黑體" pitchFamily="34" charset="-120"/>
                        </a:rPr>
                        <a:t>2,868</a:t>
                      </a:r>
                      <a:endParaRPr lang="zh-TW" altLang="en-US" sz="2400" b="1" u="sng" dirty="0">
                        <a:solidFill>
                          <a:srgbClr val="A50021"/>
                        </a:solidFill>
                        <a:latin typeface="微軟正黑體" pitchFamily="34" charset="-120"/>
                        <a:ea typeface="微軟正黑體" pitchFamily="34" charset="-120"/>
                      </a:endParaRPr>
                    </a:p>
                  </a:txBody>
                  <a:tcPr marL="88563" marR="88563" marT="45706" marB="45706" anchor="ctr"/>
                </a:tc>
                <a:tc>
                  <a:txBody>
                    <a:bodyPr/>
                    <a:lstStyle/>
                    <a:p>
                      <a:pPr algn="ctr"/>
                      <a:r>
                        <a:rPr lang="en-US" altLang="zh-TW" sz="2400" b="1" u="sng" dirty="0" smtClean="0">
                          <a:solidFill>
                            <a:srgbClr val="A50021"/>
                          </a:solidFill>
                          <a:latin typeface="微軟正黑體" pitchFamily="34" charset="-120"/>
                          <a:ea typeface="微軟正黑體" pitchFamily="34" charset="-120"/>
                        </a:rPr>
                        <a:t>3 ,430</a:t>
                      </a:r>
                      <a:endParaRPr lang="zh-TW" altLang="en-US" sz="2400" b="1" u="sng" dirty="0">
                        <a:solidFill>
                          <a:srgbClr val="A50021"/>
                        </a:solidFill>
                        <a:latin typeface="微軟正黑體" pitchFamily="34" charset="-120"/>
                        <a:ea typeface="微軟正黑體" pitchFamily="34" charset="-120"/>
                      </a:endParaRPr>
                    </a:p>
                  </a:txBody>
                  <a:tcPr marL="88563" marR="88563" marT="45706" marB="45706" anchor="ctr"/>
                </a:tc>
                <a:tc>
                  <a:txBody>
                    <a:bodyPr/>
                    <a:lstStyle/>
                    <a:p>
                      <a:pPr algn="ctr"/>
                      <a:r>
                        <a:rPr lang="en-US" altLang="zh-TW" sz="2400" b="1" u="sng" dirty="0" smtClean="0">
                          <a:solidFill>
                            <a:srgbClr val="A50021"/>
                          </a:solidFill>
                          <a:latin typeface="微軟正黑體" pitchFamily="34" charset="-120"/>
                          <a:ea typeface="微軟正黑體" pitchFamily="34" charset="-120"/>
                        </a:rPr>
                        <a:t>1,560</a:t>
                      </a:r>
                      <a:endParaRPr lang="zh-TW" altLang="en-US" sz="2400" b="1" u="sng" dirty="0">
                        <a:solidFill>
                          <a:srgbClr val="A50021"/>
                        </a:solidFill>
                        <a:latin typeface="微軟正黑體" pitchFamily="34" charset="-120"/>
                        <a:ea typeface="微軟正黑體" pitchFamily="34" charset="-120"/>
                      </a:endParaRPr>
                    </a:p>
                  </a:txBody>
                  <a:tcPr marL="88563" marR="88563" marT="45706" marB="45706" anchor="ctr"/>
                </a:tc>
                <a:tc rowSpan="2">
                  <a:txBody>
                    <a:bodyPr/>
                    <a:lstStyle/>
                    <a:p>
                      <a:pPr algn="ctr"/>
                      <a:r>
                        <a:rPr lang="en-US" altLang="zh-TW" sz="2400" b="1" dirty="0" smtClean="0">
                          <a:latin typeface="微軟正黑體" pitchFamily="34" charset="-120"/>
                          <a:ea typeface="微軟正黑體" pitchFamily="34" charset="-120"/>
                        </a:rPr>
                        <a:t>25,501</a:t>
                      </a:r>
                      <a:endParaRPr lang="zh-TW" altLang="en-US" sz="2400" b="1" dirty="0">
                        <a:latin typeface="微軟正黑體" pitchFamily="34" charset="-120"/>
                        <a:ea typeface="微軟正黑體" pitchFamily="34" charset="-120"/>
                      </a:endParaRPr>
                    </a:p>
                  </a:txBody>
                  <a:tcPr marL="88563" marR="88563" marT="45706" marB="45706" anchor="ctr"/>
                </a:tc>
              </a:tr>
              <a:tr h="579486">
                <a:tc gridSpan="5">
                  <a:txBody>
                    <a:bodyPr/>
                    <a:lstStyle/>
                    <a:p>
                      <a:pPr algn="ctr"/>
                      <a:r>
                        <a:rPr lang="en-US" altLang="zh-TW" sz="2400" b="1" u="none" dirty="0" smtClean="0">
                          <a:latin typeface="新細明體"/>
                          <a:ea typeface="新細明體"/>
                        </a:rPr>
                        <a:t>﹥</a:t>
                      </a:r>
                      <a:r>
                        <a:rPr lang="en-US" altLang="zh-TW" sz="2400" b="1" u="none" dirty="0" smtClean="0">
                          <a:latin typeface="微軟正黑體" pitchFamily="34" charset="-120"/>
                          <a:ea typeface="微軟正黑體" pitchFamily="34" charset="-120"/>
                        </a:rPr>
                        <a:t>30,000</a:t>
                      </a:r>
                      <a:endParaRPr lang="zh-TW" altLang="en-US" sz="2400" b="1" u="none" dirty="0">
                        <a:latin typeface="微軟正黑體" pitchFamily="34" charset="-120"/>
                        <a:ea typeface="微軟正黑體" pitchFamily="34" charset="-120"/>
                      </a:endParaRPr>
                    </a:p>
                  </a:txBody>
                  <a:tcPr marL="88563" marR="88563" marT="45706" marB="45706" anchor="ctr"/>
                </a:tc>
                <a:tc hMerge="1">
                  <a:txBody>
                    <a:bodyPr/>
                    <a:lstStyle/>
                    <a:p>
                      <a:endParaRPr lang="zh-TW" altLang="en-US"/>
                    </a:p>
                  </a:txBody>
                  <a:tcPr/>
                </a:tc>
                <a:tc hMerge="1">
                  <a:txBody>
                    <a:bodyPr/>
                    <a:lstStyle/>
                    <a:p>
                      <a:pPr algn="ctr"/>
                      <a:endParaRPr lang="zh-TW" altLang="en-US" sz="2600" b="1" dirty="0"/>
                    </a:p>
                  </a:txBody>
                  <a:tcPr/>
                </a:tc>
                <a:tc hMerge="1">
                  <a:txBody>
                    <a:bodyPr/>
                    <a:lstStyle/>
                    <a:p>
                      <a:endParaRPr lang="zh-TW" altLang="en-US"/>
                    </a:p>
                  </a:txBody>
                  <a:tcPr/>
                </a:tc>
                <a:tc hMerge="1">
                  <a:txBody>
                    <a:bodyPr/>
                    <a:lstStyle/>
                    <a:p>
                      <a:endParaRPr lang="zh-TW" altLang="en-US"/>
                    </a:p>
                  </a:txBody>
                  <a:tcPr/>
                </a:tc>
                <a:tc vMerge="1">
                  <a:txBody>
                    <a:bodyPr/>
                    <a:lstStyle/>
                    <a:p>
                      <a:pPr algn="ctr"/>
                      <a:endParaRPr lang="zh-TW" altLang="en-US" sz="2600" b="1" dirty="0"/>
                    </a:p>
                  </a:txBody>
                  <a:tcPr/>
                </a:tc>
              </a:tr>
              <a:tr h="579486">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200" b="1" dirty="0" smtClean="0">
                          <a:solidFill>
                            <a:srgbClr val="000066"/>
                          </a:solidFill>
                          <a:latin typeface="微軟正黑體" pitchFamily="34" charset="-120"/>
                          <a:ea typeface="微軟正黑體" pitchFamily="34" charset="-120"/>
                        </a:rPr>
                        <a:t>高雄區高級中等學校提供國中畢業生充足的就學機會</a:t>
                      </a:r>
                      <a:endParaRPr lang="zh-TW" altLang="en-US" sz="2200" b="1" dirty="0">
                        <a:solidFill>
                          <a:srgbClr val="000066"/>
                        </a:solidFill>
                        <a:latin typeface="微軟正黑體" pitchFamily="34" charset="-120"/>
                        <a:ea typeface="微軟正黑體" pitchFamily="34" charset="-120"/>
                      </a:endParaRPr>
                    </a:p>
                  </a:txBody>
                  <a:tcPr marL="88563" marR="88563" marT="45706" marB="45706"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sz="2400" b="1" dirty="0">
                        <a:latin typeface="微軟正黑體" pitchFamily="34" charset="-120"/>
                        <a:ea typeface="微軟正黑體" pitchFamily="34" charset="-120"/>
                      </a:endParaRPr>
                    </a:p>
                  </a:txBody>
                  <a:tcPr marL="91433" marR="91433" marT="45715" marB="45715" anchor="ctr"/>
                </a:tc>
              </a:tr>
            </a:tbl>
          </a:graphicData>
        </a:graphic>
      </p:graphicFrame>
      <p:sp>
        <p:nvSpPr>
          <p:cNvPr id="7" name="圓角矩形圖說文字 6"/>
          <p:cNvSpPr/>
          <p:nvPr/>
        </p:nvSpPr>
        <p:spPr>
          <a:xfrm>
            <a:off x="4859337" y="4756267"/>
            <a:ext cx="2376487" cy="971550"/>
          </a:xfrm>
          <a:prstGeom prst="wedgeRoundRectCallout">
            <a:avLst>
              <a:gd name="adj1" fmla="val 77920"/>
              <a:gd name="adj2" fmla="val 78530"/>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sz="2000" b="1" dirty="0">
                <a:solidFill>
                  <a:srgbClr val="7030A0"/>
                </a:solidFill>
                <a:latin typeface="微軟正黑體" pitchFamily="34" charset="-120"/>
                <a:ea typeface="微軟正黑體" pitchFamily="34" charset="-120"/>
              </a:rPr>
              <a:t>所以每個人都有學校可以念嘍！</a:t>
            </a:r>
          </a:p>
        </p:txBody>
      </p:sp>
      <p:sp>
        <p:nvSpPr>
          <p:cNvPr id="8" name="圓角矩形圖說文字 7"/>
          <p:cNvSpPr/>
          <p:nvPr/>
        </p:nvSpPr>
        <p:spPr>
          <a:xfrm>
            <a:off x="1547664" y="4869159"/>
            <a:ext cx="2190750" cy="963613"/>
          </a:xfrm>
          <a:prstGeom prst="wedgeRoundRectCallout">
            <a:avLst>
              <a:gd name="adj1" fmla="val -58991"/>
              <a:gd name="adj2" fmla="val 59781"/>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000" b="1" dirty="0">
                <a:solidFill>
                  <a:srgbClr val="7030A0"/>
                </a:solidFill>
                <a:latin typeface="微軟正黑體" pitchFamily="34" charset="-120"/>
                <a:ea typeface="微軟正黑體" pitchFamily="34" charset="-120"/>
              </a:rPr>
              <a:t>哇！！高級中等學校的招生名額有這麼多哦！！</a:t>
            </a:r>
          </a:p>
        </p:txBody>
      </p:sp>
      <p:sp>
        <p:nvSpPr>
          <p:cNvPr id="9" name="投影片編號版面配置區 8"/>
          <p:cNvSpPr>
            <a:spLocks noGrp="1"/>
          </p:cNvSpPr>
          <p:nvPr>
            <p:ph type="sldNum" sz="quarter" idx="12"/>
          </p:nvPr>
        </p:nvSpPr>
        <p:spPr/>
        <p:txBody>
          <a:bodyPr/>
          <a:lstStyle/>
          <a:p>
            <a:pPr>
              <a:defRPr/>
            </a:pPr>
            <a:fld id="{BA5C7CCE-923A-4A4C-B553-14A76734F0E3}" type="slidenum">
              <a:rPr lang="zh-TW" altLang="en-US"/>
              <a:pPr>
                <a:defRPr/>
              </a:pPr>
              <a:t>24</a:t>
            </a:fld>
            <a:endParaRPr lang="zh-TW" altLang="en-US"/>
          </a:p>
        </p:txBody>
      </p:sp>
    </p:spTree>
    <p:extLst>
      <p:ext uri="{BB962C8B-B14F-4D97-AF65-F5344CB8AC3E}">
        <p14:creationId xmlns:p14="http://schemas.microsoft.com/office/powerpoint/2010/main" val="339312368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1171615" y="332492"/>
            <a:ext cx="6884987" cy="10033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適性入學管道流程</a:t>
            </a:r>
          </a:p>
        </p:txBody>
      </p:sp>
      <p:grpSp>
        <p:nvGrpSpPr>
          <p:cNvPr id="19459" name="群組 2"/>
          <p:cNvGrpSpPr>
            <a:grpSpLocks/>
          </p:cNvGrpSpPr>
          <p:nvPr/>
        </p:nvGrpSpPr>
        <p:grpSpPr bwMode="auto">
          <a:xfrm>
            <a:off x="398526" y="1091460"/>
            <a:ext cx="7626857" cy="4999323"/>
            <a:chOff x="6924" y="1090659"/>
            <a:chExt cx="7626432" cy="4444870"/>
          </a:xfrm>
        </p:grpSpPr>
        <p:sp>
          <p:nvSpPr>
            <p:cNvPr id="19469" name="AutoShape 4"/>
            <p:cNvSpPr>
              <a:spLocks noChangeArrowheads="1"/>
            </p:cNvSpPr>
            <p:nvPr/>
          </p:nvSpPr>
          <p:spPr bwMode="auto">
            <a:xfrm>
              <a:off x="3407804" y="1090659"/>
              <a:ext cx="2411866" cy="538163"/>
            </a:xfrm>
            <a:prstGeom prst="flowChartPreparation">
              <a:avLst/>
            </a:prstGeom>
            <a:solidFill>
              <a:srgbClr val="00FFFF"/>
            </a:solidFill>
            <a:ln w="9525">
              <a:solidFill>
                <a:srgbClr val="000000"/>
              </a:solidFill>
              <a:miter lim="800000"/>
              <a:headEnd/>
              <a:tailEnd/>
            </a:ln>
          </p:spPr>
          <p:txBody>
            <a:bodyPr anchor="ctr"/>
            <a:lstStyle/>
            <a:p>
              <a:pPr algn="ctr"/>
              <a:r>
                <a:rPr kumimoji="0" lang="zh-TW" altLang="en-US" sz="2400" b="1" dirty="0">
                  <a:latin typeface="微軟正黑體" pitchFamily="34" charset="-120"/>
                  <a:ea typeface="微軟正黑體" pitchFamily="34" charset="-120"/>
                </a:rPr>
                <a:t>國中學生</a:t>
              </a:r>
            </a:p>
          </p:txBody>
        </p:sp>
        <p:sp>
          <p:nvSpPr>
            <p:cNvPr id="19470" name="AutoShape 5"/>
            <p:cNvSpPr>
              <a:spLocks noChangeArrowheads="1"/>
            </p:cNvSpPr>
            <p:nvPr/>
          </p:nvSpPr>
          <p:spPr bwMode="auto">
            <a:xfrm>
              <a:off x="3751126" y="2194842"/>
              <a:ext cx="1728787" cy="789158"/>
            </a:xfrm>
            <a:prstGeom prst="flowChartProcess">
              <a:avLst/>
            </a:prstGeom>
            <a:solidFill>
              <a:srgbClr val="FFFF00"/>
            </a:solidFill>
            <a:ln w="9525">
              <a:noFill/>
              <a:miter lim="800000"/>
              <a:headEnd/>
              <a:tailEnd/>
            </a:ln>
            <a:effectLst>
              <a:outerShdw blurRad="44450" dist="27940" dir="5400000" algn="ctr">
                <a:srgbClr val="000000">
                  <a:alpha val="32000"/>
                </a:srgbClr>
              </a:outerShdw>
            </a:effectLst>
          </p:spPr>
          <p:txBody>
            <a:bodyPr/>
            <a:lstStyle/>
            <a:p>
              <a:pPr algn="ctr"/>
              <a:r>
                <a:rPr kumimoji="0" lang="zh-TW" altLang="en-US" sz="2400" b="1">
                  <a:solidFill>
                    <a:srgbClr val="660066"/>
                  </a:solidFill>
                  <a:latin typeface="微軟正黑體" pitchFamily="34" charset="-120"/>
                  <a:ea typeface="微軟正黑體" pitchFamily="34" charset="-120"/>
                </a:rPr>
                <a:t>國中</a:t>
              </a:r>
              <a:endParaRPr kumimoji="0" lang="en-US" altLang="zh-TW" sz="2400" b="1">
                <a:solidFill>
                  <a:srgbClr val="660066"/>
                </a:solidFill>
                <a:latin typeface="微軟正黑體" pitchFamily="34" charset="-120"/>
                <a:ea typeface="微軟正黑體" pitchFamily="34" charset="-120"/>
              </a:endParaRPr>
            </a:p>
            <a:p>
              <a:pPr algn="ctr"/>
              <a:r>
                <a:rPr kumimoji="0" lang="zh-TW" altLang="en-US" sz="2400" b="1">
                  <a:solidFill>
                    <a:srgbClr val="660066"/>
                  </a:solidFill>
                  <a:latin typeface="微軟正黑體" pitchFamily="34" charset="-120"/>
                  <a:ea typeface="微軟正黑體" pitchFamily="34" charset="-120"/>
                </a:rPr>
                <a:t>教育會考</a:t>
              </a:r>
            </a:p>
          </p:txBody>
        </p:sp>
        <p:sp>
          <p:nvSpPr>
            <p:cNvPr id="19472" name="Text Box 64"/>
            <p:cNvSpPr txBox="1">
              <a:spLocks noChangeArrowheads="1"/>
            </p:cNvSpPr>
            <p:nvPr/>
          </p:nvSpPr>
          <p:spPr bwMode="auto">
            <a:xfrm>
              <a:off x="6924" y="2329675"/>
              <a:ext cx="1441450" cy="400050"/>
            </a:xfrm>
            <a:prstGeom prst="rect">
              <a:avLst/>
            </a:prstGeom>
            <a:noFill/>
            <a:ln w="9525">
              <a:noFill/>
              <a:miter lim="800000"/>
              <a:headEnd/>
              <a:tailEnd/>
            </a:ln>
          </p:spPr>
          <p:txBody>
            <a:bodyPr>
              <a:spAutoFit/>
            </a:bodyPr>
            <a:lstStyle/>
            <a:p>
              <a:pPr algn="ctr"/>
              <a:r>
                <a:rPr kumimoji="0" lang="en-US" altLang="zh-TW" sz="2000" b="1" dirty="0" smtClean="0">
                  <a:latin typeface="微軟正黑體" pitchFamily="34" charset="-120"/>
                  <a:ea typeface="微軟正黑體" pitchFamily="34" charset="-120"/>
                </a:rPr>
                <a:t>(</a:t>
              </a:r>
              <a:r>
                <a:rPr kumimoji="0" lang="zh-TW" altLang="en-US" sz="2000" b="1" dirty="0" smtClean="0">
                  <a:latin typeface="微軟正黑體" pitchFamily="34" charset="-120"/>
                  <a:ea typeface="微軟正黑體" pitchFamily="34" charset="-120"/>
                </a:rPr>
                <a:t>五月</a:t>
              </a:r>
              <a:r>
                <a:rPr kumimoji="0" lang="en-US" altLang="zh-TW" sz="2000" b="1" dirty="0">
                  <a:latin typeface="微軟正黑體" pitchFamily="34" charset="-120"/>
                  <a:ea typeface="微軟正黑體" pitchFamily="34" charset="-120"/>
                </a:rPr>
                <a:t>)</a:t>
              </a:r>
            </a:p>
          </p:txBody>
        </p:sp>
        <p:sp>
          <p:nvSpPr>
            <p:cNvPr id="19474" name="AutoShape 53"/>
            <p:cNvSpPr>
              <a:spLocks noChangeArrowheads="1"/>
            </p:cNvSpPr>
            <p:nvPr/>
          </p:nvSpPr>
          <p:spPr bwMode="auto">
            <a:xfrm>
              <a:off x="6193493" y="1496337"/>
              <a:ext cx="1439863" cy="798512"/>
            </a:xfrm>
            <a:prstGeom prst="flowChartProcess">
              <a:avLst/>
            </a:prstGeom>
            <a:solidFill>
              <a:srgbClr val="FFCCFF"/>
            </a:solidFill>
            <a:ln w="9525">
              <a:solidFill>
                <a:srgbClr val="000000"/>
              </a:solidFill>
              <a:miter lim="800000"/>
              <a:headEnd/>
              <a:tailEnd/>
            </a:ln>
          </p:spPr>
          <p:txBody>
            <a:bodyPr/>
            <a:lstStyle/>
            <a:p>
              <a:pPr algn="ctr"/>
              <a:r>
                <a:rPr kumimoji="0" lang="zh-TW" altLang="en-US" sz="2400" b="1">
                  <a:solidFill>
                    <a:srgbClr val="003300"/>
                  </a:solidFill>
                  <a:latin typeface="微軟正黑體" pitchFamily="34" charset="-120"/>
                  <a:ea typeface="微軟正黑體" pitchFamily="34" charset="-120"/>
                </a:rPr>
                <a:t>特色招生術科測驗</a:t>
              </a:r>
            </a:p>
          </p:txBody>
        </p:sp>
        <p:sp>
          <p:nvSpPr>
            <p:cNvPr id="19475" name="AutoShape 21"/>
            <p:cNvSpPr>
              <a:spLocks noChangeArrowheads="1"/>
            </p:cNvSpPr>
            <p:nvPr/>
          </p:nvSpPr>
          <p:spPr bwMode="auto">
            <a:xfrm>
              <a:off x="1556800" y="4724372"/>
              <a:ext cx="1793774" cy="792163"/>
            </a:xfrm>
            <a:prstGeom prst="flowChartProcess">
              <a:avLst/>
            </a:prstGeom>
            <a:solidFill>
              <a:srgbClr val="FFFFCC"/>
            </a:solidFill>
            <a:ln w="9525">
              <a:solidFill>
                <a:srgbClr val="000000"/>
              </a:solidFill>
              <a:miter lim="800000"/>
              <a:headEnd/>
              <a:tailEnd/>
            </a:ln>
          </p:spPr>
          <p:txBody>
            <a:bodyPr/>
            <a:lstStyle/>
            <a:p>
              <a:pPr algn="ctr"/>
              <a:r>
                <a:rPr kumimoji="0" lang="zh-TW" altLang="en-US" sz="2400" b="1" dirty="0">
                  <a:solidFill>
                    <a:srgbClr val="000066"/>
                  </a:solidFill>
                  <a:latin typeface="微軟正黑體" pitchFamily="34" charset="-120"/>
                  <a:ea typeface="微軟正黑體" pitchFamily="34" charset="-120"/>
                </a:rPr>
                <a:t>五專</a:t>
              </a:r>
              <a:endParaRPr kumimoji="0" lang="en-US" altLang="zh-TW" sz="2400" b="1" dirty="0">
                <a:solidFill>
                  <a:srgbClr val="000066"/>
                </a:solidFill>
                <a:latin typeface="微軟正黑體" pitchFamily="34" charset="-120"/>
                <a:ea typeface="微軟正黑體" pitchFamily="34" charset="-120"/>
              </a:endParaRPr>
            </a:p>
            <a:p>
              <a:pPr algn="ctr"/>
              <a:r>
                <a:rPr kumimoji="0" lang="zh-TW" altLang="en-US" sz="2400" b="1" dirty="0">
                  <a:solidFill>
                    <a:srgbClr val="000066"/>
                  </a:solidFill>
                  <a:latin typeface="微軟正黑體" pitchFamily="34" charset="-120"/>
                  <a:ea typeface="微軟正黑體" pitchFamily="34" charset="-120"/>
                </a:rPr>
                <a:t>免試入學</a:t>
              </a:r>
            </a:p>
          </p:txBody>
        </p:sp>
        <p:sp>
          <p:nvSpPr>
            <p:cNvPr id="19476" name="Text Box 64"/>
            <p:cNvSpPr txBox="1">
              <a:spLocks noChangeArrowheads="1"/>
            </p:cNvSpPr>
            <p:nvPr/>
          </p:nvSpPr>
          <p:spPr bwMode="auto">
            <a:xfrm>
              <a:off x="83810" y="4589459"/>
              <a:ext cx="1441450" cy="400050"/>
            </a:xfrm>
            <a:prstGeom prst="rect">
              <a:avLst/>
            </a:prstGeom>
            <a:noFill/>
            <a:ln w="9525">
              <a:noFill/>
              <a:miter lim="800000"/>
              <a:headEnd/>
              <a:tailEnd/>
            </a:ln>
          </p:spPr>
          <p:txBody>
            <a:bodyPr>
              <a:spAutoFit/>
            </a:bodyPr>
            <a:lstStyle/>
            <a:p>
              <a:pPr algn="ctr"/>
              <a:r>
                <a:rPr kumimoji="0" lang="en-US" altLang="zh-TW" sz="2000" b="1" dirty="0" smtClean="0">
                  <a:latin typeface="微軟正黑體" pitchFamily="34" charset="-120"/>
                  <a:ea typeface="微軟正黑體" pitchFamily="34" charset="-120"/>
                </a:rPr>
                <a:t>(</a:t>
              </a:r>
              <a:r>
                <a:rPr kumimoji="0" lang="zh-TW" altLang="en-US" sz="2000" b="1" dirty="0" smtClean="0">
                  <a:latin typeface="微軟正黑體" pitchFamily="34" charset="-120"/>
                  <a:ea typeface="微軟正黑體" pitchFamily="34" charset="-120"/>
                </a:rPr>
                <a:t>六月</a:t>
              </a:r>
              <a:r>
                <a:rPr kumimoji="0" lang="en-US" altLang="zh-TW" sz="2000" b="1" dirty="0">
                  <a:latin typeface="微軟正黑體" pitchFamily="34" charset="-120"/>
                  <a:ea typeface="微軟正黑體" pitchFamily="34" charset="-120"/>
                </a:rPr>
                <a:t>)</a:t>
              </a:r>
            </a:p>
          </p:txBody>
        </p:sp>
        <p:cxnSp>
          <p:nvCxnSpPr>
            <p:cNvPr id="19479" name="AutoShape 56"/>
            <p:cNvCxnSpPr>
              <a:cxnSpLocks noChangeShapeType="1"/>
            </p:cNvCxnSpPr>
            <p:nvPr/>
          </p:nvCxnSpPr>
          <p:spPr bwMode="auto">
            <a:xfrm rot="10800000" flipV="1">
              <a:off x="2363999" y="4423726"/>
              <a:ext cx="2267874" cy="359917"/>
            </a:xfrm>
            <a:prstGeom prst="bentConnector2">
              <a:avLst/>
            </a:prstGeom>
            <a:noFill/>
            <a:ln w="19050">
              <a:solidFill>
                <a:schemeClr val="tx1"/>
              </a:solidFill>
              <a:miter lim="800000"/>
              <a:headEnd/>
              <a:tailEnd type="triangle" w="med" len="med"/>
            </a:ln>
          </p:spPr>
        </p:cxnSp>
        <p:sp>
          <p:nvSpPr>
            <p:cNvPr id="19481" name="AutoShape 47"/>
            <p:cNvSpPr>
              <a:spLocks noChangeArrowheads="1"/>
            </p:cNvSpPr>
            <p:nvPr/>
          </p:nvSpPr>
          <p:spPr bwMode="auto">
            <a:xfrm>
              <a:off x="6193492" y="3163970"/>
              <a:ext cx="1439863" cy="1956482"/>
            </a:xfrm>
            <a:prstGeom prst="flowChartProcess">
              <a:avLst/>
            </a:prstGeom>
            <a:solidFill>
              <a:srgbClr val="FFCCFF"/>
            </a:solidFill>
            <a:ln w="9525">
              <a:solidFill>
                <a:srgbClr val="000000"/>
              </a:solidFill>
              <a:miter lim="800000"/>
              <a:headEnd/>
              <a:tailEnd/>
            </a:ln>
          </p:spPr>
          <p:txBody>
            <a:bodyPr anchor="ctr"/>
            <a:lstStyle/>
            <a:p>
              <a:pPr algn="ctr"/>
              <a:r>
                <a:rPr kumimoji="0" lang="zh-TW" altLang="en-US" sz="2400" b="1" dirty="0">
                  <a:solidFill>
                    <a:srgbClr val="003300"/>
                  </a:solidFill>
                  <a:latin typeface="微軟正黑體" pitchFamily="34" charset="-120"/>
                  <a:ea typeface="微軟正黑體" pitchFamily="34" charset="-120"/>
                </a:rPr>
                <a:t>特色招生</a:t>
              </a:r>
              <a:endParaRPr kumimoji="0" lang="en-US" altLang="zh-TW" sz="2400" b="1" dirty="0">
                <a:solidFill>
                  <a:srgbClr val="003300"/>
                </a:solidFill>
                <a:latin typeface="微軟正黑體" pitchFamily="34" charset="-120"/>
                <a:ea typeface="微軟正黑體" pitchFamily="34" charset="-120"/>
              </a:endParaRPr>
            </a:p>
            <a:p>
              <a:pPr algn="ctr"/>
              <a:r>
                <a:rPr kumimoji="0" lang="zh-TW" altLang="en-US" sz="2400" b="1" dirty="0">
                  <a:solidFill>
                    <a:srgbClr val="003300"/>
                  </a:solidFill>
                  <a:latin typeface="微軟正黑體" pitchFamily="34" charset="-120"/>
                  <a:ea typeface="微軟正黑體" pitchFamily="34" charset="-120"/>
                </a:rPr>
                <a:t>甄選入學</a:t>
              </a:r>
            </a:p>
          </p:txBody>
        </p:sp>
        <p:sp>
          <p:nvSpPr>
            <p:cNvPr id="19482" name="AutoShape 20"/>
            <p:cNvSpPr>
              <a:spLocks noChangeArrowheads="1"/>
            </p:cNvSpPr>
            <p:nvPr/>
          </p:nvSpPr>
          <p:spPr bwMode="auto">
            <a:xfrm>
              <a:off x="3613983" y="4743367"/>
              <a:ext cx="2140421" cy="792162"/>
            </a:xfrm>
            <a:prstGeom prst="flowChartProcess">
              <a:avLst/>
            </a:prstGeom>
            <a:solidFill>
              <a:srgbClr val="CCFFFF"/>
            </a:solidFill>
            <a:ln w="9525">
              <a:solidFill>
                <a:srgbClr val="000000"/>
              </a:solidFill>
              <a:miter lim="800000"/>
              <a:headEnd/>
              <a:tailEnd/>
            </a:ln>
          </p:spPr>
          <p:txBody>
            <a:bodyPr/>
            <a:lstStyle/>
            <a:p>
              <a:pPr algn="ctr"/>
              <a:r>
                <a:rPr kumimoji="0" lang="zh-TW" altLang="en-US" sz="2400" b="1" dirty="0">
                  <a:solidFill>
                    <a:srgbClr val="A50021"/>
                  </a:solidFill>
                  <a:latin typeface="微軟正黑體" pitchFamily="34" charset="-120"/>
                  <a:ea typeface="微軟正黑體" pitchFamily="34" charset="-120"/>
                </a:rPr>
                <a:t>高級中等學校免試入學</a:t>
              </a:r>
            </a:p>
          </p:txBody>
        </p:sp>
      </p:grpSp>
      <p:sp>
        <p:nvSpPr>
          <p:cNvPr id="25" name="圓角矩形 24"/>
          <p:cNvSpPr/>
          <p:nvPr/>
        </p:nvSpPr>
        <p:spPr>
          <a:xfrm flipH="1" flipV="1">
            <a:off x="6500813" y="1268412"/>
            <a:ext cx="1714500" cy="4576953"/>
          </a:xfrm>
          <a:prstGeom prst="roundRect">
            <a:avLst/>
          </a:prstGeom>
          <a:noFill/>
          <a:ln w="28575">
            <a:solidFill>
              <a:srgbClr val="C00000"/>
            </a:solidFill>
            <a:prstDash val="dash"/>
          </a:ln>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defRPr/>
            </a:pPr>
            <a:endParaRPr kumimoji="0" lang="zh-TW" altLang="en-US"/>
          </a:p>
        </p:txBody>
      </p:sp>
      <p:sp>
        <p:nvSpPr>
          <p:cNvPr id="19461" name="Text Box 64"/>
          <p:cNvSpPr txBox="1">
            <a:spLocks noChangeArrowheads="1"/>
          </p:cNvSpPr>
          <p:nvPr/>
        </p:nvSpPr>
        <p:spPr bwMode="auto">
          <a:xfrm>
            <a:off x="463550" y="1746250"/>
            <a:ext cx="1465263" cy="400050"/>
          </a:xfrm>
          <a:prstGeom prst="rect">
            <a:avLst/>
          </a:prstGeom>
          <a:noFill/>
          <a:ln w="9525">
            <a:noFill/>
            <a:miter lim="800000"/>
            <a:headEnd/>
            <a:tailEnd/>
          </a:ln>
        </p:spPr>
        <p:txBody>
          <a:bodyPr>
            <a:spAutoFit/>
          </a:bodyPr>
          <a:lstStyle/>
          <a:p>
            <a:pPr algn="ctr"/>
            <a:r>
              <a:rPr kumimoji="0" lang="en-US" altLang="zh-TW" sz="2000" b="1" dirty="0" smtClean="0">
                <a:latin typeface="微軟正黑體" pitchFamily="34" charset="-120"/>
                <a:ea typeface="微軟正黑體" pitchFamily="34" charset="-120"/>
              </a:rPr>
              <a:t>(</a:t>
            </a:r>
            <a:r>
              <a:rPr kumimoji="0" lang="zh-TW" altLang="en-US" sz="2000" b="1" dirty="0" smtClean="0">
                <a:latin typeface="微軟正黑體" pitchFamily="34" charset="-120"/>
                <a:ea typeface="微軟正黑體" pitchFamily="34" charset="-120"/>
              </a:rPr>
              <a:t>四月</a:t>
            </a:r>
            <a:r>
              <a:rPr kumimoji="0" lang="en-US" altLang="zh-TW" sz="2000" b="1" dirty="0">
                <a:latin typeface="微軟正黑體" pitchFamily="34" charset="-120"/>
                <a:ea typeface="微軟正黑體" pitchFamily="34" charset="-120"/>
              </a:rPr>
              <a:t>)</a:t>
            </a:r>
          </a:p>
        </p:txBody>
      </p:sp>
      <p:sp>
        <p:nvSpPr>
          <p:cNvPr id="19462" name="AutoShape 5"/>
          <p:cNvSpPr>
            <a:spLocks noChangeArrowheads="1"/>
          </p:cNvSpPr>
          <p:nvPr/>
        </p:nvSpPr>
        <p:spPr bwMode="auto">
          <a:xfrm>
            <a:off x="1979712" y="3367013"/>
            <a:ext cx="1800225" cy="854075"/>
          </a:xfrm>
          <a:prstGeom prst="flowChartProcess">
            <a:avLst/>
          </a:prstGeom>
          <a:solidFill>
            <a:srgbClr val="00B0F0"/>
          </a:solidFill>
          <a:ln w="9525">
            <a:solidFill>
              <a:srgbClr val="000000"/>
            </a:solidFill>
            <a:miter lim="800000"/>
            <a:headEnd/>
            <a:tailEnd/>
          </a:ln>
        </p:spPr>
        <p:txBody>
          <a:bodyPr/>
          <a:lstStyle/>
          <a:p>
            <a:pPr algn="ctr"/>
            <a:r>
              <a:rPr kumimoji="0" lang="zh-TW" altLang="en-US" sz="2400" b="1">
                <a:latin typeface="微軟正黑體" pitchFamily="34" charset="-120"/>
                <a:ea typeface="微軟正黑體" pitchFamily="34" charset="-120"/>
              </a:rPr>
              <a:t>直升入學</a:t>
            </a:r>
            <a:endParaRPr kumimoji="0" lang="en-US" altLang="zh-TW" sz="2400" b="1">
              <a:latin typeface="微軟正黑體" pitchFamily="34" charset="-120"/>
              <a:ea typeface="微軟正黑體" pitchFamily="34" charset="-120"/>
            </a:endParaRPr>
          </a:p>
          <a:p>
            <a:pPr algn="ctr"/>
            <a:r>
              <a:rPr kumimoji="0" lang="zh-TW" altLang="en-US" sz="2400" b="1">
                <a:latin typeface="微軟正黑體" pitchFamily="34" charset="-120"/>
                <a:ea typeface="微軟正黑體" pitchFamily="34" charset="-120"/>
              </a:rPr>
              <a:t>建教班招生</a:t>
            </a:r>
          </a:p>
        </p:txBody>
      </p:sp>
      <p:cxnSp>
        <p:nvCxnSpPr>
          <p:cNvPr id="19463" name="AutoShape 36"/>
          <p:cNvCxnSpPr>
            <a:cxnSpLocks noChangeShapeType="1"/>
          </p:cNvCxnSpPr>
          <p:nvPr/>
        </p:nvCxnSpPr>
        <p:spPr bwMode="auto">
          <a:xfrm rot="5400000">
            <a:off x="6948311" y="2745104"/>
            <a:ext cx="864000" cy="0"/>
          </a:xfrm>
          <a:prstGeom prst="bentConnector3">
            <a:avLst>
              <a:gd name="adj1" fmla="val 50000"/>
            </a:avLst>
          </a:prstGeom>
          <a:noFill/>
          <a:ln w="19050">
            <a:solidFill>
              <a:schemeClr val="tx1"/>
            </a:solidFill>
            <a:miter lim="800000"/>
            <a:headEnd/>
            <a:tailEnd type="triangle" w="med" len="med"/>
          </a:ln>
        </p:spPr>
      </p:cxnSp>
      <p:cxnSp>
        <p:nvCxnSpPr>
          <p:cNvPr id="19464" name="AutoShape 36"/>
          <p:cNvCxnSpPr>
            <a:cxnSpLocks noChangeShapeType="1"/>
            <a:stCxn id="19470" idx="2"/>
          </p:cNvCxnSpPr>
          <p:nvPr/>
        </p:nvCxnSpPr>
        <p:spPr bwMode="auto">
          <a:xfrm rot="5400000">
            <a:off x="4095064" y="2869882"/>
            <a:ext cx="561221" cy="1263411"/>
          </a:xfrm>
          <a:prstGeom prst="bentConnector2">
            <a:avLst/>
          </a:prstGeom>
          <a:noFill/>
          <a:ln w="19050">
            <a:solidFill>
              <a:schemeClr val="tx1"/>
            </a:solidFill>
            <a:miter lim="800000"/>
            <a:headEnd/>
            <a:tailEnd type="triangle" w="med" len="med"/>
          </a:ln>
        </p:spPr>
      </p:cxnSp>
      <p:sp>
        <p:nvSpPr>
          <p:cNvPr id="30" name="投影片編號版面配置區 29"/>
          <p:cNvSpPr>
            <a:spLocks noGrp="1"/>
          </p:cNvSpPr>
          <p:nvPr>
            <p:ph type="sldNum" sz="quarter" idx="12"/>
          </p:nvPr>
        </p:nvSpPr>
        <p:spPr/>
        <p:txBody>
          <a:bodyPr/>
          <a:lstStyle/>
          <a:p>
            <a:pPr>
              <a:defRPr/>
            </a:pPr>
            <a:fld id="{79A1F05A-AEDD-440F-930B-C82DB7E7443D}" type="slidenum">
              <a:rPr lang="zh-TW" altLang="en-US"/>
              <a:pPr>
                <a:defRPr/>
              </a:pPr>
              <a:t>25</a:t>
            </a:fld>
            <a:endParaRPr lang="zh-TW" altLang="en-US" dirty="0"/>
          </a:p>
        </p:txBody>
      </p:sp>
      <p:sp>
        <p:nvSpPr>
          <p:cNvPr id="19466" name="AutoShape 5"/>
          <p:cNvSpPr>
            <a:spLocks noChangeArrowheads="1"/>
          </p:cNvSpPr>
          <p:nvPr/>
        </p:nvSpPr>
        <p:spPr bwMode="auto">
          <a:xfrm>
            <a:off x="1986062" y="2276872"/>
            <a:ext cx="1787525" cy="762000"/>
          </a:xfrm>
          <a:prstGeom prst="flowChartProcess">
            <a:avLst/>
          </a:prstGeom>
          <a:solidFill>
            <a:srgbClr val="00FF00"/>
          </a:solidFill>
          <a:ln w="9525">
            <a:solidFill>
              <a:srgbClr val="000000"/>
            </a:solidFill>
            <a:miter lim="800000"/>
            <a:headEnd/>
            <a:tailEnd/>
          </a:ln>
        </p:spPr>
        <p:txBody>
          <a:bodyPr/>
          <a:lstStyle/>
          <a:p>
            <a:pPr algn="ctr"/>
            <a:r>
              <a:rPr kumimoji="0" lang="zh-TW" altLang="en-US" sz="2400" b="1" dirty="0">
                <a:latin typeface="微軟正黑體" pitchFamily="34" charset="-120"/>
                <a:ea typeface="微軟正黑體" pitchFamily="34" charset="-120"/>
              </a:rPr>
              <a:t>技優甄審</a:t>
            </a:r>
            <a:endParaRPr kumimoji="0" lang="en-US" altLang="zh-TW" sz="2400" b="1" dirty="0">
              <a:latin typeface="微軟正黑體" pitchFamily="34" charset="-120"/>
              <a:ea typeface="微軟正黑體" pitchFamily="34" charset="-120"/>
            </a:endParaRPr>
          </a:p>
          <a:p>
            <a:pPr algn="ctr"/>
            <a:r>
              <a:rPr kumimoji="0" lang="zh-TW" altLang="en-US" sz="2400" b="1" dirty="0">
                <a:latin typeface="微軟正黑體" pitchFamily="34" charset="-120"/>
                <a:ea typeface="微軟正黑體" pitchFamily="34" charset="-120"/>
              </a:rPr>
              <a:t>入學</a:t>
            </a:r>
          </a:p>
        </p:txBody>
      </p:sp>
      <p:sp>
        <p:nvSpPr>
          <p:cNvPr id="19468" name="Text Box 64"/>
          <p:cNvSpPr txBox="1">
            <a:spLocks noChangeArrowheads="1"/>
          </p:cNvSpPr>
          <p:nvPr/>
        </p:nvSpPr>
        <p:spPr bwMode="auto">
          <a:xfrm>
            <a:off x="463550" y="3343275"/>
            <a:ext cx="1441450" cy="400050"/>
          </a:xfrm>
          <a:prstGeom prst="rect">
            <a:avLst/>
          </a:prstGeom>
          <a:noFill/>
          <a:ln w="9525">
            <a:noFill/>
            <a:miter lim="800000"/>
            <a:headEnd/>
            <a:tailEnd/>
          </a:ln>
        </p:spPr>
        <p:txBody>
          <a:bodyPr>
            <a:spAutoFit/>
          </a:bodyPr>
          <a:lstStyle/>
          <a:p>
            <a:pPr algn="ctr"/>
            <a:r>
              <a:rPr kumimoji="0" lang="en-US" altLang="zh-TW" sz="2000" b="1" dirty="0" smtClean="0">
                <a:latin typeface="微軟正黑體" pitchFamily="34" charset="-120"/>
                <a:ea typeface="微軟正黑體" pitchFamily="34" charset="-120"/>
              </a:rPr>
              <a:t>(</a:t>
            </a:r>
            <a:r>
              <a:rPr kumimoji="0" lang="zh-TW" altLang="en-US" sz="2000" b="1" dirty="0" smtClean="0">
                <a:latin typeface="微軟正黑體" pitchFamily="34" charset="-120"/>
                <a:ea typeface="微軟正黑體" pitchFamily="34" charset="-120"/>
              </a:rPr>
              <a:t>六月</a:t>
            </a:r>
            <a:r>
              <a:rPr kumimoji="0" lang="en-US" altLang="zh-TW" sz="2000" b="1" dirty="0">
                <a:latin typeface="微軟正黑體" pitchFamily="34" charset="-120"/>
                <a:ea typeface="微軟正黑體" pitchFamily="34" charset="-120"/>
              </a:rPr>
              <a:t>)</a:t>
            </a:r>
          </a:p>
        </p:txBody>
      </p:sp>
      <p:cxnSp>
        <p:nvCxnSpPr>
          <p:cNvPr id="38" name="直線單箭頭接點 37"/>
          <p:cNvCxnSpPr/>
          <p:nvPr/>
        </p:nvCxnSpPr>
        <p:spPr>
          <a:xfrm>
            <a:off x="5076056" y="1641600"/>
            <a:ext cx="0" cy="566151"/>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4" name="直線單箭頭接點 43"/>
          <p:cNvCxnSpPr/>
          <p:nvPr/>
        </p:nvCxnSpPr>
        <p:spPr>
          <a:xfrm flipV="1">
            <a:off x="2880232" y="1880872"/>
            <a:ext cx="3798000" cy="0"/>
          </a:xfrm>
          <a:prstGeom prst="straightConnector1">
            <a:avLst/>
          </a:prstGeom>
          <a:ln w="19050">
            <a:solidFill>
              <a:srgbClr val="000066"/>
            </a:solidFill>
            <a:tailEnd type="arrow"/>
          </a:ln>
        </p:spPr>
        <p:style>
          <a:lnRef idx="1">
            <a:schemeClr val="dk1"/>
          </a:lnRef>
          <a:fillRef idx="0">
            <a:schemeClr val="dk1"/>
          </a:fillRef>
          <a:effectRef idx="0">
            <a:schemeClr val="dk1"/>
          </a:effectRef>
          <a:fontRef idx="minor">
            <a:schemeClr val="tx1"/>
          </a:fontRef>
        </p:style>
      </p:cxnSp>
      <p:cxnSp>
        <p:nvCxnSpPr>
          <p:cNvPr id="55" name="直線單箭頭接點 54"/>
          <p:cNvCxnSpPr/>
          <p:nvPr/>
        </p:nvCxnSpPr>
        <p:spPr>
          <a:xfrm>
            <a:off x="2880232" y="1880872"/>
            <a:ext cx="0" cy="3960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57" name="直線單箭頭接點 56"/>
          <p:cNvCxnSpPr/>
          <p:nvPr/>
        </p:nvCxnSpPr>
        <p:spPr>
          <a:xfrm flipH="1">
            <a:off x="5076056" y="3789040"/>
            <a:ext cx="0" cy="10440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31" name="Text Box 64"/>
          <p:cNvSpPr txBox="1">
            <a:spLocks noChangeArrowheads="1"/>
          </p:cNvSpPr>
          <p:nvPr/>
        </p:nvSpPr>
        <p:spPr bwMode="auto">
          <a:xfrm>
            <a:off x="467544" y="5445224"/>
            <a:ext cx="1441530" cy="400142"/>
          </a:xfrm>
          <a:prstGeom prst="rect">
            <a:avLst/>
          </a:prstGeom>
          <a:noFill/>
          <a:ln w="9525">
            <a:noFill/>
            <a:miter lim="800000"/>
            <a:headEnd/>
            <a:tailEnd/>
          </a:ln>
        </p:spPr>
        <p:txBody>
          <a:bodyPr>
            <a:spAutoFit/>
          </a:bodyPr>
          <a:lstStyle/>
          <a:p>
            <a:pPr algn="ctr"/>
            <a:r>
              <a:rPr kumimoji="0" lang="en-US" altLang="zh-TW" sz="2000" b="1" dirty="0" smtClean="0">
                <a:latin typeface="微軟正黑體" pitchFamily="34" charset="-120"/>
                <a:ea typeface="微軟正黑體" pitchFamily="34" charset="-120"/>
              </a:rPr>
              <a:t>(</a:t>
            </a:r>
            <a:r>
              <a:rPr kumimoji="0" lang="zh-TW" altLang="en-US" sz="2000" b="1" dirty="0" smtClean="0">
                <a:latin typeface="微軟正黑體" pitchFamily="34" charset="-120"/>
                <a:ea typeface="微軟正黑體" pitchFamily="34" charset="-120"/>
              </a:rPr>
              <a:t>七月</a:t>
            </a:r>
            <a:r>
              <a:rPr kumimoji="0" lang="en-US" altLang="zh-TW" sz="2000" b="1" dirty="0">
                <a:latin typeface="微軟正黑體" pitchFamily="34" charset="-120"/>
                <a:ea typeface="微軟正黑體" pitchFamily="34" charset="-120"/>
              </a:rPr>
              <a:t>)</a:t>
            </a:r>
          </a:p>
        </p:txBody>
      </p:sp>
      <p:cxnSp>
        <p:nvCxnSpPr>
          <p:cNvPr id="7" name="直線單箭頭接點 6"/>
          <p:cNvCxnSpPr/>
          <p:nvPr/>
        </p:nvCxnSpPr>
        <p:spPr>
          <a:xfrm>
            <a:off x="5076056" y="3789040"/>
            <a:ext cx="1561707"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331949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511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608816" y="3242966"/>
            <a:ext cx="7772400" cy="1362075"/>
          </a:xfrm>
        </p:spPr>
        <p:txBody>
          <a:bodyPr/>
          <a:lstStyle/>
          <a:p>
            <a:pPr algn="ctr"/>
            <a:r>
              <a:rPr lang="zh-TW" altLang="en-US" dirty="0" smtClean="0"/>
              <a:t>承辦學校</a:t>
            </a:r>
            <a:r>
              <a:rPr lang="zh-TW" altLang="en-US" dirty="0" smtClean="0">
                <a:latin typeface="新細明體"/>
              </a:rPr>
              <a:t>：國立鳳山商工</a:t>
            </a:r>
            <a:endParaRPr lang="zh-TW" altLang="en-US" dirty="0"/>
          </a:p>
        </p:txBody>
      </p:sp>
      <p:sp>
        <p:nvSpPr>
          <p:cNvPr id="8" name="文字版面配置區 7"/>
          <p:cNvSpPr>
            <a:spLocks noGrp="1"/>
          </p:cNvSpPr>
          <p:nvPr>
            <p:ph type="body" idx="1"/>
          </p:nvPr>
        </p:nvSpPr>
        <p:spPr>
          <a:xfrm>
            <a:off x="608816" y="1556792"/>
            <a:ext cx="7772400" cy="1500187"/>
          </a:xfrm>
        </p:spPr>
        <p:txBody>
          <a:bodyPr>
            <a:normAutofit/>
          </a:bodyPr>
          <a:lstStyle/>
          <a:p>
            <a:pPr algn="ctr"/>
            <a:r>
              <a:rPr lang="zh-TW" altLang="en-US" sz="4800" b="1" dirty="0" smtClean="0">
                <a:solidFill>
                  <a:srgbClr val="FF0000"/>
                </a:solidFill>
              </a:rPr>
              <a:t>高雄區免試入學</a:t>
            </a:r>
            <a:endParaRPr lang="zh-TW" altLang="en-US" sz="4800" b="1" dirty="0">
              <a:solidFill>
                <a:srgbClr val="FF0000"/>
              </a:solidFill>
            </a:endParaRPr>
          </a:p>
        </p:txBody>
      </p:sp>
    </p:spTree>
    <p:extLst>
      <p:ext uri="{BB962C8B-B14F-4D97-AF65-F5344CB8AC3E}">
        <p14:creationId xmlns:p14="http://schemas.microsoft.com/office/powerpoint/2010/main" val="2577660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9208" y="404664"/>
            <a:ext cx="8229600" cy="11430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你不可不知道的事</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82969344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20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2A72B9F-D2C8-4584-AA5D-698A422F7EB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28F6FD7A-064D-4B81-9173-335EBF7626B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8522FA32-2DBA-47A7-B049-24E4DDBCA9F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C4925C35-D9FC-41CE-A6AA-C4A9FA9A937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2EEFB2A-B9CE-446E-B246-3072A5293BF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2B6311F7-840F-4212-8AB9-DD3B85B0F26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F514B6A9-B647-47E6-A0DE-823C9BE03D8F}"/>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57748057-BC8F-43FD-B95A-C0443418BC4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EF2C31F0-5D39-475E-B3A3-6656060AB07D}" type="slidenum">
              <a:rPr lang="zh-TW" altLang="en-US"/>
              <a:pPr>
                <a:defRPr/>
              </a:pPr>
              <a:t>28</a:t>
            </a:fld>
            <a:endParaRPr lang="zh-TW" altLang="en-US"/>
          </a:p>
        </p:txBody>
      </p:sp>
      <p:graphicFrame>
        <p:nvGraphicFramePr>
          <p:cNvPr id="5" name="內容版面配置區 9"/>
          <p:cNvGraphicFramePr>
            <a:graphicFrameLocks/>
          </p:cNvGraphicFramePr>
          <p:nvPr>
            <p:extLst>
              <p:ext uri="{D42A27DB-BD31-4B8C-83A1-F6EECF244321}">
                <p14:modId xmlns:p14="http://schemas.microsoft.com/office/powerpoint/2010/main" val="1052998991"/>
              </p:ext>
            </p:extLst>
          </p:nvPr>
        </p:nvGraphicFramePr>
        <p:xfrm>
          <a:off x="457200" y="2111256"/>
          <a:ext cx="8229134" cy="1224000"/>
        </p:xfrm>
        <a:graphic>
          <a:graphicData uri="http://schemas.openxmlformats.org/drawingml/2006/table">
            <a:tbl>
              <a:tblPr firstRow="1" bandRow="1">
                <a:tableStyleId>{5C22544A-7EE6-4342-B048-85BDC9FD1C3A}</a:tableStyleId>
              </a:tblPr>
              <a:tblGrid>
                <a:gridCol w="1886452">
                  <a:extLst>
                    <a:ext uri="{9D8B030D-6E8A-4147-A177-3AD203B41FA5}">
                      <a16:colId xmlns="" xmlns:a16="http://schemas.microsoft.com/office/drawing/2014/main" val="20000"/>
                    </a:ext>
                  </a:extLst>
                </a:gridCol>
                <a:gridCol w="3384839">
                  <a:extLst>
                    <a:ext uri="{9D8B030D-6E8A-4147-A177-3AD203B41FA5}">
                      <a16:colId xmlns="" xmlns:a16="http://schemas.microsoft.com/office/drawing/2014/main" val="20001"/>
                    </a:ext>
                  </a:extLst>
                </a:gridCol>
                <a:gridCol w="2957843">
                  <a:extLst>
                    <a:ext uri="{9D8B030D-6E8A-4147-A177-3AD203B41FA5}">
                      <a16:colId xmlns="" xmlns:a16="http://schemas.microsoft.com/office/drawing/2014/main" val="20002"/>
                    </a:ext>
                  </a:extLst>
                </a:gridCol>
              </a:tblGrid>
              <a:tr h="612000">
                <a:tc>
                  <a:txBody>
                    <a:bodyPr/>
                    <a:lstStyle/>
                    <a:p>
                      <a:pPr algn="ctr"/>
                      <a:r>
                        <a:rPr lang="zh-TW" altLang="en-US" sz="1800" b="1" dirty="0" smtClean="0">
                          <a:solidFill>
                            <a:srgbClr val="FFFF00"/>
                          </a:solidFill>
                          <a:latin typeface="微軟正黑體" panose="020B0604030504040204" pitchFamily="34" charset="-120"/>
                          <a:ea typeface="微軟正黑體" panose="020B0604030504040204" pitchFamily="34" charset="-120"/>
                        </a:rPr>
                        <a:t>項目</a:t>
                      </a:r>
                      <a:endParaRPr lang="zh-TW" altLang="en-US" sz="1800" b="1" dirty="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b="1" kern="1200" dirty="0" smtClean="0">
                          <a:solidFill>
                            <a:srgbClr val="FFFF00"/>
                          </a:solidFill>
                          <a:effectLst/>
                          <a:latin typeface="微軟正黑體" panose="020B0604030504040204" pitchFamily="34" charset="-120"/>
                          <a:ea typeface="微軟正黑體" panose="020B0604030504040204" pitchFamily="34" charset="-120"/>
                          <a:cs typeface="+mn-cs"/>
                        </a:rPr>
                        <a:t>申請期限</a:t>
                      </a:r>
                      <a:endParaRPr lang="zh-TW" altLang="en-US" sz="1800" b="1" dirty="0">
                        <a:solidFill>
                          <a:srgbClr val="FFFF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800" b="1" kern="1200" dirty="0" smtClean="0">
                          <a:solidFill>
                            <a:srgbClr val="FFFF00"/>
                          </a:solidFill>
                          <a:effectLst/>
                          <a:latin typeface="微軟正黑體" panose="020B0604030504040204" pitchFamily="34" charset="-120"/>
                          <a:ea typeface="微軟正黑體" panose="020B0604030504040204" pitchFamily="34" charset="-120"/>
                          <a:cs typeface="+mn-cs"/>
                        </a:rPr>
                        <a:t>申請結果通知</a:t>
                      </a:r>
                      <a:endParaRPr lang="zh-TW" altLang="en-US" sz="1800" b="1" dirty="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0"/>
                  </a:ext>
                </a:extLst>
              </a:tr>
              <a:tr h="61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u="none" dirty="0" smtClean="0">
                          <a:solidFill>
                            <a:srgbClr val="C00000"/>
                          </a:solidFill>
                          <a:latin typeface="微軟正黑體" panose="020B0604030504040204" pitchFamily="34" charset="-120"/>
                          <a:ea typeface="微軟正黑體" panose="020B0604030504040204" pitchFamily="34" charset="-120"/>
                        </a:rPr>
                        <a:t>日期</a:t>
                      </a:r>
                      <a:endParaRPr lang="zh-TW" altLang="en-US" sz="18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4.30.(</a:t>
                      </a:r>
                      <a:r>
                        <a:rPr lang="zh-TW"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一</a:t>
                      </a:r>
                      <a:r>
                        <a:rPr lang="en-US"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)-5.4.(</a:t>
                      </a:r>
                      <a:r>
                        <a:rPr lang="zh-TW"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五</a:t>
                      </a:r>
                      <a:r>
                        <a:rPr lang="en-US"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8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5.21.(</a:t>
                      </a:r>
                      <a:r>
                        <a:rPr lang="zh-TW" altLang="en-US"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一</a:t>
                      </a:r>
                      <a:r>
                        <a:rPr lang="en-US"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altLang="zh-TW" sz="1800" b="1" u="none" kern="1200" dirty="0" smtClean="0">
                          <a:solidFill>
                            <a:srgbClr val="C00000"/>
                          </a:solidFill>
                          <a:effectLst/>
                          <a:latin typeface="微軟正黑體" panose="020B0604030504040204" pitchFamily="34" charset="-120"/>
                          <a:ea typeface="微軟正黑體" panose="020B0604030504040204" pitchFamily="34" charset="-120"/>
                          <a:cs typeface="+mn-cs"/>
                        </a:rPr>
                        <a:t>前</a:t>
                      </a:r>
                      <a:endParaRPr lang="zh-TW" altLang="en-US" sz="1800" b="1" u="none"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bl>
          </a:graphicData>
        </a:graphic>
      </p:graphicFrame>
      <p:graphicFrame>
        <p:nvGraphicFramePr>
          <p:cNvPr id="8" name="內容版面配置區 9"/>
          <p:cNvGraphicFramePr>
            <a:graphicFrameLocks/>
          </p:cNvGraphicFramePr>
          <p:nvPr>
            <p:extLst>
              <p:ext uri="{D42A27DB-BD31-4B8C-83A1-F6EECF244321}">
                <p14:modId xmlns:p14="http://schemas.microsoft.com/office/powerpoint/2010/main" val="1679079567"/>
              </p:ext>
            </p:extLst>
          </p:nvPr>
        </p:nvGraphicFramePr>
        <p:xfrm>
          <a:off x="457200" y="4087336"/>
          <a:ext cx="8229135" cy="1645920"/>
        </p:xfrm>
        <a:graphic>
          <a:graphicData uri="http://schemas.openxmlformats.org/drawingml/2006/table">
            <a:tbl>
              <a:tblPr firstRow="1" bandRow="1">
                <a:tableStyleId>{5C22544A-7EE6-4342-B048-85BDC9FD1C3A}</a:tableStyleId>
              </a:tblPr>
              <a:tblGrid>
                <a:gridCol w="1090464">
                  <a:extLst>
                    <a:ext uri="{9D8B030D-6E8A-4147-A177-3AD203B41FA5}">
                      <a16:colId xmlns="" xmlns:a16="http://schemas.microsoft.com/office/drawing/2014/main" val="20000"/>
                    </a:ext>
                  </a:extLst>
                </a:gridCol>
                <a:gridCol w="1151721">
                  <a:extLst>
                    <a:ext uri="{9D8B030D-6E8A-4147-A177-3AD203B41FA5}">
                      <a16:colId xmlns="" xmlns:a16="http://schemas.microsoft.com/office/drawing/2014/main" val="20001"/>
                    </a:ext>
                  </a:extLst>
                </a:gridCol>
                <a:gridCol w="997825">
                  <a:extLst>
                    <a:ext uri="{9D8B030D-6E8A-4147-A177-3AD203B41FA5}">
                      <a16:colId xmlns="" xmlns:a16="http://schemas.microsoft.com/office/drawing/2014/main" val="20002"/>
                    </a:ext>
                  </a:extLst>
                </a:gridCol>
                <a:gridCol w="997825">
                  <a:extLst>
                    <a:ext uri="{9D8B030D-6E8A-4147-A177-3AD203B41FA5}">
                      <a16:colId xmlns="" xmlns:a16="http://schemas.microsoft.com/office/drawing/2014/main" val="20003"/>
                    </a:ext>
                  </a:extLst>
                </a:gridCol>
                <a:gridCol w="997825">
                  <a:extLst>
                    <a:ext uri="{9D8B030D-6E8A-4147-A177-3AD203B41FA5}">
                      <a16:colId xmlns="" xmlns:a16="http://schemas.microsoft.com/office/drawing/2014/main" val="20004"/>
                    </a:ext>
                  </a:extLst>
                </a:gridCol>
                <a:gridCol w="997825">
                  <a:extLst>
                    <a:ext uri="{9D8B030D-6E8A-4147-A177-3AD203B41FA5}">
                      <a16:colId xmlns="" xmlns:a16="http://schemas.microsoft.com/office/drawing/2014/main" val="20005"/>
                    </a:ext>
                  </a:extLst>
                </a:gridCol>
                <a:gridCol w="997825">
                  <a:extLst>
                    <a:ext uri="{9D8B030D-6E8A-4147-A177-3AD203B41FA5}">
                      <a16:colId xmlns="" xmlns:a16="http://schemas.microsoft.com/office/drawing/2014/main" val="20006"/>
                    </a:ext>
                  </a:extLst>
                </a:gridCol>
                <a:gridCol w="997825">
                  <a:extLst>
                    <a:ext uri="{9D8B030D-6E8A-4147-A177-3AD203B41FA5}">
                      <a16:colId xmlns="" xmlns:a16="http://schemas.microsoft.com/office/drawing/2014/main" val="20007"/>
                    </a:ext>
                  </a:extLst>
                </a:gridCol>
              </a:tblGrid>
              <a:tr h="370840">
                <a:tc>
                  <a:txBody>
                    <a:bodyPr/>
                    <a:lstStyle/>
                    <a:p>
                      <a:pPr algn="ctr"/>
                      <a:r>
                        <a:rPr lang="zh-TW" altLang="en-US" sz="1600" b="1" u="none" dirty="0" smtClean="0">
                          <a:solidFill>
                            <a:srgbClr val="FFFF00"/>
                          </a:solidFill>
                          <a:latin typeface="微軟正黑體" panose="020B0604030504040204" pitchFamily="34" charset="-120"/>
                          <a:ea typeface="微軟正黑體" panose="020B0604030504040204" pitchFamily="34" charset="-120"/>
                        </a:rPr>
                        <a:t>項目</a:t>
                      </a:r>
                      <a:endParaRPr lang="zh-TW" altLang="en-US" sz="1600" b="1" u="none" dirty="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核計</a:t>
                      </a:r>
                      <a:endParaRPr lang="en-US"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截止日</a:t>
                      </a:r>
                      <a:endParaRPr lang="zh-TW" altLang="en-US" sz="1600" b="1" u="none" dirty="0">
                        <a:solidFill>
                          <a:srgbClr val="FFFF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資料</a:t>
                      </a:r>
                      <a:endParaRPr lang="en-US"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上傳</a:t>
                      </a:r>
                      <a:endParaRPr lang="zh-TW" altLang="en-US" sz="1600" b="1" u="none" dirty="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審查資料送件</a:t>
                      </a:r>
                      <a:endParaRPr lang="en-US" altLang="zh-TW" sz="1600" b="1" u="none"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總積分</a:t>
                      </a:r>
                      <a:endParaRPr lang="en-US"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審查</a:t>
                      </a:r>
                      <a:endParaRPr lang="zh-TW" altLang="en-US" sz="1600" b="1" u="none"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審查結果網路查詢</a:t>
                      </a:r>
                      <a:endParaRPr lang="zh-TW" altLang="en-US" sz="1600" b="1" u="none"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總積分</a:t>
                      </a:r>
                      <a:endParaRPr lang="en-US"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複查</a:t>
                      </a:r>
                      <a:endParaRPr lang="zh-TW" altLang="en-US" sz="1600" b="1" u="none"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總積分</a:t>
                      </a:r>
                      <a:endParaRPr lang="en-US"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複查結</a:t>
                      </a:r>
                      <a:endParaRPr lang="en-US"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u="none" kern="1200" dirty="0" smtClean="0">
                          <a:solidFill>
                            <a:srgbClr val="FFFF00"/>
                          </a:solidFill>
                          <a:effectLst/>
                          <a:latin typeface="微軟正黑體" panose="020B0604030504040204" pitchFamily="34" charset="-120"/>
                          <a:ea typeface="微軟正黑體" panose="020B0604030504040204" pitchFamily="34" charset="-120"/>
                          <a:cs typeface="+mn-cs"/>
                        </a:rPr>
                        <a:t>果公告</a:t>
                      </a:r>
                      <a:endParaRPr lang="zh-TW" altLang="en-US" sz="1600" b="1" u="none" dirty="0" smtClean="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0"/>
                  </a:ext>
                </a:extLst>
              </a:tr>
              <a:tr h="370840">
                <a:tc>
                  <a:txBody>
                    <a:bodyPr/>
                    <a:lstStyle/>
                    <a:p>
                      <a:pPr algn="ctr"/>
                      <a:r>
                        <a:rPr lang="zh-TW" altLang="en-US" sz="1600" b="1" dirty="0" smtClean="0">
                          <a:solidFill>
                            <a:srgbClr val="660066"/>
                          </a:solidFill>
                          <a:latin typeface="微軟正黑體" panose="020B0604030504040204" pitchFamily="34" charset="-120"/>
                          <a:ea typeface="微軟正黑體" panose="020B0604030504040204" pitchFamily="34" charset="-120"/>
                        </a:rPr>
                        <a:t>日期</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5.17.(</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四</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5.18(</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五</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5.21.(</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一</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5.23.(</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5.29.(</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6.1.(</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六</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6.8.(</a:t>
                      </a:r>
                      <a:r>
                        <a:rPr lang="zh-TW"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五</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6.11.(</a:t>
                      </a:r>
                      <a:r>
                        <a:rPr lang="zh-TW" altLang="en-US"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一</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 6.12.(</a:t>
                      </a:r>
                      <a:r>
                        <a:rPr lang="zh-TW"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二</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6.13.(</a:t>
                      </a:r>
                      <a:r>
                        <a:rPr lang="zh-TW"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660066"/>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660066"/>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2" name="矩形 1"/>
          <p:cNvSpPr/>
          <p:nvPr/>
        </p:nvSpPr>
        <p:spPr>
          <a:xfrm>
            <a:off x="3710225" y="1469975"/>
            <a:ext cx="1723549" cy="461665"/>
          </a:xfrm>
          <a:prstGeom prst="rect">
            <a:avLst/>
          </a:prstGeom>
        </p:spPr>
        <p:txBody>
          <a:bodyPr wrap="none">
            <a:spAutoFit/>
          </a:bodyPr>
          <a:lstStyle/>
          <a:p>
            <a:pPr algn="ctr">
              <a:defRPr/>
            </a:pPr>
            <a:r>
              <a:rPr lang="zh-TW" altLang="en-US" sz="2400" b="1" dirty="0">
                <a:solidFill>
                  <a:srgbClr val="C00000"/>
                </a:solidFill>
                <a:latin typeface="微軟正黑體" panose="020B0604030504040204" pitchFamily="34" charset="-120"/>
                <a:ea typeface="微軟正黑體" panose="020B0604030504040204" pitchFamily="34" charset="-120"/>
              </a:rPr>
              <a:t>變更就學區</a:t>
            </a:r>
          </a:p>
        </p:txBody>
      </p:sp>
      <p:sp>
        <p:nvSpPr>
          <p:cNvPr id="3" name="矩形 2"/>
          <p:cNvSpPr/>
          <p:nvPr/>
        </p:nvSpPr>
        <p:spPr>
          <a:xfrm>
            <a:off x="2940784" y="3604374"/>
            <a:ext cx="3262432" cy="461665"/>
          </a:xfrm>
          <a:prstGeom prst="rect">
            <a:avLst/>
          </a:prstGeom>
        </p:spPr>
        <p:txBody>
          <a:bodyPr wrap="none">
            <a:spAutoFit/>
          </a:bodyPr>
          <a:lstStyle/>
          <a:p>
            <a:pPr algn="ctr"/>
            <a:r>
              <a:rPr lang="zh-TW" altLang="en-US" sz="2400" b="1" dirty="0">
                <a:solidFill>
                  <a:srgbClr val="660066"/>
                </a:solidFill>
                <a:latin typeface="微軟正黑體" panose="020B0604030504040204" pitchFamily="34" charset="-120"/>
                <a:ea typeface="微軟正黑體" panose="020B0604030504040204" pitchFamily="34" charset="-120"/>
              </a:rPr>
              <a:t>多元發展項目積分審查</a:t>
            </a:r>
          </a:p>
        </p:txBody>
      </p:sp>
      <p:sp>
        <p:nvSpPr>
          <p:cNvPr id="9" name="標題 1"/>
          <p:cNvSpPr>
            <a:spLocks noGrp="1"/>
          </p:cNvSpPr>
          <p:nvPr>
            <p:ph type="title"/>
          </p:nvPr>
        </p:nvSpPr>
        <p:spPr>
          <a:xfrm>
            <a:off x="625758" y="662484"/>
            <a:ext cx="7892485" cy="8509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重要日程</a:t>
            </a:r>
            <a:endParaRPr lang="zh-TW" altLang="en-US" dirty="0" smtClean="0">
              <a:solidFill>
                <a:schemeClr val="bg1"/>
              </a:solidFill>
            </a:endParaRPr>
          </a:p>
        </p:txBody>
      </p:sp>
    </p:spTree>
    <p:extLst>
      <p:ext uri="{BB962C8B-B14F-4D97-AF65-F5344CB8AC3E}">
        <p14:creationId xmlns:p14="http://schemas.microsoft.com/office/powerpoint/2010/main" val="27283135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625758" y="662484"/>
            <a:ext cx="7892485" cy="8509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重要日程</a:t>
            </a:r>
            <a:endParaRPr lang="zh-TW" altLang="en-US" dirty="0" smtClean="0">
              <a:solidFill>
                <a:schemeClr val="bg1"/>
              </a:solidFill>
            </a:endParaRPr>
          </a:p>
        </p:txBody>
      </p:sp>
      <p:sp>
        <p:nvSpPr>
          <p:cNvPr id="4" name="投影片編號版面配置區 3"/>
          <p:cNvSpPr>
            <a:spLocks noGrp="1"/>
          </p:cNvSpPr>
          <p:nvPr>
            <p:ph type="sldNum" sz="quarter" idx="12"/>
          </p:nvPr>
        </p:nvSpPr>
        <p:spPr/>
        <p:txBody>
          <a:bodyPr/>
          <a:lstStyle/>
          <a:p>
            <a:pPr>
              <a:defRPr/>
            </a:pPr>
            <a:fld id="{EF2C31F0-5D39-475E-B3A3-6656060AB07D}" type="slidenum">
              <a:rPr lang="zh-TW" altLang="en-US"/>
              <a:pPr>
                <a:defRPr/>
              </a:pPr>
              <a:t>29</a:t>
            </a:fld>
            <a:endParaRPr lang="zh-TW" altLang="en-US"/>
          </a:p>
        </p:txBody>
      </p:sp>
      <p:graphicFrame>
        <p:nvGraphicFramePr>
          <p:cNvPr id="6" name="內容版面配置區 9"/>
          <p:cNvGraphicFramePr>
            <a:graphicFrameLocks/>
          </p:cNvGraphicFramePr>
          <p:nvPr>
            <p:extLst>
              <p:ext uri="{D42A27DB-BD31-4B8C-83A1-F6EECF244321}">
                <p14:modId xmlns:p14="http://schemas.microsoft.com/office/powerpoint/2010/main" val="4055903676"/>
              </p:ext>
            </p:extLst>
          </p:nvPr>
        </p:nvGraphicFramePr>
        <p:xfrm>
          <a:off x="301221" y="2017648"/>
          <a:ext cx="8373154" cy="1483360"/>
        </p:xfrm>
        <a:graphic>
          <a:graphicData uri="http://schemas.openxmlformats.org/drawingml/2006/table">
            <a:tbl>
              <a:tblPr firstRow="1" bandRow="1">
                <a:tableStyleId>{5C22544A-7EE6-4342-B048-85BDC9FD1C3A}</a:tableStyleId>
              </a:tblPr>
              <a:tblGrid>
                <a:gridCol w="1559212">
                  <a:extLst>
                    <a:ext uri="{9D8B030D-6E8A-4147-A177-3AD203B41FA5}">
                      <a16:colId xmlns="" xmlns:a16="http://schemas.microsoft.com/office/drawing/2014/main" val="20000"/>
                    </a:ext>
                  </a:extLst>
                </a:gridCol>
                <a:gridCol w="2013318">
                  <a:extLst>
                    <a:ext uri="{9D8B030D-6E8A-4147-A177-3AD203B41FA5}">
                      <a16:colId xmlns="" xmlns:a16="http://schemas.microsoft.com/office/drawing/2014/main" val="20001"/>
                    </a:ext>
                  </a:extLst>
                </a:gridCol>
                <a:gridCol w="1600208">
                  <a:extLst>
                    <a:ext uri="{9D8B030D-6E8A-4147-A177-3AD203B41FA5}">
                      <a16:colId xmlns="" xmlns:a16="http://schemas.microsoft.com/office/drawing/2014/main" val="20002"/>
                    </a:ext>
                  </a:extLst>
                </a:gridCol>
                <a:gridCol w="1600208">
                  <a:extLst>
                    <a:ext uri="{9D8B030D-6E8A-4147-A177-3AD203B41FA5}">
                      <a16:colId xmlns="" xmlns:a16="http://schemas.microsoft.com/office/drawing/2014/main" val="20003"/>
                    </a:ext>
                  </a:extLst>
                </a:gridCol>
                <a:gridCol w="1600208">
                  <a:extLst>
                    <a:ext uri="{9D8B030D-6E8A-4147-A177-3AD203B41FA5}">
                      <a16:colId xmlns="" xmlns:a16="http://schemas.microsoft.com/office/drawing/2014/main" val="20004"/>
                    </a:ext>
                  </a:extLst>
                </a:gridCol>
              </a:tblGrid>
              <a:tr h="370840">
                <a:tc>
                  <a:txBody>
                    <a:bodyPr/>
                    <a:lstStyle/>
                    <a:p>
                      <a:pPr algn="ctr"/>
                      <a:endParaRPr lang="zh-TW" altLang="en-US" sz="1600" b="1" dirty="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報名</a:t>
                      </a: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日期</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錄取公告</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報到</a:t>
                      </a: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日期</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放棄</a:t>
                      </a: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日期</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C00000"/>
                          </a:solidFill>
                          <a:latin typeface="微軟正黑體" panose="020B0604030504040204" pitchFamily="34" charset="-120"/>
                          <a:ea typeface="微軟正黑體" panose="020B0604030504040204" pitchFamily="34" charset="-120"/>
                        </a:rPr>
                        <a:t>技優甄審</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5.23(</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)-5.24.(</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四</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 </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6.12.(</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二</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6.13.(</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6.15.(</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五</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1"/>
                  </a:ext>
                </a:extLst>
              </a:tr>
              <a:tr h="370840">
                <a:tc>
                  <a:txBody>
                    <a:bodyPr/>
                    <a:lstStyle/>
                    <a:p>
                      <a:pPr algn="ctr"/>
                      <a:r>
                        <a:rPr lang="zh-TW" altLang="en-US" sz="1600" b="1" dirty="0" smtClean="0">
                          <a:solidFill>
                            <a:srgbClr val="660066"/>
                          </a:solidFill>
                          <a:latin typeface="微軟正黑體" panose="020B0604030504040204" pitchFamily="34" charset="-120"/>
                          <a:ea typeface="微軟正黑體" panose="020B0604030504040204" pitchFamily="34" charset="-120"/>
                        </a:rPr>
                        <a:t>直升入學</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rgbClr val="660066"/>
                          </a:solidFill>
                          <a:latin typeface="微軟正黑體" panose="020B0604030504040204" pitchFamily="34" charset="-120"/>
                          <a:ea typeface="微軟正黑體" panose="020B0604030504040204" pitchFamily="34" charset="-120"/>
                        </a:rPr>
                        <a:t>5.31.(</a:t>
                      </a:r>
                      <a:r>
                        <a:rPr lang="zh-TW" altLang="en-US" sz="1600" b="1" dirty="0" smtClean="0">
                          <a:solidFill>
                            <a:srgbClr val="660066"/>
                          </a:solidFill>
                          <a:latin typeface="微軟正黑體" panose="020B0604030504040204" pitchFamily="34" charset="-120"/>
                          <a:ea typeface="微軟正黑體" panose="020B0604030504040204" pitchFamily="34" charset="-120"/>
                        </a:rPr>
                        <a:t>四</a:t>
                      </a:r>
                      <a:r>
                        <a:rPr lang="en-US" altLang="zh-TW" sz="1600" b="1" dirty="0" smtClean="0">
                          <a:solidFill>
                            <a:srgbClr val="660066"/>
                          </a:solidFill>
                          <a:latin typeface="微軟正黑體" panose="020B0604030504040204" pitchFamily="34" charset="-120"/>
                          <a:ea typeface="微軟正黑體" panose="020B0604030504040204" pitchFamily="34" charset="-120"/>
                        </a:rPr>
                        <a:t>)-6.8.(</a:t>
                      </a:r>
                      <a:r>
                        <a:rPr lang="zh-TW" altLang="en-US" sz="1600" b="1" dirty="0" smtClean="0">
                          <a:solidFill>
                            <a:srgbClr val="660066"/>
                          </a:solidFill>
                          <a:latin typeface="微軟正黑體" panose="020B0604030504040204" pitchFamily="34" charset="-120"/>
                          <a:ea typeface="微軟正黑體" panose="020B0604030504040204" pitchFamily="34" charset="-120"/>
                        </a:rPr>
                        <a:t>五</a:t>
                      </a: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6.12.(</a:t>
                      </a:r>
                      <a:r>
                        <a:rPr lang="zh-TW" altLang="en-US" sz="1600" b="1" dirty="0" smtClean="0">
                          <a:solidFill>
                            <a:srgbClr val="660066"/>
                          </a:solidFill>
                          <a:latin typeface="微軟正黑體" panose="020B0604030504040204" pitchFamily="34" charset="-120"/>
                          <a:ea typeface="微軟正黑體" panose="020B0604030504040204" pitchFamily="34" charset="-120"/>
                        </a:rPr>
                        <a:t>二</a:t>
                      </a: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6.13.(</a:t>
                      </a:r>
                      <a:r>
                        <a:rPr lang="zh-TW" altLang="en-US" sz="1600" b="1" dirty="0" smtClean="0">
                          <a:solidFill>
                            <a:srgbClr val="660066"/>
                          </a:solidFill>
                          <a:latin typeface="微軟正黑體" panose="020B0604030504040204" pitchFamily="34" charset="-120"/>
                          <a:ea typeface="微軟正黑體" panose="020B0604030504040204" pitchFamily="34" charset="-120"/>
                        </a:rPr>
                        <a:t>三</a:t>
                      </a:r>
                      <a:r>
                        <a:rPr lang="en-US" altLang="zh-TW" sz="1600" b="1" dirty="0" smtClean="0">
                          <a:solidFill>
                            <a:srgbClr val="660066"/>
                          </a:solidFill>
                          <a:latin typeface="微軟正黑體" panose="020B0604030504040204" pitchFamily="34" charset="-120"/>
                          <a:ea typeface="微軟正黑體" panose="020B0604030504040204" pitchFamily="34" charset="-120"/>
                        </a:rPr>
                        <a:t>)</a:t>
                      </a:r>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6.14.(</a:t>
                      </a:r>
                      <a:r>
                        <a:rPr lang="zh-TW" altLang="en-US" sz="1600" b="1" dirty="0" smtClean="0">
                          <a:solidFill>
                            <a:srgbClr val="660066"/>
                          </a:solidFill>
                          <a:latin typeface="微軟正黑體" panose="020B0604030504040204" pitchFamily="34" charset="-120"/>
                          <a:ea typeface="微軟正黑體" panose="020B0604030504040204" pitchFamily="34" charset="-120"/>
                        </a:rPr>
                        <a:t>四</a:t>
                      </a: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2"/>
                  </a:ext>
                </a:extLst>
              </a:tr>
              <a:tr h="370840">
                <a:tc>
                  <a:txBody>
                    <a:bodyPr/>
                    <a:lstStyle/>
                    <a:p>
                      <a:pPr algn="ctr"/>
                      <a:r>
                        <a:rPr lang="zh-TW" altLang="en-US" sz="1600" b="1" dirty="0" smtClean="0">
                          <a:solidFill>
                            <a:srgbClr val="C00000"/>
                          </a:solidFill>
                          <a:latin typeface="微軟正黑體" panose="020B0604030504040204" pitchFamily="34" charset="-120"/>
                          <a:ea typeface="微軟正黑體" panose="020B0604030504040204" pitchFamily="34" charset="-120"/>
                        </a:rPr>
                        <a:t>實用技能學程</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5.23(</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)-5.24.(</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四</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 </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6.11.(</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一</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6.13.(</a:t>
                      </a:r>
                      <a:r>
                        <a:rPr lang="zh-TW"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6.15.(</a:t>
                      </a:r>
                      <a:r>
                        <a:rPr lang="zh-TW" altLang="en-US" sz="1600" b="1" kern="1200" dirty="0" smtClean="0">
                          <a:solidFill>
                            <a:srgbClr val="C00000"/>
                          </a:solidFill>
                          <a:effectLst/>
                          <a:latin typeface="微軟正黑體" panose="020B0604030504040204" pitchFamily="34" charset="-120"/>
                          <a:ea typeface="微軟正黑體" panose="020B0604030504040204" pitchFamily="34" charset="-120"/>
                          <a:cs typeface="+mn-cs"/>
                        </a:rPr>
                        <a:t>五</a:t>
                      </a:r>
                      <a:r>
                        <a:rPr lang="en-US" altLang="zh-TW" sz="16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3"/>
                  </a:ext>
                </a:extLst>
              </a:tr>
            </a:tbl>
          </a:graphicData>
        </a:graphic>
      </p:graphicFrame>
      <p:graphicFrame>
        <p:nvGraphicFramePr>
          <p:cNvPr id="7" name="內容版面配置區 9"/>
          <p:cNvGraphicFramePr>
            <a:graphicFrameLocks/>
          </p:cNvGraphicFramePr>
          <p:nvPr>
            <p:extLst>
              <p:ext uri="{D42A27DB-BD31-4B8C-83A1-F6EECF244321}">
                <p14:modId xmlns:p14="http://schemas.microsoft.com/office/powerpoint/2010/main" val="619343324"/>
              </p:ext>
            </p:extLst>
          </p:nvPr>
        </p:nvGraphicFramePr>
        <p:xfrm>
          <a:off x="611563" y="4605496"/>
          <a:ext cx="7905100" cy="1402080"/>
        </p:xfrm>
        <a:graphic>
          <a:graphicData uri="http://schemas.openxmlformats.org/drawingml/2006/table">
            <a:tbl>
              <a:tblPr firstRow="1" bandRow="1">
                <a:tableStyleId>{5C22544A-7EE6-4342-B048-85BDC9FD1C3A}</a:tableStyleId>
              </a:tblPr>
              <a:tblGrid>
                <a:gridCol w="636902">
                  <a:extLst>
                    <a:ext uri="{9D8B030D-6E8A-4147-A177-3AD203B41FA5}">
                      <a16:colId xmlns="" xmlns:a16="http://schemas.microsoft.com/office/drawing/2014/main" val="20000"/>
                    </a:ext>
                  </a:extLst>
                </a:gridCol>
                <a:gridCol w="1038314">
                  <a:extLst>
                    <a:ext uri="{9D8B030D-6E8A-4147-A177-3AD203B41FA5}">
                      <a16:colId xmlns="" xmlns:a16="http://schemas.microsoft.com/office/drawing/2014/main" val="20001"/>
                    </a:ext>
                  </a:extLst>
                </a:gridCol>
                <a:gridCol w="1038314">
                  <a:extLst>
                    <a:ext uri="{9D8B030D-6E8A-4147-A177-3AD203B41FA5}">
                      <a16:colId xmlns="" xmlns:a16="http://schemas.microsoft.com/office/drawing/2014/main" val="20002"/>
                    </a:ext>
                  </a:extLst>
                </a:gridCol>
                <a:gridCol w="1038314">
                  <a:extLst>
                    <a:ext uri="{9D8B030D-6E8A-4147-A177-3AD203B41FA5}">
                      <a16:colId xmlns="" xmlns:a16="http://schemas.microsoft.com/office/drawing/2014/main" val="20003"/>
                    </a:ext>
                  </a:extLst>
                </a:gridCol>
                <a:gridCol w="1038314">
                  <a:extLst>
                    <a:ext uri="{9D8B030D-6E8A-4147-A177-3AD203B41FA5}">
                      <a16:colId xmlns="" xmlns:a16="http://schemas.microsoft.com/office/drawing/2014/main" val="20004"/>
                    </a:ext>
                  </a:extLst>
                </a:gridCol>
                <a:gridCol w="1038314">
                  <a:extLst>
                    <a:ext uri="{9D8B030D-6E8A-4147-A177-3AD203B41FA5}">
                      <a16:colId xmlns="" xmlns:a16="http://schemas.microsoft.com/office/drawing/2014/main" val="20005"/>
                    </a:ext>
                  </a:extLst>
                </a:gridCol>
                <a:gridCol w="1038314">
                  <a:extLst>
                    <a:ext uri="{9D8B030D-6E8A-4147-A177-3AD203B41FA5}">
                      <a16:colId xmlns="" xmlns:a16="http://schemas.microsoft.com/office/drawing/2014/main" val="20006"/>
                    </a:ext>
                  </a:extLst>
                </a:gridCol>
                <a:gridCol w="1038314">
                  <a:extLst>
                    <a:ext uri="{9D8B030D-6E8A-4147-A177-3AD203B41FA5}">
                      <a16:colId xmlns="" xmlns:a16="http://schemas.microsoft.com/office/drawing/2014/main" val="20007"/>
                    </a:ext>
                  </a:extLst>
                </a:gridCol>
              </a:tblGrid>
              <a:tr h="370840">
                <a:tc>
                  <a:txBody>
                    <a:bodyPr/>
                    <a:lstStyle/>
                    <a:p>
                      <a:pPr algn="ctr"/>
                      <a:r>
                        <a:rPr lang="zh-TW" altLang="en-US" sz="1600" b="1" dirty="0" smtClean="0">
                          <a:solidFill>
                            <a:srgbClr val="FFFF00"/>
                          </a:solidFill>
                          <a:latin typeface="微軟正黑體" panose="020B0604030504040204" pitchFamily="34" charset="-120"/>
                          <a:ea typeface="微軟正黑體" panose="020B0604030504040204" pitchFamily="34" charset="-120"/>
                        </a:rPr>
                        <a:t>項目</a:t>
                      </a:r>
                      <a:endParaRPr lang="zh-TW" altLang="en-US" sz="1600" b="1" dirty="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名額</a:t>
                      </a:r>
                      <a:endParaRPr lang="en-US" altLang="zh-TW" sz="1600" b="1" dirty="0" smtClean="0">
                        <a:solidFill>
                          <a:srgbClr val="FFFF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公告</a:t>
                      </a:r>
                      <a:endParaRPr lang="zh-TW" altLang="en-US" sz="1600" b="1" dirty="0">
                        <a:solidFill>
                          <a:srgbClr val="FFFF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個人序位查詢</a:t>
                      </a:r>
                      <a:endParaRPr lang="zh-TW" altLang="en-US" sz="1600" b="1" dirty="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網路正式選填志願</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報名</a:t>
                      </a:r>
                      <a:endParaRPr lang="en-US" altLang="zh-TW" sz="1600" b="1" dirty="0" smtClean="0">
                        <a:solidFill>
                          <a:srgbClr val="FFFF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日期</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錄取</a:t>
                      </a:r>
                      <a:endParaRPr lang="en-US" altLang="zh-TW" sz="1600" b="1" dirty="0" smtClean="0">
                        <a:solidFill>
                          <a:srgbClr val="FFFF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公告</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報到</a:t>
                      </a:r>
                      <a:endParaRPr lang="en-US" altLang="zh-TW" sz="1600" b="1" dirty="0" smtClean="0">
                        <a:solidFill>
                          <a:srgbClr val="FFFF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日期</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放棄</a:t>
                      </a:r>
                      <a:endParaRPr lang="en-US" altLang="zh-TW" sz="1600" b="1" dirty="0" smtClean="0">
                        <a:solidFill>
                          <a:srgbClr val="FFFF00"/>
                        </a:solidFill>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zh-TW" sz="1600" b="1" kern="1200" dirty="0" smtClean="0">
                          <a:solidFill>
                            <a:srgbClr val="FFFF00"/>
                          </a:solidFill>
                          <a:effectLst/>
                          <a:latin typeface="微軟正黑體" panose="020B0604030504040204" pitchFamily="34" charset="-120"/>
                          <a:ea typeface="微軟正黑體" panose="020B0604030504040204" pitchFamily="34" charset="-120"/>
                          <a:cs typeface="+mn-cs"/>
                        </a:rPr>
                        <a:t>日期</a:t>
                      </a:r>
                      <a:endParaRPr lang="zh-TW" altLang="en-US" sz="1600" b="1" dirty="0" smtClean="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u="none" dirty="0" smtClean="0">
                          <a:solidFill>
                            <a:srgbClr val="C00000"/>
                          </a:solidFill>
                          <a:latin typeface="微軟正黑體" panose="020B0604030504040204" pitchFamily="34" charset="-120"/>
                          <a:ea typeface="微軟正黑體" panose="020B0604030504040204" pitchFamily="34" charset="-120"/>
                        </a:rPr>
                        <a:t>日期</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6.20.(</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6.20.(</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6.27.(</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6.20.(</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6.27.(</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6.30.(</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六</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7.3.(</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二</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7.10.(</a:t>
                      </a:r>
                      <a:r>
                        <a:rPr lang="zh-TW"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二</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7.13.(</a:t>
                      </a:r>
                      <a:r>
                        <a:rPr lang="zh-TW"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四</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p>
                  </a:txBody>
                  <a:tcPr anchor="ctr"/>
                </a:tc>
                <a:tc>
                  <a:txBody>
                    <a:bodyPr/>
                    <a:lstStyle/>
                    <a:p>
                      <a:pPr algn="ct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7.16.(</a:t>
                      </a:r>
                      <a:r>
                        <a:rPr lang="zh-TW" altLang="en-US"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一</a:t>
                      </a:r>
                      <a:r>
                        <a:rPr lang="en-US" altLang="zh-TW" sz="1600" b="1" u="none"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600" b="1" u="none" dirty="0">
                        <a:solidFill>
                          <a:srgbClr val="C000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1"/>
                  </a:ext>
                </a:extLst>
              </a:tr>
            </a:tbl>
          </a:graphicData>
        </a:graphic>
      </p:graphicFrame>
      <p:sp>
        <p:nvSpPr>
          <p:cNvPr id="2" name="矩形 1"/>
          <p:cNvSpPr/>
          <p:nvPr/>
        </p:nvSpPr>
        <p:spPr>
          <a:xfrm>
            <a:off x="3779912" y="4119463"/>
            <a:ext cx="1415773" cy="461665"/>
          </a:xfrm>
          <a:prstGeom prst="rect">
            <a:avLst/>
          </a:prstGeom>
        </p:spPr>
        <p:txBody>
          <a:bodyPr wrap="none">
            <a:spAutoFit/>
          </a:bodyPr>
          <a:lstStyle/>
          <a:p>
            <a:pPr lvl="0" algn="ctr">
              <a:defRPr/>
            </a:pPr>
            <a:r>
              <a:rPr lang="zh-TW" altLang="en-US" sz="2400" b="1" dirty="0">
                <a:solidFill>
                  <a:srgbClr val="C00000"/>
                </a:solidFill>
                <a:latin typeface="微軟正黑體" panose="020B0604030504040204" pitchFamily="34" charset="-120"/>
                <a:ea typeface="微軟正黑體" panose="020B0604030504040204" pitchFamily="34" charset="-120"/>
              </a:rPr>
              <a:t>免試入學</a:t>
            </a:r>
          </a:p>
        </p:txBody>
      </p:sp>
      <p:sp>
        <p:nvSpPr>
          <p:cNvPr id="3" name="矩形 2"/>
          <p:cNvSpPr/>
          <p:nvPr/>
        </p:nvSpPr>
        <p:spPr>
          <a:xfrm>
            <a:off x="1053482" y="1556792"/>
            <a:ext cx="6647974" cy="461665"/>
          </a:xfrm>
          <a:prstGeom prst="rect">
            <a:avLst/>
          </a:prstGeom>
        </p:spPr>
        <p:txBody>
          <a:bodyPr wrap="none">
            <a:spAutoFit/>
          </a:bodyPr>
          <a:lstStyle/>
          <a:p>
            <a:pPr algn="ctr">
              <a:defRPr/>
            </a:pPr>
            <a:r>
              <a:rPr lang="zh-TW" altLang="en-US" sz="2400" b="1" dirty="0">
                <a:solidFill>
                  <a:srgbClr val="660066"/>
                </a:solidFill>
                <a:latin typeface="微軟正黑體" panose="020B0604030504040204" pitchFamily="34" charset="-120"/>
                <a:ea typeface="微軟正黑體" panose="020B0604030504040204" pitchFamily="34" charset="-120"/>
              </a:rPr>
              <a:t>技優甄</a:t>
            </a:r>
            <a:r>
              <a:rPr lang="zh-TW" altLang="en-US" sz="2400" b="1" dirty="0" smtClean="0">
                <a:solidFill>
                  <a:srgbClr val="660066"/>
                </a:solidFill>
                <a:latin typeface="微軟正黑體" panose="020B0604030504040204" pitchFamily="34" charset="-120"/>
                <a:ea typeface="微軟正黑體" panose="020B0604030504040204" pitchFamily="34" charset="-120"/>
              </a:rPr>
              <a:t>審、直升入學、實用技能學程、免試入學</a:t>
            </a:r>
            <a:endParaRPr lang="zh-TW" altLang="en-US" sz="2400" b="1" dirty="0">
              <a:solidFill>
                <a:srgbClr val="66006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8618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1196752"/>
            <a:ext cx="7270576" cy="1489225"/>
          </a:xfrm>
        </p:spPr>
        <p:txBody>
          <a:bodyPr>
            <a:normAutofit fontScale="90000"/>
          </a:bodyPr>
          <a:lstStyle/>
          <a:p>
            <a:pPr>
              <a:lnSpc>
                <a:spcPct val="130000"/>
              </a:lnSpc>
              <a:defRPr/>
            </a:pPr>
            <a:r>
              <a:rPr lang="zh-TW" altLang="en-US" sz="5300" dirty="0">
                <a:solidFill>
                  <a:srgbClr val="C00000"/>
                </a:solidFill>
                <a:latin typeface="微軟正黑體" pitchFamily="34" charset="-120"/>
                <a:ea typeface="微軟正黑體" pitchFamily="34" charset="-120"/>
              </a:rPr>
              <a:t>十二年</a:t>
            </a:r>
            <a:r>
              <a:rPr lang="zh-TW" altLang="en-US" sz="5300" dirty="0" smtClean="0">
                <a:solidFill>
                  <a:srgbClr val="C00000"/>
                </a:solidFill>
                <a:latin typeface="微軟正黑體" pitchFamily="34" charset="-120"/>
                <a:ea typeface="微軟正黑體" pitchFamily="34" charset="-120"/>
              </a:rPr>
              <a:t>國教計畫</a:t>
            </a:r>
            <a:r>
              <a:rPr lang="zh-TW" altLang="en-US" sz="5300" dirty="0">
                <a:solidFill>
                  <a:srgbClr val="C00000"/>
                </a:solidFill>
                <a:latin typeface="微軟正黑體" pitchFamily="34" charset="-120"/>
                <a:ea typeface="微軟正黑體" pitchFamily="34" charset="-120"/>
              </a:rPr>
              <a:t>做了</a:t>
            </a:r>
            <a:r>
              <a:rPr lang="zh-TW" altLang="en-US" sz="5300" dirty="0" smtClean="0">
                <a:solidFill>
                  <a:srgbClr val="C00000"/>
                </a:solidFill>
                <a:latin typeface="微軟正黑體" pitchFamily="34" charset="-120"/>
                <a:ea typeface="微軟正黑體" pitchFamily="34" charset="-120"/>
              </a:rPr>
              <a:t>甚麼？</a:t>
            </a:r>
            <a:r>
              <a:rPr lang="en-US" altLang="zh-TW" dirty="0">
                <a:solidFill>
                  <a:srgbClr val="C00000"/>
                </a:solidFill>
                <a:latin typeface="微軟正黑體" pitchFamily="34" charset="-120"/>
                <a:ea typeface="微軟正黑體" pitchFamily="34" charset="-120"/>
              </a:rPr>
              <a:t/>
            </a:r>
            <a:br>
              <a:rPr lang="en-US" altLang="zh-TW" dirty="0">
                <a:solidFill>
                  <a:srgbClr val="C00000"/>
                </a:solidFill>
                <a:latin typeface="微軟正黑體" pitchFamily="34" charset="-120"/>
                <a:ea typeface="微軟正黑體" pitchFamily="34" charset="-120"/>
              </a:rPr>
            </a:br>
            <a:endParaRPr lang="en-US" altLang="zh-TW" b="1" dirty="0">
              <a:solidFill>
                <a:srgbClr val="C00000"/>
              </a:solidFill>
              <a:latin typeface="微軟正黑體" pitchFamily="34" charset="-120"/>
              <a:ea typeface="微軟正黑體" pitchFamily="34" charset="-120"/>
            </a:endParaRPr>
          </a:p>
        </p:txBody>
      </p:sp>
      <p:sp>
        <p:nvSpPr>
          <p:cNvPr id="4" name="文字版面配置區 3"/>
          <p:cNvSpPr>
            <a:spLocks noGrp="1"/>
          </p:cNvSpPr>
          <p:nvPr>
            <p:ph type="body" idx="1"/>
          </p:nvPr>
        </p:nvSpPr>
        <p:spPr>
          <a:xfrm>
            <a:off x="1691680" y="2276872"/>
            <a:ext cx="5328592" cy="1500187"/>
          </a:xfrm>
        </p:spPr>
        <p:txBody>
          <a:bodyPr>
            <a:normAutofit/>
          </a:bodyPr>
          <a:lstStyle/>
          <a:p>
            <a:pPr algn="ctr"/>
            <a:r>
              <a:rPr lang="zh-TW" altLang="en-US" sz="6600" b="1" dirty="0" smtClean="0">
                <a:solidFill>
                  <a:srgbClr val="002060"/>
                </a:solidFill>
              </a:rPr>
              <a:t>新課綱改什麼</a:t>
            </a:r>
            <a:endParaRPr lang="zh-TW" altLang="en-US" sz="6600" b="1" dirty="0">
              <a:solidFill>
                <a:srgbClr val="002060"/>
              </a:solidFill>
            </a:endParaRPr>
          </a:p>
        </p:txBody>
      </p:sp>
      <p:pic>
        <p:nvPicPr>
          <p:cNvPr id="6" name="圖片 24"/>
          <p:cNvPicPr>
            <a:picLocks noChangeAspect="1"/>
          </p:cNvPicPr>
          <p:nvPr/>
        </p:nvPicPr>
        <p:blipFill>
          <a:blip r:embed="rId2" cstate="screen"/>
          <a:srcRect/>
          <a:stretch>
            <a:fillRect/>
          </a:stretch>
        </p:blipFill>
        <p:spPr bwMode="auto">
          <a:xfrm>
            <a:off x="1403648" y="4437112"/>
            <a:ext cx="5432425" cy="1276350"/>
          </a:xfrm>
          <a:prstGeom prst="rect">
            <a:avLst/>
          </a:prstGeom>
          <a:noFill/>
          <a:ln w="9525">
            <a:noFill/>
            <a:miter lim="800000"/>
            <a:headEnd/>
            <a:tailEnd/>
          </a:ln>
        </p:spPr>
      </p:pic>
    </p:spTree>
    <p:extLst>
      <p:ext uri="{BB962C8B-B14F-4D97-AF65-F5344CB8AC3E}">
        <p14:creationId xmlns:p14="http://schemas.microsoft.com/office/powerpoint/2010/main" val="33247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625758" y="662484"/>
            <a:ext cx="7892485" cy="850900"/>
          </a:xfrm>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重要日程</a:t>
            </a:r>
            <a:endParaRPr lang="zh-TW" altLang="en-US" dirty="0" smtClean="0">
              <a:solidFill>
                <a:schemeClr val="bg1"/>
              </a:solidFill>
            </a:endParaRPr>
          </a:p>
        </p:txBody>
      </p:sp>
      <p:sp>
        <p:nvSpPr>
          <p:cNvPr id="4" name="投影片編號版面配置區 3"/>
          <p:cNvSpPr>
            <a:spLocks noGrp="1"/>
          </p:cNvSpPr>
          <p:nvPr>
            <p:ph type="sldNum" sz="quarter" idx="12"/>
          </p:nvPr>
        </p:nvSpPr>
        <p:spPr/>
        <p:txBody>
          <a:bodyPr/>
          <a:lstStyle/>
          <a:p>
            <a:pPr>
              <a:defRPr/>
            </a:pPr>
            <a:fld id="{EF2C31F0-5D39-475E-B3A3-6656060AB07D}" type="slidenum">
              <a:rPr lang="zh-TW" altLang="en-US"/>
              <a:pPr>
                <a:defRPr/>
              </a:pPr>
              <a:t>30</a:t>
            </a:fld>
            <a:endParaRPr lang="zh-TW" altLang="en-US"/>
          </a:p>
        </p:txBody>
      </p:sp>
      <p:graphicFrame>
        <p:nvGraphicFramePr>
          <p:cNvPr id="6" name="內容版面配置區 9"/>
          <p:cNvGraphicFramePr>
            <a:graphicFrameLocks/>
          </p:cNvGraphicFramePr>
          <p:nvPr>
            <p:extLst>
              <p:ext uri="{D42A27DB-BD31-4B8C-83A1-F6EECF244321}">
                <p14:modId xmlns:p14="http://schemas.microsoft.com/office/powerpoint/2010/main" val="1108251189"/>
              </p:ext>
            </p:extLst>
          </p:nvPr>
        </p:nvGraphicFramePr>
        <p:xfrm>
          <a:off x="1187624" y="2132859"/>
          <a:ext cx="6863068" cy="3672403"/>
        </p:xfrm>
        <a:graphic>
          <a:graphicData uri="http://schemas.openxmlformats.org/drawingml/2006/table">
            <a:tbl>
              <a:tblPr firstRow="1" bandRow="1">
                <a:tableStyleId>{5C22544A-7EE6-4342-B048-85BDC9FD1C3A}</a:tableStyleId>
              </a:tblPr>
              <a:tblGrid>
                <a:gridCol w="3431534">
                  <a:extLst>
                    <a:ext uri="{9D8B030D-6E8A-4147-A177-3AD203B41FA5}">
                      <a16:colId xmlns="" xmlns:a16="http://schemas.microsoft.com/office/drawing/2014/main" val="20000"/>
                    </a:ext>
                  </a:extLst>
                </a:gridCol>
                <a:gridCol w="3431534">
                  <a:extLst>
                    <a:ext uri="{9D8B030D-6E8A-4147-A177-3AD203B41FA5}">
                      <a16:colId xmlns="" xmlns:a16="http://schemas.microsoft.com/office/drawing/2014/main" val="20001"/>
                    </a:ext>
                  </a:extLst>
                </a:gridCol>
              </a:tblGrid>
              <a:tr h="524629">
                <a:tc>
                  <a:txBody>
                    <a:bodyPr/>
                    <a:lstStyle/>
                    <a:p>
                      <a:pPr algn="ctr"/>
                      <a:r>
                        <a:rPr lang="zh-TW" altLang="en-US" sz="1600" b="1" dirty="0" smtClean="0">
                          <a:solidFill>
                            <a:srgbClr val="FFFF00"/>
                          </a:solidFill>
                          <a:latin typeface="微軟正黑體" panose="020B0604030504040204" pitchFamily="34" charset="-120"/>
                          <a:ea typeface="微軟正黑體" panose="020B0604030504040204" pitchFamily="34" charset="-120"/>
                        </a:rPr>
                        <a:t>工作項目</a:t>
                      </a:r>
                      <a:endParaRPr lang="zh-TW" altLang="en-US" sz="1600" b="1" dirty="0">
                        <a:solidFill>
                          <a:srgbClr val="FFFF00"/>
                        </a:solidFill>
                        <a:latin typeface="微軟正黑體" panose="020B0604030504040204" pitchFamily="34" charset="-120"/>
                        <a:ea typeface="微軟正黑體" panose="020B0604030504040204" pitchFamily="34" charset="-120"/>
                      </a:endParaRPr>
                    </a:p>
                  </a:txBody>
                  <a:tcPr anchor="ctr">
                    <a:lnT w="12700" cap="flat" cmpd="sng" algn="ctr">
                      <a:solidFill>
                        <a:schemeClr val="bg1"/>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FFFF00"/>
                          </a:solidFill>
                          <a:latin typeface="微軟正黑體" panose="020B0604030504040204" pitchFamily="34" charset="-120"/>
                          <a:ea typeface="微軟正黑體" panose="020B0604030504040204" pitchFamily="34" charset="-120"/>
                        </a:rPr>
                        <a:t>辦理時程</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 xmlns:a16="http://schemas.microsoft.com/office/drawing/2014/main" val="10000"/>
                  </a:ext>
                </a:extLst>
              </a:tr>
              <a:tr h="5246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C00000"/>
                          </a:solidFill>
                          <a:latin typeface="微軟正黑體" panose="020B0604030504040204" pitchFamily="34" charset="-120"/>
                          <a:ea typeface="微軟正黑體" panose="020B0604030504040204" pitchFamily="34" charset="-120"/>
                        </a:rPr>
                        <a:t>第一次模擬選填志願</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1.5.(</a:t>
                      </a:r>
                      <a:r>
                        <a:rPr lang="zh-TW" altLang="en-US" sz="1800" b="1" kern="1200" dirty="0" smtClean="0">
                          <a:solidFill>
                            <a:srgbClr val="C00000"/>
                          </a:solidFill>
                          <a:effectLst/>
                          <a:latin typeface="微軟正黑體" panose="020B0604030504040204" pitchFamily="34" charset="-120"/>
                          <a:ea typeface="微軟正黑體" panose="020B0604030504040204" pitchFamily="34" charset="-120"/>
                          <a:cs typeface="+mn-cs"/>
                        </a:rPr>
                        <a:t>五</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)-1.12.(</a:t>
                      </a:r>
                      <a:r>
                        <a:rPr lang="zh-TW" altLang="en-US" sz="1800" b="1" kern="1200" dirty="0" smtClean="0">
                          <a:solidFill>
                            <a:srgbClr val="C00000"/>
                          </a:solidFill>
                          <a:effectLst/>
                          <a:latin typeface="微軟正黑體" panose="020B0604030504040204" pitchFamily="34" charset="-120"/>
                          <a:ea typeface="微軟正黑體" panose="020B0604030504040204" pitchFamily="34" charset="-120"/>
                          <a:cs typeface="+mn-cs"/>
                        </a:rPr>
                        <a:t>五</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 </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lnR w="12700" cap="flat" cmpd="sng" algn="ctr">
                      <a:solidFill>
                        <a:schemeClr val="bg1"/>
                      </a:solidFill>
                      <a:prstDash val="solid"/>
                      <a:round/>
                      <a:headEnd type="none" w="med" len="med"/>
                      <a:tailEnd type="none" w="med" len="med"/>
                    </a:lnR>
                  </a:tcPr>
                </a:tc>
                <a:extLst>
                  <a:ext uri="{0D108BD9-81ED-4DB2-BD59-A6C34878D82A}">
                    <a16:rowId xmlns="" xmlns:a16="http://schemas.microsoft.com/office/drawing/2014/main" val="10001"/>
                  </a:ext>
                </a:extLst>
              </a:tr>
              <a:tr h="524629">
                <a:tc gridSpan="2">
                  <a:txBody>
                    <a:bodyPr/>
                    <a:lstStyle/>
                    <a:p>
                      <a:pPr algn="ctr"/>
                      <a:r>
                        <a:rPr lang="zh-TW" altLang="en-US" sz="1800" b="1" dirty="0" smtClean="0">
                          <a:solidFill>
                            <a:srgbClr val="660066"/>
                          </a:solidFill>
                          <a:latin typeface="微軟正黑體" panose="020B0604030504040204" pitchFamily="34" charset="-120"/>
                          <a:ea typeface="微軟正黑體" panose="020B0604030504040204" pitchFamily="34" charset="-120"/>
                        </a:rPr>
                        <a:t>第一次適性輔導</a:t>
                      </a:r>
                      <a:endParaRPr lang="zh-TW" altLang="en-US" sz="1800" b="1" dirty="0">
                        <a:solidFill>
                          <a:srgbClr val="660066"/>
                        </a:solidFill>
                        <a:latin typeface="微軟正黑體" panose="020B0604030504040204" pitchFamily="34" charset="-120"/>
                        <a:ea typeface="微軟正黑體" panose="020B0604030504040204" pitchFamily="34" charset="-120"/>
                      </a:endParaRPr>
                    </a:p>
                  </a:txBody>
                  <a:tcPr anchor="ctr"/>
                </a:tc>
                <a:tc hMerge="1">
                  <a:txBody>
                    <a:bodyPr/>
                    <a:lstStyle/>
                    <a:p>
                      <a:pPr algn="l"/>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2"/>
                  </a:ext>
                </a:extLst>
              </a:tr>
              <a:tr h="5246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C00000"/>
                          </a:solidFill>
                          <a:latin typeface="微軟正黑體" panose="020B0604030504040204" pitchFamily="34" charset="-120"/>
                          <a:ea typeface="微軟正黑體" panose="020B0604030504040204" pitchFamily="34" charset="-120"/>
                        </a:rPr>
                        <a:t>第二次模擬選填志願</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4.9.(</a:t>
                      </a:r>
                      <a:r>
                        <a:rPr lang="zh-TW" altLang="en-US" sz="1800" b="1" kern="1200" dirty="0" smtClean="0">
                          <a:solidFill>
                            <a:srgbClr val="C00000"/>
                          </a:solidFill>
                          <a:effectLst/>
                          <a:latin typeface="微軟正黑體" panose="020B0604030504040204" pitchFamily="34" charset="-120"/>
                          <a:ea typeface="微軟正黑體" panose="020B0604030504040204" pitchFamily="34" charset="-120"/>
                          <a:cs typeface="+mn-cs"/>
                        </a:rPr>
                        <a:t>一</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)-4.13.(</a:t>
                      </a:r>
                      <a:r>
                        <a:rPr lang="zh-TW" altLang="en-US" sz="1800" b="1" kern="1200" dirty="0" smtClean="0">
                          <a:solidFill>
                            <a:srgbClr val="C00000"/>
                          </a:solidFill>
                          <a:effectLst/>
                          <a:latin typeface="微軟正黑體" panose="020B0604030504040204" pitchFamily="34" charset="-120"/>
                          <a:ea typeface="微軟正黑體" panose="020B0604030504040204" pitchFamily="34" charset="-120"/>
                          <a:cs typeface="+mn-cs"/>
                        </a:rPr>
                        <a:t>五</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 </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r h="52462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rgbClr val="660066"/>
                          </a:solidFill>
                          <a:latin typeface="微軟正黑體" panose="020B0604030504040204" pitchFamily="34" charset="-120"/>
                          <a:ea typeface="微軟正黑體" panose="020B0604030504040204" pitchFamily="34" charset="-120"/>
                        </a:rPr>
                        <a:t>第二次適性輔導</a:t>
                      </a:r>
                    </a:p>
                  </a:txBody>
                  <a:tcPr anchor="ctr"/>
                </a:tc>
                <a:tc hMerge="1">
                  <a:txBody>
                    <a:bodyPr/>
                    <a:lstStyle/>
                    <a:p>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2475355355"/>
                  </a:ext>
                </a:extLst>
              </a:tr>
              <a:tr h="524629">
                <a:tc>
                  <a:txBody>
                    <a:bodyPr/>
                    <a:lstStyle/>
                    <a:p>
                      <a:pPr algn="ctr"/>
                      <a:r>
                        <a:rPr lang="zh-TW" altLang="en-US" sz="1800" b="1" dirty="0" smtClean="0">
                          <a:solidFill>
                            <a:srgbClr val="C00000"/>
                          </a:solidFill>
                          <a:latin typeface="微軟正黑體" panose="020B0604030504040204" pitchFamily="34" charset="-120"/>
                          <a:ea typeface="微軟正黑體" panose="020B0604030504040204" pitchFamily="34" charset="-120"/>
                        </a:rPr>
                        <a:t>公告個人序位查詢</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smtClean="0">
                          <a:solidFill>
                            <a:srgbClr val="C00000"/>
                          </a:solidFill>
                          <a:latin typeface="微軟正黑體" panose="020B0604030504040204" pitchFamily="34" charset="-120"/>
                          <a:ea typeface="微軟正黑體" panose="020B0604030504040204" pitchFamily="34" charset="-120"/>
                        </a:rPr>
                        <a:t>6.20.(</a:t>
                      </a:r>
                      <a:r>
                        <a:rPr lang="zh-TW" altLang="en-US" sz="1800" b="1" dirty="0" smtClean="0">
                          <a:solidFill>
                            <a:srgbClr val="C00000"/>
                          </a:solidFill>
                          <a:latin typeface="微軟正黑體" panose="020B0604030504040204" pitchFamily="34" charset="-120"/>
                          <a:ea typeface="微軟正黑體" panose="020B0604030504040204" pitchFamily="34" charset="-120"/>
                        </a:rPr>
                        <a:t>三</a:t>
                      </a:r>
                      <a:r>
                        <a:rPr lang="en-US" altLang="zh-TW" sz="1800" b="1" dirty="0" smtClean="0">
                          <a:solidFill>
                            <a:srgbClr val="C00000"/>
                          </a:solidFill>
                          <a:latin typeface="微軟正黑體" panose="020B0604030504040204" pitchFamily="34" charset="-120"/>
                          <a:ea typeface="微軟正黑體" panose="020B0604030504040204" pitchFamily="34" charset="-120"/>
                        </a:rPr>
                        <a:t>)</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3750888863"/>
                  </a:ext>
                </a:extLst>
              </a:tr>
              <a:tr h="524629">
                <a:tc>
                  <a:txBody>
                    <a:bodyPr/>
                    <a:lstStyle/>
                    <a:p>
                      <a:pPr algn="ctr"/>
                      <a:r>
                        <a:rPr lang="zh-TW" altLang="en-US" sz="2800" b="1" u="sng" dirty="0" smtClean="0">
                          <a:solidFill>
                            <a:srgbClr val="C00000"/>
                          </a:solidFill>
                          <a:latin typeface="微軟正黑體" panose="020B0604030504040204" pitchFamily="34" charset="-120"/>
                          <a:ea typeface="微軟正黑體" panose="020B0604030504040204" pitchFamily="34" charset="-120"/>
                        </a:rPr>
                        <a:t>網路正式</a:t>
                      </a:r>
                      <a:r>
                        <a:rPr lang="zh-TW" altLang="en-US" sz="1800" b="1" dirty="0" smtClean="0">
                          <a:solidFill>
                            <a:srgbClr val="C00000"/>
                          </a:solidFill>
                          <a:latin typeface="微軟正黑體" panose="020B0604030504040204" pitchFamily="34" charset="-120"/>
                          <a:ea typeface="微軟正黑體" panose="020B0604030504040204" pitchFamily="34" charset="-120"/>
                        </a:rPr>
                        <a:t>選填志願</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800" b="1" dirty="0" smtClean="0">
                          <a:solidFill>
                            <a:srgbClr val="C00000"/>
                          </a:solidFill>
                          <a:latin typeface="微軟正黑體" panose="020B0604030504040204" pitchFamily="34" charset="-120"/>
                          <a:ea typeface="微軟正黑體" panose="020B0604030504040204" pitchFamily="34" charset="-120"/>
                        </a:rPr>
                        <a:t>6.20.</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a:t>
                      </a:r>
                      <a:r>
                        <a:rPr lang="zh-TW" altLang="en-US" sz="1800" b="1"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)-6.27.(</a:t>
                      </a:r>
                      <a:r>
                        <a:rPr lang="zh-TW" altLang="en-US" sz="1800" b="1" kern="1200" dirty="0" smtClean="0">
                          <a:solidFill>
                            <a:srgbClr val="C00000"/>
                          </a:solidFill>
                          <a:effectLst/>
                          <a:latin typeface="微軟正黑體" panose="020B0604030504040204" pitchFamily="34" charset="-120"/>
                          <a:ea typeface="微軟正黑體" panose="020B0604030504040204" pitchFamily="34" charset="-120"/>
                          <a:cs typeface="+mn-cs"/>
                        </a:rPr>
                        <a:t>三</a:t>
                      </a:r>
                      <a:r>
                        <a:rPr lang="en-US" altLang="zh-TW" sz="1800" b="1" kern="1200" dirty="0" smtClean="0">
                          <a:solidFill>
                            <a:srgbClr val="C00000"/>
                          </a:solidFill>
                          <a:effectLst/>
                          <a:latin typeface="微軟正黑體" panose="020B0604030504040204" pitchFamily="34" charset="-120"/>
                          <a:ea typeface="微軟正黑體" panose="020B0604030504040204" pitchFamily="34" charset="-120"/>
                          <a:cs typeface="+mn-cs"/>
                        </a:rPr>
                        <a:t>)</a:t>
                      </a:r>
                      <a:endParaRPr lang="zh-TW" altLang="en-US" sz="18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2938300052"/>
                  </a:ext>
                </a:extLst>
              </a:tr>
            </a:tbl>
          </a:graphicData>
        </a:graphic>
      </p:graphicFrame>
      <p:sp>
        <p:nvSpPr>
          <p:cNvPr id="3" name="矩形 2"/>
          <p:cNvSpPr/>
          <p:nvPr/>
        </p:nvSpPr>
        <p:spPr>
          <a:xfrm>
            <a:off x="2284602" y="1556792"/>
            <a:ext cx="4185761" cy="461665"/>
          </a:xfrm>
          <a:prstGeom prst="rect">
            <a:avLst/>
          </a:prstGeom>
        </p:spPr>
        <p:txBody>
          <a:bodyPr wrap="none">
            <a:spAutoFit/>
          </a:bodyPr>
          <a:lstStyle/>
          <a:p>
            <a:pPr algn="ctr">
              <a:defRPr/>
            </a:pPr>
            <a:r>
              <a:rPr lang="zh-TW" altLang="en-US" sz="2400" b="1" dirty="0" smtClean="0">
                <a:solidFill>
                  <a:srgbClr val="660066"/>
                </a:solidFill>
                <a:latin typeface="微軟正黑體" panose="020B0604030504040204" pitchFamily="34" charset="-120"/>
                <a:ea typeface="微軟正黑體" panose="020B0604030504040204" pitchFamily="34" charset="-120"/>
              </a:rPr>
              <a:t>模擬選填志願及正式選填志願</a:t>
            </a:r>
            <a:endParaRPr lang="zh-TW" altLang="en-US" sz="2400" b="1" dirty="0">
              <a:solidFill>
                <a:srgbClr val="66006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9404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9934" y="982370"/>
            <a:ext cx="4546848" cy="1143000"/>
          </a:xfrm>
        </p:spPr>
        <p:txBody>
          <a:bodyPr>
            <a:normAutofit fontScale="90000"/>
          </a:bodyPr>
          <a:lstStyle/>
          <a:p>
            <a:r>
              <a:rPr lang="zh-TW" altLang="en-US" b="1" dirty="0">
                <a:solidFill>
                  <a:srgbClr val="C00000"/>
                </a:solidFill>
                <a:latin typeface="微軟正黑體" panose="020B0604030504040204" pitchFamily="34" charset="-120"/>
                <a:ea typeface="微軟正黑體" panose="020B0604030504040204" pitchFamily="34" charset="-120"/>
              </a:rPr>
              <a:t>變更就學區</a:t>
            </a:r>
            <a:r>
              <a:rPr lang="en-US" altLang="zh-TW" b="1" dirty="0">
                <a:solidFill>
                  <a:srgbClr val="C00000"/>
                </a:solidFill>
                <a:latin typeface="微軟正黑體" panose="020B0604030504040204" pitchFamily="34" charset="-120"/>
                <a:ea typeface="微軟正黑體" panose="020B0604030504040204" pitchFamily="34" charset="-120"/>
              </a:rPr>
              <a:t/>
            </a:r>
            <a:br>
              <a:rPr lang="en-US" altLang="zh-TW" b="1" dirty="0">
                <a:solidFill>
                  <a:srgbClr val="C00000"/>
                </a:solidFill>
                <a:latin typeface="微軟正黑體" panose="020B0604030504040204" pitchFamily="34" charset="-120"/>
                <a:ea typeface="微軟正黑體" panose="020B0604030504040204" pitchFamily="34" charset="-120"/>
              </a:rPr>
            </a:br>
            <a:endParaRPr lang="zh-TW" altLang="en-US" dirty="0"/>
          </a:p>
        </p:txBody>
      </p:sp>
      <p:sp>
        <p:nvSpPr>
          <p:cNvPr id="4" name="矩形 3"/>
          <p:cNvSpPr/>
          <p:nvPr/>
        </p:nvSpPr>
        <p:spPr>
          <a:xfrm>
            <a:off x="5276941" y="257726"/>
            <a:ext cx="2674640" cy="1296144"/>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smtClean="0">
                <a:solidFill>
                  <a:schemeClr val="tx1"/>
                </a:solidFill>
                <a:latin typeface="Times New Roman" panose="02020603050405020304" pitchFamily="18" charset="0"/>
                <a:ea typeface="標楷體" panose="03000509000000000000" pitchFamily="65" charset="-120"/>
              </a:rPr>
              <a:t>學生上網填寫</a:t>
            </a:r>
            <a:endParaRPr lang="en-US" altLang="zh-TW" sz="2400" dirty="0" smtClean="0">
              <a:solidFill>
                <a:schemeClr val="tx1"/>
              </a:solidFill>
              <a:latin typeface="Times New Roman" panose="02020603050405020304" pitchFamily="18" charset="0"/>
              <a:ea typeface="標楷體" panose="03000509000000000000" pitchFamily="65" charset="-120"/>
            </a:endParaRPr>
          </a:p>
          <a:p>
            <a:pPr algn="ctr"/>
            <a:r>
              <a:rPr lang="zh-TW" altLang="en-US" sz="2400" dirty="0" smtClean="0">
                <a:solidFill>
                  <a:schemeClr val="tx1"/>
                </a:solidFill>
                <a:latin typeface="Times New Roman" panose="02020603050405020304" pitchFamily="18" charset="0"/>
                <a:ea typeface="標楷體" panose="03000509000000000000" pitchFamily="65" charset="-120"/>
              </a:rPr>
              <a:t>變更就學申請表</a:t>
            </a:r>
            <a:endParaRPr lang="zh-TW" altLang="en-US" sz="2400" dirty="0">
              <a:solidFill>
                <a:schemeClr val="tx1"/>
              </a:solidFill>
              <a:latin typeface="Times New Roman" panose="02020603050405020304" pitchFamily="18" charset="0"/>
              <a:ea typeface="標楷體" panose="03000509000000000000" pitchFamily="65" charset="-120"/>
            </a:endParaRPr>
          </a:p>
        </p:txBody>
      </p:sp>
      <p:sp>
        <p:nvSpPr>
          <p:cNvPr id="5" name="矩形 4"/>
          <p:cNvSpPr/>
          <p:nvPr/>
        </p:nvSpPr>
        <p:spPr>
          <a:xfrm>
            <a:off x="5284180" y="1959226"/>
            <a:ext cx="2667401" cy="1296144"/>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smtClean="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2400" dirty="0" smtClean="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2400" dirty="0" smtClean="0">
                <a:solidFill>
                  <a:schemeClr val="accent3">
                    <a:lumMod val="20000"/>
                    <a:lumOff val="80000"/>
                  </a:schemeClr>
                </a:solidFill>
                <a:latin typeface="Times New Roman" panose="02020603050405020304" pitchFamily="18" charset="0"/>
                <a:ea typeface="標楷體" panose="03000509000000000000" pitchFamily="65" charset="-120"/>
              </a:rPr>
              <a:t>檢附證明文件</a:t>
            </a:r>
            <a:endParaRPr lang="zh-TW" altLang="en-US" sz="2400"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6" name="矩形 5"/>
          <p:cNvSpPr/>
          <p:nvPr/>
        </p:nvSpPr>
        <p:spPr>
          <a:xfrm>
            <a:off x="4379318" y="3876998"/>
            <a:ext cx="1992882" cy="1079905"/>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smtClean="0">
                <a:solidFill>
                  <a:schemeClr val="accent3">
                    <a:lumMod val="20000"/>
                    <a:lumOff val="80000"/>
                  </a:schemeClr>
                </a:solidFill>
                <a:latin typeface="Times New Roman" panose="02020603050405020304" pitchFamily="18" charset="0"/>
                <a:ea typeface="標楷體" panose="03000509000000000000" pitchFamily="65" charset="-120"/>
              </a:rPr>
              <a:t>向就讀國中教務處提出申請</a:t>
            </a:r>
            <a:endParaRPr lang="zh-TW" altLang="en-US" sz="2000"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7" name="矩形 6"/>
          <p:cNvSpPr/>
          <p:nvPr/>
        </p:nvSpPr>
        <p:spPr>
          <a:xfrm>
            <a:off x="6959934" y="3876998"/>
            <a:ext cx="1918055" cy="1079905"/>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smtClean="0">
                <a:solidFill>
                  <a:schemeClr val="accent3">
                    <a:lumMod val="20000"/>
                    <a:lumOff val="80000"/>
                  </a:schemeClr>
                </a:solidFill>
                <a:latin typeface="Times New Roman" panose="02020603050405020304" pitchFamily="18" charset="0"/>
                <a:ea typeface="標楷體" panose="03000509000000000000" pitchFamily="65" charset="-120"/>
              </a:rPr>
              <a:t>自行掛號郵寄</a:t>
            </a:r>
            <a:endParaRPr lang="en-US" altLang="zh-TW" sz="2000" dirty="0" smtClean="0">
              <a:solidFill>
                <a:schemeClr val="accent3">
                  <a:lumMod val="20000"/>
                  <a:lumOff val="80000"/>
                </a:schemeClr>
              </a:solidFill>
              <a:latin typeface="Times New Roman" panose="02020603050405020304" pitchFamily="18" charset="0"/>
              <a:ea typeface="標楷體" panose="03000509000000000000" pitchFamily="65" charset="-120"/>
            </a:endParaRPr>
          </a:p>
        </p:txBody>
      </p:sp>
      <p:sp>
        <p:nvSpPr>
          <p:cNvPr id="8" name="圓角矩形 7"/>
          <p:cNvSpPr/>
          <p:nvPr/>
        </p:nvSpPr>
        <p:spPr>
          <a:xfrm>
            <a:off x="4716016" y="5725214"/>
            <a:ext cx="3826768" cy="792088"/>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smtClean="0">
                <a:latin typeface="Times New Roman" panose="02020603050405020304" pitchFamily="18" charset="0"/>
                <a:ea typeface="標楷體" panose="03000509000000000000" pitchFamily="65" charset="-120"/>
              </a:rPr>
              <a:t>欲參加之就學區免試入學委員會</a:t>
            </a:r>
            <a:endParaRPr lang="zh-TW" altLang="en-US" sz="2000" dirty="0">
              <a:latin typeface="Times New Roman" panose="02020603050405020304" pitchFamily="18" charset="0"/>
              <a:ea typeface="標楷體" panose="03000509000000000000" pitchFamily="65" charset="-120"/>
            </a:endParaRPr>
          </a:p>
        </p:txBody>
      </p:sp>
      <p:cxnSp>
        <p:nvCxnSpPr>
          <p:cNvPr id="10" name="直線單箭頭接點 9"/>
          <p:cNvCxnSpPr>
            <a:stCxn id="4" idx="2"/>
            <a:endCxn id="5" idx="0"/>
          </p:cNvCxnSpPr>
          <p:nvPr/>
        </p:nvCxnSpPr>
        <p:spPr>
          <a:xfrm>
            <a:off x="6614261" y="1553870"/>
            <a:ext cx="3620" cy="405356"/>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肘形接點 16"/>
          <p:cNvCxnSpPr>
            <a:stCxn id="5" idx="2"/>
            <a:endCxn id="6" idx="0"/>
          </p:cNvCxnSpPr>
          <p:nvPr/>
        </p:nvCxnSpPr>
        <p:spPr>
          <a:xfrm rot="5400000">
            <a:off x="5686006" y="2945123"/>
            <a:ext cx="621628" cy="124212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6"/>
          <p:cNvCxnSpPr>
            <a:stCxn id="5" idx="2"/>
            <a:endCxn id="7" idx="0"/>
          </p:cNvCxnSpPr>
          <p:nvPr/>
        </p:nvCxnSpPr>
        <p:spPr>
          <a:xfrm rot="16200000" flipH="1">
            <a:off x="6957607" y="2915643"/>
            <a:ext cx="621628" cy="1301081"/>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肘形接點 30"/>
          <p:cNvCxnSpPr>
            <a:stCxn id="6" idx="2"/>
            <a:endCxn id="8" idx="0"/>
          </p:cNvCxnSpPr>
          <p:nvPr/>
        </p:nvCxnSpPr>
        <p:spPr>
          <a:xfrm rot="16200000" flipH="1">
            <a:off x="5618424" y="4714237"/>
            <a:ext cx="768311" cy="1253641"/>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33"/>
          <p:cNvCxnSpPr>
            <a:stCxn id="7" idx="2"/>
            <a:endCxn id="8" idx="0"/>
          </p:cNvCxnSpPr>
          <p:nvPr/>
        </p:nvCxnSpPr>
        <p:spPr>
          <a:xfrm rot="5400000">
            <a:off x="6890026" y="4696277"/>
            <a:ext cx="768311" cy="1289562"/>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4351164" y="3214923"/>
            <a:ext cx="864319" cy="584775"/>
          </a:xfrm>
          <a:prstGeom prst="rect">
            <a:avLst/>
          </a:prstGeom>
          <a:solidFill>
            <a:srgbClr val="FFFF00"/>
          </a:solidFill>
        </p:spPr>
        <p:txBody>
          <a:bodyPr wrap="square" rtlCol="0">
            <a:spAutoFit/>
          </a:bodyPr>
          <a:lstStyle/>
          <a:p>
            <a:pPr algn="ctr"/>
            <a:r>
              <a:rPr lang="zh-TW" altLang="en-US" sz="1600" dirty="0">
                <a:solidFill>
                  <a:schemeClr val="accent2"/>
                </a:solidFill>
                <a:latin typeface="Times New Roman" panose="02020603050405020304" pitchFamily="18" charset="0"/>
                <a:ea typeface="標楷體" panose="03000509000000000000" pitchFamily="65" charset="-120"/>
              </a:rPr>
              <a:t>應屆</a:t>
            </a:r>
            <a:r>
              <a:rPr lang="zh-TW" altLang="en-US" sz="1600" dirty="0" smtClean="0">
                <a:solidFill>
                  <a:schemeClr val="accent2"/>
                </a:solidFill>
                <a:latin typeface="Times New Roman" panose="02020603050405020304" pitchFamily="18" charset="0"/>
                <a:ea typeface="標楷體" panose="03000509000000000000" pitchFamily="65" charset="-120"/>
              </a:rPr>
              <a:t>畢業生</a:t>
            </a:r>
            <a:endParaRPr lang="zh-TW" altLang="en-US" sz="1600" dirty="0"/>
          </a:p>
        </p:txBody>
      </p:sp>
      <p:sp>
        <p:nvSpPr>
          <p:cNvPr id="59" name="文字方塊 58"/>
          <p:cNvSpPr txBox="1"/>
          <p:nvPr/>
        </p:nvSpPr>
        <p:spPr>
          <a:xfrm>
            <a:off x="8061448" y="3192065"/>
            <a:ext cx="816541" cy="584775"/>
          </a:xfrm>
          <a:prstGeom prst="rect">
            <a:avLst/>
          </a:prstGeom>
          <a:solidFill>
            <a:srgbClr val="FFFF00"/>
          </a:solidFill>
        </p:spPr>
        <p:txBody>
          <a:bodyPr wrap="square" rtlCol="0">
            <a:spAutoFit/>
          </a:bodyPr>
          <a:lstStyle/>
          <a:p>
            <a:pPr algn="r"/>
            <a:r>
              <a:rPr lang="zh-TW" altLang="en-US" sz="1600" dirty="0" smtClean="0">
                <a:solidFill>
                  <a:schemeClr val="accent2"/>
                </a:solidFill>
                <a:latin typeface="Times New Roman" panose="02020603050405020304" pitchFamily="18" charset="0"/>
                <a:ea typeface="標楷體" panose="03000509000000000000" pitchFamily="65" charset="-120"/>
              </a:rPr>
              <a:t>非應屆畢業生</a:t>
            </a:r>
            <a:endParaRPr lang="zh-TW" altLang="en-US" sz="1600" dirty="0"/>
          </a:p>
        </p:txBody>
      </p:sp>
      <p:graphicFrame>
        <p:nvGraphicFramePr>
          <p:cNvPr id="18" name="內容版面配置區 4"/>
          <p:cNvGraphicFramePr>
            <a:graphicFrameLocks noGrp="1"/>
          </p:cNvGraphicFramePr>
          <p:nvPr>
            <p:ph idx="1"/>
            <p:extLst>
              <p:ext uri="{D42A27DB-BD31-4B8C-83A1-F6EECF244321}">
                <p14:modId xmlns:p14="http://schemas.microsoft.com/office/powerpoint/2010/main" val="1376935623"/>
              </p:ext>
            </p:extLst>
          </p:nvPr>
        </p:nvGraphicFramePr>
        <p:xfrm>
          <a:off x="395536" y="1588298"/>
          <a:ext cx="4212407"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477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Graphic spid="18"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539552" y="908720"/>
            <a:ext cx="3371850" cy="849312"/>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共同</a:t>
            </a:r>
            <a:r>
              <a:rPr lang="zh-TW" altLang="en-US" sz="3200" b="1" dirty="0">
                <a:solidFill>
                  <a:srgbClr val="C00000"/>
                </a:solidFill>
                <a:latin typeface="微軟正黑體" pitchFamily="34" charset="-120"/>
                <a:ea typeface="微軟正黑體" panose="020B0604030504040204" pitchFamily="34" charset="-120"/>
              </a:rPr>
              <a:t>就</a:t>
            </a:r>
            <a:r>
              <a:rPr lang="zh-TW" altLang="en-US" sz="3200" b="1" dirty="0" smtClean="0">
                <a:solidFill>
                  <a:srgbClr val="C00000"/>
                </a:solidFill>
                <a:latin typeface="微軟正黑體" pitchFamily="34" charset="-120"/>
                <a:ea typeface="微軟正黑體" panose="020B0604030504040204" pitchFamily="34" charset="-120"/>
              </a:rPr>
              <a:t>學區</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848777281"/>
              </p:ext>
            </p:extLst>
          </p:nvPr>
        </p:nvGraphicFramePr>
        <p:xfrm>
          <a:off x="323528" y="1533525"/>
          <a:ext cx="8229600" cy="5005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0ED6D880-FF6D-439D-A77A-2F1B17B2A96E}" type="slidenum">
              <a:rPr lang="en-US" altLang="zh-TW"/>
              <a:pPr>
                <a:defRPr/>
              </a:pPr>
              <a:t>32</a:t>
            </a:fld>
            <a:endParaRPr lang="en-US" altLang="zh-TW"/>
          </a:p>
        </p:txBody>
      </p:sp>
    </p:spTree>
    <p:extLst>
      <p:ext uri="{BB962C8B-B14F-4D97-AF65-F5344CB8AC3E}">
        <p14:creationId xmlns:p14="http://schemas.microsoft.com/office/powerpoint/2010/main" val="30495558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493204" y="692696"/>
            <a:ext cx="8229600"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共同</a:t>
            </a:r>
            <a:r>
              <a:rPr lang="zh-TW" altLang="en-US" sz="3200" b="1" dirty="0">
                <a:solidFill>
                  <a:srgbClr val="C00000"/>
                </a:solidFill>
                <a:latin typeface="微軟正黑體" pitchFamily="34" charset="-120"/>
                <a:ea typeface="微軟正黑體" panose="020B0604030504040204" pitchFamily="34" charset="-120"/>
              </a:rPr>
              <a:t>就</a:t>
            </a:r>
            <a:r>
              <a:rPr lang="zh-TW" altLang="en-US" sz="3200" b="1" dirty="0" smtClean="0">
                <a:solidFill>
                  <a:srgbClr val="C00000"/>
                </a:solidFill>
                <a:latin typeface="微軟正黑體" pitchFamily="34" charset="-120"/>
                <a:ea typeface="微軟正黑體" panose="020B0604030504040204" pitchFamily="34" charset="-120"/>
              </a:rPr>
              <a:t>學區</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777994976"/>
              </p:ext>
            </p:extLst>
          </p:nvPr>
        </p:nvGraphicFramePr>
        <p:xfrm>
          <a:off x="493204" y="1340768"/>
          <a:ext cx="8229600" cy="4589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9F4B0369-EAEB-4C8F-9781-861FB1F0FE6B}" type="slidenum">
              <a:rPr lang="en-US" altLang="zh-TW"/>
              <a:pPr>
                <a:defRPr/>
              </a:pPr>
              <a:t>33</a:t>
            </a:fld>
            <a:endParaRPr lang="en-US" altLang="zh-TW"/>
          </a:p>
        </p:txBody>
      </p:sp>
    </p:spTree>
    <p:extLst>
      <p:ext uri="{BB962C8B-B14F-4D97-AF65-F5344CB8AC3E}">
        <p14:creationId xmlns:p14="http://schemas.microsoft.com/office/powerpoint/2010/main" val="287995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1271984" y="764704"/>
            <a:ext cx="6884987"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優先入學</a:t>
            </a:r>
            <a:endParaRPr lang="zh-TW" altLang="en-US" sz="3200" dirty="0" smtClean="0">
              <a:solidFill>
                <a:srgbClr val="FFFF00"/>
              </a:solidFill>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94317916"/>
              </p:ext>
            </p:extLst>
          </p:nvPr>
        </p:nvGraphicFramePr>
        <p:xfrm>
          <a:off x="540072" y="1556792"/>
          <a:ext cx="8280400" cy="3673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圓角矩形圖說文字 10"/>
          <p:cNvSpPr/>
          <p:nvPr/>
        </p:nvSpPr>
        <p:spPr>
          <a:xfrm>
            <a:off x="4427984" y="4943417"/>
            <a:ext cx="2665412" cy="920750"/>
          </a:xfrm>
          <a:prstGeom prst="wedgeRoundRectCallout">
            <a:avLst>
              <a:gd name="adj1" fmla="val 92844"/>
              <a:gd name="adj2" fmla="val 86672"/>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C00000"/>
                </a:solidFill>
                <a:latin typeface="微軟正黑體" pitchFamily="34" charset="-120"/>
                <a:ea typeface="微軟正黑體" pitchFamily="34" charset="-120"/>
              </a:rPr>
              <a:t>不！</a:t>
            </a:r>
            <a:endParaRPr kumimoji="0" lang="en-US" altLang="zh-TW" b="1" dirty="0">
              <a:solidFill>
                <a:srgbClr val="C00000"/>
              </a:solidFill>
              <a:latin typeface="微軟正黑體" pitchFamily="34" charset="-120"/>
              <a:ea typeface="微軟正黑體" pitchFamily="34" charset="-120"/>
            </a:endParaRPr>
          </a:p>
          <a:p>
            <a:pPr fontAlgn="auto">
              <a:spcBef>
                <a:spcPts val="0"/>
              </a:spcBef>
              <a:spcAft>
                <a:spcPts val="0"/>
              </a:spcAft>
              <a:defRPr/>
            </a:pPr>
            <a:r>
              <a:rPr kumimoji="0" lang="zh-TW" altLang="en-US" b="1" dirty="0">
                <a:solidFill>
                  <a:srgbClr val="C00000"/>
                </a:solidFill>
                <a:latin typeface="微軟正黑體" pitchFamily="34" charset="-120"/>
                <a:ea typeface="微軟正黑體" pitchFamily="34" charset="-120"/>
              </a:rPr>
              <a:t>所有學校均可以報名。</a:t>
            </a:r>
            <a:endParaRPr kumimoji="0" lang="zh-TW" altLang="en-US" b="1" dirty="0">
              <a:solidFill>
                <a:srgbClr val="0070C0"/>
              </a:solidFill>
              <a:latin typeface="微軟正黑體" pitchFamily="34" charset="-120"/>
              <a:ea typeface="微軟正黑體" pitchFamily="34" charset="-120"/>
            </a:endParaRPr>
          </a:p>
        </p:txBody>
      </p:sp>
      <p:sp>
        <p:nvSpPr>
          <p:cNvPr id="12" name="圓角矩形圖說文字 11"/>
          <p:cNvSpPr/>
          <p:nvPr/>
        </p:nvSpPr>
        <p:spPr>
          <a:xfrm>
            <a:off x="1355229" y="5403792"/>
            <a:ext cx="2032000" cy="814388"/>
          </a:xfrm>
          <a:prstGeom prst="wedgeRoundRectCallout">
            <a:avLst>
              <a:gd name="adj1" fmla="val -62529"/>
              <a:gd name="adj2" fmla="val 28172"/>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7030A0"/>
                </a:solidFill>
                <a:latin typeface="微軟正黑體" pitchFamily="34" charset="-120"/>
                <a:ea typeface="微軟正黑體" pitchFamily="34" charset="-120"/>
              </a:rPr>
              <a:t>我只能選擇</a:t>
            </a:r>
            <a:r>
              <a:rPr kumimoji="0" lang="zh-TW" altLang="en-US" b="1" dirty="0" smtClean="0">
                <a:solidFill>
                  <a:srgbClr val="7030A0"/>
                </a:solidFill>
                <a:latin typeface="微軟正黑體" pitchFamily="34" charset="-120"/>
                <a:ea typeface="微軟正黑體" pitchFamily="34" charset="-120"/>
              </a:rPr>
              <a:t>報名優先入學</a:t>
            </a:r>
            <a:r>
              <a:rPr kumimoji="0" lang="zh-TW" altLang="en-US" b="1" dirty="0">
                <a:solidFill>
                  <a:srgbClr val="7030A0"/>
                </a:solidFill>
                <a:latin typeface="微軟正黑體" pitchFamily="34" charset="-120"/>
                <a:ea typeface="微軟正黑體" pitchFamily="34" charset="-120"/>
              </a:rPr>
              <a:t>學校嗎？</a:t>
            </a:r>
          </a:p>
        </p:txBody>
      </p:sp>
      <p:sp>
        <p:nvSpPr>
          <p:cNvPr id="9" name="投影片編號版面配置區 8"/>
          <p:cNvSpPr>
            <a:spLocks noGrp="1"/>
          </p:cNvSpPr>
          <p:nvPr>
            <p:ph type="sldNum" sz="quarter" idx="12"/>
          </p:nvPr>
        </p:nvSpPr>
        <p:spPr/>
        <p:txBody>
          <a:bodyPr/>
          <a:lstStyle/>
          <a:p>
            <a:pPr>
              <a:defRPr/>
            </a:pPr>
            <a:fld id="{8B3E546C-E62D-4725-9D9F-AFF187C3C701}" type="slidenum">
              <a:rPr lang="zh-TW" altLang="en-US"/>
              <a:pPr>
                <a:defRPr/>
              </a:pPr>
              <a:t>34</a:t>
            </a:fld>
            <a:endParaRPr lang="zh-TW" altLang="en-US"/>
          </a:p>
        </p:txBody>
      </p:sp>
    </p:spTree>
    <p:extLst>
      <p:ext uri="{BB962C8B-B14F-4D97-AF65-F5344CB8AC3E}">
        <p14:creationId xmlns:p14="http://schemas.microsoft.com/office/powerpoint/2010/main" val="380198497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323528" y="620688"/>
            <a:ext cx="8579296"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公立高中名額分配</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497595921"/>
              </p:ext>
            </p:extLst>
          </p:nvPr>
        </p:nvGraphicFramePr>
        <p:xfrm>
          <a:off x="590302" y="1484784"/>
          <a:ext cx="7982226" cy="4589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pPr>
              <a:defRPr/>
            </a:pPr>
            <a:fld id="{42041066-D86E-4FFA-8D2E-CAC7A2D8C1AE}" type="slidenum">
              <a:rPr lang="zh-TW" altLang="en-US"/>
              <a:pPr>
                <a:defRPr/>
              </a:pPr>
              <a:t>35</a:t>
            </a:fld>
            <a:endParaRPr lang="zh-TW" altLang="en-US"/>
          </a:p>
        </p:txBody>
      </p:sp>
    </p:spTree>
    <p:extLst>
      <p:ext uri="{BB962C8B-B14F-4D97-AF65-F5344CB8AC3E}">
        <p14:creationId xmlns:p14="http://schemas.microsoft.com/office/powerpoint/2010/main" val="1733674705"/>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日期版面配置區 3"/>
          <p:cNvSpPr txBox="1">
            <a:spLocks noGrp="1"/>
          </p:cNvSpPr>
          <p:nvPr/>
        </p:nvSpPr>
        <p:spPr bwMode="auto">
          <a:xfrm>
            <a:off x="457200" y="6248400"/>
            <a:ext cx="2133600" cy="457200"/>
          </a:xfrm>
          <a:prstGeom prst="rect">
            <a:avLst/>
          </a:prstGeom>
          <a:noFill/>
          <a:ln w="9525">
            <a:noFill/>
            <a:miter lim="800000"/>
            <a:headEnd/>
            <a:tailEnd/>
          </a:ln>
        </p:spPr>
        <p:txBody>
          <a:bodyPr/>
          <a:lstStyle/>
          <a:p>
            <a:fld id="{3025630C-0C3A-46C4-BD2A-0CFD01424F1F}" type="datetime1">
              <a:rPr kumimoji="0" lang="zh-TW" altLang="en-US" sz="1000" b="1">
                <a:ea typeface="華康儷特圓"/>
                <a:cs typeface="華康儷特圓"/>
              </a:rPr>
              <a:pPr/>
              <a:t>2018/3/9</a:t>
            </a:fld>
            <a:endParaRPr kumimoji="0" lang="en-US" altLang="zh-TW" sz="1000" b="1">
              <a:ea typeface="華康儷特圓"/>
              <a:cs typeface="華康儷特圓"/>
            </a:endParaRPr>
          </a:p>
        </p:txBody>
      </p:sp>
      <p:sp>
        <p:nvSpPr>
          <p:cNvPr id="31747" name="Rectangle 59"/>
          <p:cNvSpPr>
            <a:spLocks noGrp="1" noChangeArrowheads="1"/>
          </p:cNvSpPr>
          <p:nvPr>
            <p:ph type="title"/>
          </p:nvPr>
        </p:nvSpPr>
        <p:spPr>
          <a:xfrm>
            <a:off x="250218" y="764704"/>
            <a:ext cx="8229600"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各國中招生</a:t>
            </a:r>
            <a:r>
              <a:rPr lang="zh-TW" altLang="en-US" sz="3200" b="1" dirty="0">
                <a:solidFill>
                  <a:srgbClr val="C00000"/>
                </a:solidFill>
                <a:latin typeface="微軟正黑體" panose="020B0604030504040204" pitchFamily="34" charset="-120"/>
                <a:ea typeface="微軟正黑體" panose="020B0604030504040204" pitchFamily="34" charset="-120"/>
              </a:rPr>
              <a:t>名額</a:t>
            </a:r>
            <a:r>
              <a:rPr lang="zh-TW" altLang="en-US" sz="3200" b="1" dirty="0" smtClean="0">
                <a:solidFill>
                  <a:srgbClr val="C00000"/>
                </a:solidFill>
                <a:latin typeface="微軟正黑體" panose="020B0604030504040204" pitchFamily="34" charset="-120"/>
                <a:ea typeface="微軟正黑體" panose="020B0604030504040204" pitchFamily="34" charset="-120"/>
              </a:rPr>
              <a:t>分配</a:t>
            </a:r>
          </a:p>
        </p:txBody>
      </p:sp>
      <p:graphicFrame>
        <p:nvGraphicFramePr>
          <p:cNvPr id="122937" name="Group 57"/>
          <p:cNvGraphicFramePr>
            <a:graphicFrameLocks noGrp="1"/>
          </p:cNvGraphicFramePr>
          <p:nvPr>
            <p:extLst>
              <p:ext uri="{D42A27DB-BD31-4B8C-83A1-F6EECF244321}">
                <p14:modId xmlns:p14="http://schemas.microsoft.com/office/powerpoint/2010/main" val="1806385784"/>
              </p:ext>
            </p:extLst>
          </p:nvPr>
        </p:nvGraphicFramePr>
        <p:xfrm>
          <a:off x="468313" y="1628800"/>
          <a:ext cx="7992119" cy="4328160"/>
        </p:xfrm>
        <a:graphic>
          <a:graphicData uri="http://schemas.openxmlformats.org/drawingml/2006/table">
            <a:tbl>
              <a:tblPr/>
              <a:tblGrid>
                <a:gridCol w="946150">
                  <a:extLst>
                    <a:ext uri="{9D8B030D-6E8A-4147-A177-3AD203B41FA5}">
                      <a16:colId xmlns="" xmlns:a16="http://schemas.microsoft.com/office/drawing/2014/main" val="20000"/>
                    </a:ext>
                  </a:extLst>
                </a:gridCol>
                <a:gridCol w="997297">
                  <a:extLst>
                    <a:ext uri="{9D8B030D-6E8A-4147-A177-3AD203B41FA5}">
                      <a16:colId xmlns="" xmlns:a16="http://schemas.microsoft.com/office/drawing/2014/main" val="20001"/>
                    </a:ext>
                  </a:extLst>
                </a:gridCol>
                <a:gridCol w="1008112">
                  <a:extLst>
                    <a:ext uri="{9D8B030D-6E8A-4147-A177-3AD203B41FA5}">
                      <a16:colId xmlns="" xmlns:a16="http://schemas.microsoft.com/office/drawing/2014/main" val="20002"/>
                    </a:ext>
                  </a:extLst>
                </a:gridCol>
                <a:gridCol w="1008112">
                  <a:extLst>
                    <a:ext uri="{9D8B030D-6E8A-4147-A177-3AD203B41FA5}">
                      <a16:colId xmlns="" xmlns:a16="http://schemas.microsoft.com/office/drawing/2014/main" val="20003"/>
                    </a:ext>
                  </a:extLst>
                </a:gridCol>
                <a:gridCol w="2520280">
                  <a:extLst>
                    <a:ext uri="{9D8B030D-6E8A-4147-A177-3AD203B41FA5}">
                      <a16:colId xmlns="" xmlns:a16="http://schemas.microsoft.com/office/drawing/2014/main" val="20004"/>
                    </a:ext>
                  </a:extLst>
                </a:gridCol>
                <a:gridCol w="1512168">
                  <a:extLst>
                    <a:ext uri="{9D8B030D-6E8A-4147-A177-3AD203B41FA5}">
                      <a16:colId xmlns="" xmlns:a16="http://schemas.microsoft.com/office/drawing/2014/main" val="20005"/>
                    </a:ext>
                  </a:extLst>
                </a:gridCol>
              </a:tblGrid>
              <a:tr h="457200">
                <a:tc gridSpan="6">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r>
                        <a:rPr kumimoji="1" lang="zh-TW" altLang="en-US" sz="3200" b="1" i="0" u="none" strike="noStrike" cap="none" normalizeH="0" baseline="0" dirty="0" smtClean="0">
                          <a:ln>
                            <a:noFill/>
                          </a:ln>
                          <a:solidFill>
                            <a:srgbClr val="A50021"/>
                          </a:solidFill>
                          <a:effectLst/>
                          <a:latin typeface="微軟正黑體" pitchFamily="34" charset="-120"/>
                          <a:ea typeface="微軟正黑體" pitchFamily="34" charset="-120"/>
                        </a:rPr>
                        <a:t>以「○○國中」為例</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0"/>
                  </a:ext>
                </a:extLst>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smtClean="0">
                        <a:ln>
                          <a:noFill/>
                        </a:ln>
                        <a:solidFill>
                          <a:srgbClr val="003300"/>
                        </a:solidFill>
                        <a:effectLst/>
                        <a:latin typeface="微軟正黑體" pitchFamily="34" charset="-120"/>
                        <a:ea typeface="微軟正黑體" pitchFamily="34" charset="-12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rPr>
                        <a:t>優先入學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endParaRPr lang="zh-TW" altLang="en-US"/>
                    </a:p>
                  </a:txBody>
                  <a:tcPr/>
                </a:tc>
                <a:tc h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rPr>
                        <a:t>繁星弱勢照顧</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3300"/>
                          </a:solidFill>
                          <a:effectLst/>
                          <a:latin typeface="微軟正黑體" pitchFamily="34" charset="-120"/>
                          <a:ea typeface="微軟正黑體" pitchFamily="34" charset="-120"/>
                        </a:rPr>
                        <a:t>其他</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 xmlns:a16="http://schemas.microsoft.com/office/drawing/2014/main" val="10001"/>
                  </a:ext>
                </a:extLst>
              </a:tr>
              <a:tr h="432000">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003300"/>
                          </a:solidFill>
                          <a:effectLst/>
                          <a:latin typeface="微軟正黑體" pitchFamily="34" charset="-120"/>
                          <a:ea typeface="微軟正黑體" pitchFamily="34" charset="-120"/>
                        </a:rPr>
                        <a:t>學校名稱</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lang="zh-TW" altLang="en-US" sz="2400" b="1" kern="1200" dirty="0" smtClean="0">
                          <a:solidFill>
                            <a:srgbClr val="000066"/>
                          </a:solidFill>
                          <a:latin typeface="微軟正黑體" pitchFamily="34" charset="-120"/>
                          <a:ea typeface="微軟正黑體" pitchFamily="34" charset="-120"/>
                          <a:cs typeface="+mn-cs"/>
                        </a:rPr>
                        <a:t>前鎮</a:t>
                      </a:r>
                      <a:r>
                        <a:rPr lang="zh-TW" altLang="zh-TW" sz="2400" b="1" kern="1200" dirty="0" smtClean="0">
                          <a:solidFill>
                            <a:srgbClr val="000066"/>
                          </a:solidFill>
                          <a:latin typeface="微軟正黑體" pitchFamily="34" charset="-120"/>
                          <a:ea typeface="微軟正黑體" pitchFamily="34" charset="-120"/>
                          <a:cs typeface="+mn-cs"/>
                        </a:rPr>
                        <a:t>高中</a:t>
                      </a: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lang="zh-TW" altLang="en-US" sz="2400" b="1" kern="1200" dirty="0" smtClean="0">
                          <a:solidFill>
                            <a:srgbClr val="000066"/>
                          </a:solidFill>
                          <a:latin typeface="微軟正黑體" pitchFamily="34" charset="-120"/>
                          <a:ea typeface="微軟正黑體" pitchFamily="34" charset="-120"/>
                          <a:cs typeface="+mn-cs"/>
                        </a:rPr>
                        <a:t>三民</a:t>
                      </a:r>
                      <a:r>
                        <a:rPr lang="zh-TW" altLang="zh-TW" sz="2400" b="1" kern="1200" dirty="0" smtClean="0">
                          <a:solidFill>
                            <a:srgbClr val="000066"/>
                          </a:solidFill>
                          <a:latin typeface="微軟正黑體" pitchFamily="34" charset="-120"/>
                          <a:ea typeface="微軟正黑體" pitchFamily="34" charset="-120"/>
                          <a:cs typeface="+mn-cs"/>
                        </a:rPr>
                        <a:t>高中</a:t>
                      </a:r>
                      <a:endPar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rPr>
                        <a:t>瑞祥高中</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dblStrike" cap="none" normalizeH="0" baseline="0" dirty="0" smtClean="0">
                          <a:ln>
                            <a:noFill/>
                          </a:ln>
                          <a:solidFill>
                            <a:srgbClr val="002060"/>
                          </a:solidFill>
                          <a:effectLst/>
                          <a:latin typeface="微軟正黑體" pitchFamily="34" charset="-120"/>
                          <a:ea typeface="微軟正黑體" pitchFamily="34" charset="-120"/>
                        </a:rPr>
                        <a:t>雄中</a:t>
                      </a: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rPr>
                        <a:t>雄女</a:t>
                      </a:r>
                      <a:endParaRPr kumimoji="0"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rPr>
                        <a:t>其他</a:t>
                      </a:r>
                      <a:endParaRPr kumimoji="1"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rPr>
                        <a:t>高中高職</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 xmlns:a16="http://schemas.microsoft.com/office/drawing/2014/main" val="10002"/>
                  </a:ext>
                </a:extLst>
              </a:tr>
              <a:tr h="432000">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003300"/>
                          </a:solidFill>
                          <a:effectLst/>
                          <a:latin typeface="微軟正黑體" pitchFamily="34" charset="-120"/>
                          <a:ea typeface="微軟正黑體" pitchFamily="34" charset="-120"/>
                        </a:rPr>
                        <a:t>招生名額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lang="en-US" altLang="zh-TW" sz="2400" b="1" dirty="0" smtClean="0">
                          <a:solidFill>
                            <a:srgbClr val="000066"/>
                          </a:solidFill>
                          <a:latin typeface="微軟正黑體" pitchFamily="34" charset="-120"/>
                          <a:ea typeface="微軟正黑體" pitchFamily="34" charset="-120"/>
                          <a:sym typeface="Symbol"/>
                        </a:rPr>
                        <a:t>2</a:t>
                      </a:r>
                      <a:endParaRPr kumimoji="1" lang="en-US" altLang="zh-TW"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lang="en-US" altLang="zh-TW" sz="2400" b="1" dirty="0" smtClean="0">
                          <a:solidFill>
                            <a:srgbClr val="000066"/>
                          </a:solidFill>
                          <a:latin typeface="微軟正黑體" pitchFamily="34" charset="-120"/>
                          <a:ea typeface="微軟正黑體" pitchFamily="34" charset="-120"/>
                          <a:sym typeface="Symbol"/>
                        </a:rPr>
                        <a:t>10</a:t>
                      </a:r>
                      <a:endParaRPr kumimoji="1" lang="en-US" altLang="zh-TW"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lang="en-US" altLang="zh-TW" sz="2400" b="1" dirty="0" smtClean="0">
                          <a:solidFill>
                            <a:srgbClr val="000066"/>
                          </a:solidFill>
                          <a:latin typeface="微軟正黑體" pitchFamily="34" charset="-120"/>
                          <a:ea typeface="微軟正黑體" pitchFamily="34" charset="-120"/>
                          <a:sym typeface="Symbol"/>
                        </a:rPr>
                        <a:t>5</a:t>
                      </a:r>
                      <a:endParaRPr kumimoji="1" lang="en-US" altLang="zh-TW"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kumimoji="1" lang="zh-TW" altLang="en-US" sz="2400" b="1" i="0" u="none" strike="noStrike" cap="none" normalizeH="0" baseline="0" dirty="0" smtClean="0">
                          <a:ln>
                            <a:noFill/>
                          </a:ln>
                          <a:solidFill>
                            <a:srgbClr val="002060"/>
                          </a:solidFill>
                          <a:effectLst/>
                          <a:latin typeface="微軟正黑體" pitchFamily="34" charset="-120"/>
                          <a:ea typeface="微軟正黑體" pitchFamily="34" charset="-120"/>
                        </a:rPr>
                        <a:t>雄中</a:t>
                      </a:r>
                      <a:r>
                        <a:rPr lang="en-US" altLang="zh-TW" sz="2400" b="1" dirty="0" smtClean="0">
                          <a:solidFill>
                            <a:srgbClr val="002060"/>
                          </a:solidFill>
                          <a:latin typeface="微軟正黑體" pitchFamily="34" charset="-120"/>
                          <a:ea typeface="微軟正黑體" pitchFamily="34" charset="-120"/>
                          <a:sym typeface="Symbol"/>
                        </a:rPr>
                        <a:t>0</a:t>
                      </a:r>
                      <a:r>
                        <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rPr>
                        <a:t>、雄女</a:t>
                      </a:r>
                      <a:r>
                        <a:rPr lang="en-US" altLang="zh-TW" sz="2400" b="0" dirty="0" smtClean="0">
                          <a:solidFill>
                            <a:srgbClr val="A50021"/>
                          </a:solidFill>
                          <a:latin typeface="微軟正黑體" pitchFamily="34" charset="-120"/>
                          <a:ea typeface="微軟正黑體" pitchFamily="34" charset="-120"/>
                          <a:sym typeface="Symbol"/>
                        </a:rPr>
                        <a:t></a:t>
                      </a: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1</a:t>
                      </a:r>
                      <a:endPar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lang="en-US" altLang="zh-TW" sz="2400" b="1" dirty="0" smtClean="0">
                          <a:solidFill>
                            <a:srgbClr val="000066"/>
                          </a:solidFill>
                          <a:latin typeface="微軟正黑體" pitchFamily="34" charset="-120"/>
                          <a:ea typeface="微軟正黑體" pitchFamily="34" charset="-120"/>
                          <a:sym typeface="Symbol"/>
                        </a:rPr>
                        <a:t>0</a:t>
                      </a:r>
                      <a:endParaRPr kumimoji="1" lang="en-US" altLang="zh-TW"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 xmlns:a16="http://schemas.microsoft.com/office/drawing/2014/main" val="10003"/>
                  </a:ext>
                </a:extLst>
              </a:tr>
              <a:tr h="432000">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smtClean="0">
                          <a:ln>
                            <a:noFill/>
                          </a:ln>
                          <a:solidFill>
                            <a:srgbClr val="003300"/>
                          </a:solidFill>
                          <a:effectLst/>
                          <a:latin typeface="微軟正黑體" pitchFamily="34" charset="-120"/>
                          <a:ea typeface="微軟正黑體" pitchFamily="34" charset="-120"/>
                        </a:rPr>
                        <a:t>學校名稱</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rPr>
                        <a:t>高雄高商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rPr>
                        <a:t>海青商工</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rowSpan="2">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rPr>
                        <a:t>高師大附中</a:t>
                      </a:r>
                      <a:r>
                        <a:rPr lang="en-US" altLang="zh-TW" sz="2400" b="0" dirty="0" smtClean="0">
                          <a:solidFill>
                            <a:srgbClr val="A50021"/>
                          </a:solidFill>
                          <a:latin typeface="微軟正黑體" pitchFamily="34" charset="-120"/>
                          <a:ea typeface="微軟正黑體" pitchFamily="34" charset="-120"/>
                          <a:sym typeface="Symbol"/>
                        </a:rPr>
                        <a:t></a:t>
                      </a: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1</a:t>
                      </a:r>
                      <a:endPar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1"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 xmlns:a16="http://schemas.microsoft.com/office/drawing/2014/main" val="10004"/>
                  </a:ext>
                </a:extLst>
              </a:tr>
              <a:tr h="432000">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1" lang="zh-TW" altLang="en-US" sz="2400" b="1" i="0" u="none" strike="noStrike" cap="none" normalizeH="0" baseline="0" dirty="0" smtClean="0">
                          <a:ln>
                            <a:noFill/>
                          </a:ln>
                          <a:solidFill>
                            <a:srgbClr val="003300"/>
                          </a:solidFill>
                          <a:effectLst/>
                          <a:latin typeface="微軟正黑體" pitchFamily="34" charset="-120"/>
                          <a:ea typeface="微軟正黑體" pitchFamily="34" charset="-120"/>
                        </a:rPr>
                        <a:t>招生名額</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defRPr/>
                      </a:pPr>
                      <a:r>
                        <a:rPr lang="en-US" altLang="zh-TW" sz="2400" b="1" dirty="0" smtClean="0">
                          <a:solidFill>
                            <a:srgbClr val="000066"/>
                          </a:solidFill>
                          <a:latin typeface="微軟正黑體" pitchFamily="34" charset="-120"/>
                          <a:ea typeface="微軟正黑體" pitchFamily="34" charset="-120"/>
                          <a:sym typeface="Symbol"/>
                        </a:rPr>
                        <a:t>6</a:t>
                      </a:r>
                      <a:endParaRPr kumimoji="1" lang="en-US" altLang="zh-TW"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2400" b="1" dirty="0" smtClean="0">
                          <a:solidFill>
                            <a:srgbClr val="000066"/>
                          </a:solidFill>
                          <a:latin typeface="微軟正黑體" pitchFamily="34" charset="-120"/>
                          <a:ea typeface="微軟正黑體" pitchFamily="34" charset="-120"/>
                          <a:sym typeface="Symbol"/>
                        </a:rPr>
                        <a:t>8</a:t>
                      </a:r>
                      <a:endParaRPr kumimoji="0"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1" lang="en-US" altLang="zh-TW" sz="2400" b="1" i="0" u="none" strike="noStrike" cap="none" normalizeH="0" baseline="0" dirty="0" smtClean="0">
                        <a:ln>
                          <a:noFill/>
                        </a:ln>
                        <a:solidFill>
                          <a:srgbClr val="00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vMerge="1">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1" lang="zh-TW" altLang="en-US" sz="2800" b="1" i="0" u="none" strike="noStrike" cap="none" normalizeH="0" baseline="0" dirty="0" smtClean="0">
                        <a:ln>
                          <a:noFill/>
                        </a:ln>
                        <a:solidFill>
                          <a:srgbClr val="660066"/>
                        </a:solidFill>
                        <a:effectLst/>
                        <a:latin typeface="微軟正黑體" pitchFamily="34" charset="-120"/>
                        <a:ea typeface="微軟正黑體" pitchFamily="34"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1"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 xmlns:a16="http://schemas.microsoft.com/office/drawing/2014/main" val="10005"/>
                  </a:ext>
                </a:extLst>
              </a:tr>
            </a:tbl>
          </a:graphicData>
        </a:graphic>
      </p:graphicFrame>
      <p:sp>
        <p:nvSpPr>
          <p:cNvPr id="7" name="投影片編號版面配置區 6"/>
          <p:cNvSpPr>
            <a:spLocks noGrp="1"/>
          </p:cNvSpPr>
          <p:nvPr>
            <p:ph type="sldNum" sz="quarter" idx="12"/>
          </p:nvPr>
        </p:nvSpPr>
        <p:spPr/>
        <p:txBody>
          <a:bodyPr/>
          <a:lstStyle/>
          <a:p>
            <a:pPr>
              <a:defRPr/>
            </a:pPr>
            <a:fld id="{0367B3C0-51CF-4B27-855D-F62C9F5C20A3}" type="slidenum">
              <a:rPr lang="zh-TW" altLang="en-US"/>
              <a:pPr>
                <a:defRPr/>
              </a:pPr>
              <a:t>36</a:t>
            </a:fld>
            <a:endParaRPr lang="zh-TW" altLang="en-US"/>
          </a:p>
        </p:txBody>
      </p:sp>
    </p:spTree>
    <p:extLst>
      <p:ext uri="{BB962C8B-B14F-4D97-AF65-F5344CB8AC3E}">
        <p14:creationId xmlns:p14="http://schemas.microsoft.com/office/powerpoint/2010/main" val="3004465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a:xfrm>
            <a:off x="364703" y="692696"/>
            <a:ext cx="5502293"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總</a:t>
            </a:r>
            <a:r>
              <a:rPr lang="zh-TW" altLang="en-US" sz="3200" b="1" dirty="0">
                <a:solidFill>
                  <a:srgbClr val="C00000"/>
                </a:solidFill>
                <a:latin typeface="微軟正黑體" pitchFamily="34" charset="-120"/>
                <a:ea typeface="微軟正黑體" panose="020B0604030504040204" pitchFamily="34" charset="-120"/>
              </a:rPr>
              <a:t>積分採計</a:t>
            </a:r>
            <a:r>
              <a:rPr lang="zh-TW" altLang="en-US" sz="3200" b="1" dirty="0" smtClean="0">
                <a:solidFill>
                  <a:srgbClr val="C00000"/>
                </a:solidFill>
                <a:latin typeface="微軟正黑體" panose="020B0604030504040204" pitchFamily="34" charset="-120"/>
                <a:ea typeface="微軟正黑體" panose="020B0604030504040204" pitchFamily="34" charset="-120"/>
              </a:rPr>
              <a:t>方式</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015953144"/>
              </p:ext>
            </p:extLst>
          </p:nvPr>
        </p:nvGraphicFramePr>
        <p:xfrm>
          <a:off x="581875" y="1017208"/>
          <a:ext cx="8229600" cy="428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矩形圖說文字 6"/>
          <p:cNvSpPr/>
          <p:nvPr/>
        </p:nvSpPr>
        <p:spPr>
          <a:xfrm>
            <a:off x="3394174" y="5013176"/>
            <a:ext cx="3960812" cy="933450"/>
          </a:xfrm>
          <a:prstGeom prst="wedgeRoundRectCallout">
            <a:avLst>
              <a:gd name="adj1" fmla="val 30319"/>
              <a:gd name="adj2" fmla="val 60972"/>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0" lang="zh-TW" altLang="en-US" b="1" dirty="0">
                <a:solidFill>
                  <a:srgbClr val="7030A0"/>
                </a:solidFill>
                <a:latin typeface="微軟正黑體" pitchFamily="34" charset="-120"/>
                <a:ea typeface="微軟正黑體" pitchFamily="34" charset="-120"/>
              </a:rPr>
              <a:t>申請人數</a:t>
            </a:r>
            <a:r>
              <a:rPr kumimoji="0" lang="zh-TW" altLang="zh-TW" b="1" dirty="0">
                <a:solidFill>
                  <a:srgbClr val="C00000"/>
                </a:solidFill>
                <a:effectLst>
                  <a:outerShdw blurRad="38100" dist="38100" dir="2700000" algn="tl">
                    <a:srgbClr val="000000"/>
                  </a:outerShdw>
                </a:effectLst>
                <a:latin typeface="微軟正黑體" pitchFamily="34" charset="-120"/>
                <a:ea typeface="微軟正黑體" pitchFamily="34" charset="-120"/>
                <a:cs typeface="華康儷特圓"/>
              </a:rPr>
              <a:t>超過</a:t>
            </a:r>
            <a:r>
              <a:rPr kumimoji="0" lang="zh-TW" altLang="zh-TW" b="1" u="sng" dirty="0">
                <a:solidFill>
                  <a:srgbClr val="7030A0"/>
                </a:solidFill>
                <a:latin typeface="微軟正黑體" pitchFamily="34" charset="-120"/>
                <a:ea typeface="微軟正黑體" pitchFamily="34" charset="-120"/>
                <a:cs typeface="華康儷特圓"/>
              </a:rPr>
              <a:t>學校招生名額</a:t>
            </a:r>
            <a:r>
              <a:rPr kumimoji="0" lang="zh-TW" altLang="en-US" b="1" dirty="0">
                <a:solidFill>
                  <a:srgbClr val="7030A0"/>
                </a:solidFill>
                <a:latin typeface="微軟正黑體" pitchFamily="34" charset="-120"/>
                <a:ea typeface="微軟正黑體" pitchFamily="34" charset="-120"/>
                <a:cs typeface="華康儷特圓"/>
              </a:rPr>
              <a:t>，而且</a:t>
            </a:r>
            <a:r>
              <a:rPr kumimoji="0" lang="zh-TW" altLang="en-US" b="1" dirty="0">
                <a:solidFill>
                  <a:srgbClr val="FF0000"/>
                </a:solidFill>
                <a:latin typeface="微軟正黑體" pitchFamily="34" charset="-120"/>
                <a:ea typeface="微軟正黑體" pitchFamily="34" charset="-120"/>
              </a:rPr>
              <a:t>最低錄取總積分相同者</a:t>
            </a:r>
            <a:r>
              <a:rPr kumimoji="0" lang="zh-TW" altLang="en-US" b="1" dirty="0">
                <a:solidFill>
                  <a:srgbClr val="660066"/>
                </a:solidFill>
                <a:latin typeface="微軟正黑體" pitchFamily="34" charset="-120"/>
                <a:ea typeface="微軟正黑體" pitchFamily="34" charset="-120"/>
              </a:rPr>
              <a:t>，</a:t>
            </a:r>
            <a:r>
              <a:rPr kumimoji="0" lang="zh-TW" altLang="en-US" b="1" dirty="0">
                <a:solidFill>
                  <a:srgbClr val="7030A0"/>
                </a:solidFill>
                <a:latin typeface="微軟正黑體" pitchFamily="34" charset="-120"/>
                <a:ea typeface="微軟正黑體" pitchFamily="34" charset="-120"/>
              </a:rPr>
              <a:t>才需要比序哦！</a:t>
            </a:r>
          </a:p>
        </p:txBody>
      </p:sp>
      <p:sp>
        <p:nvSpPr>
          <p:cNvPr id="8" name="圓角矩形圖說文字 7"/>
          <p:cNvSpPr/>
          <p:nvPr/>
        </p:nvSpPr>
        <p:spPr>
          <a:xfrm>
            <a:off x="1403648" y="5268416"/>
            <a:ext cx="1758950" cy="815975"/>
          </a:xfrm>
          <a:prstGeom prst="wedgeRoundRectCallout">
            <a:avLst>
              <a:gd name="adj1" fmla="val -60475"/>
              <a:gd name="adj2" fmla="val 25865"/>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7030A0"/>
                </a:solidFill>
                <a:latin typeface="微軟正黑體" pitchFamily="34" charset="-120"/>
                <a:ea typeface="微軟正黑體" pitchFamily="34" charset="-120"/>
              </a:rPr>
              <a:t>誰會用到超額比序？</a:t>
            </a:r>
          </a:p>
        </p:txBody>
      </p:sp>
      <p:sp>
        <p:nvSpPr>
          <p:cNvPr id="10" name="投影片編號版面配置區 9"/>
          <p:cNvSpPr>
            <a:spLocks noGrp="1"/>
          </p:cNvSpPr>
          <p:nvPr>
            <p:ph type="sldNum" sz="quarter" idx="12"/>
          </p:nvPr>
        </p:nvSpPr>
        <p:spPr/>
        <p:txBody>
          <a:bodyPr/>
          <a:lstStyle/>
          <a:p>
            <a:pPr>
              <a:defRPr/>
            </a:pPr>
            <a:fld id="{B5627E22-FA4B-458E-9627-A0D0384D4B9B}" type="slidenum">
              <a:rPr lang="zh-TW" altLang="en-US"/>
              <a:pPr>
                <a:defRPr/>
              </a:pPr>
              <a:t>37</a:t>
            </a:fld>
            <a:endParaRPr lang="zh-TW" altLang="en-US"/>
          </a:p>
        </p:txBody>
      </p:sp>
    </p:spTree>
    <p:extLst>
      <p:ext uri="{BB962C8B-B14F-4D97-AF65-F5344CB8AC3E}">
        <p14:creationId xmlns:p14="http://schemas.microsoft.com/office/powerpoint/2010/main" val="37443632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5C2AA9AA-F78F-4548-875E-8F88A4B11A9B}"/>
                                            </p:graphicEl>
                                          </p:spTgt>
                                        </p:tgtEl>
                                        <p:attrNameLst>
                                          <p:attrName>style.visibility</p:attrName>
                                        </p:attrNameLst>
                                      </p:cBhvr>
                                      <p:to>
                                        <p:strVal val="visible"/>
                                      </p:to>
                                    </p:set>
                                    <p:anim calcmode="lin" valueType="num">
                                      <p:cBhvr additive="base">
                                        <p:cTn id="7" dur="500" fill="hold"/>
                                        <p:tgtEl>
                                          <p:spTgt spid="4">
                                            <p:graphicEl>
                                              <a:dgm id="{5C2AA9AA-F78F-4548-875E-8F88A4B11A9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5C2AA9AA-F78F-4548-875E-8F88A4B11A9B}"/>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3F536BF3-4C78-42E5-8816-AED3EA613989}"/>
                                            </p:graphicEl>
                                          </p:spTgt>
                                        </p:tgtEl>
                                        <p:attrNameLst>
                                          <p:attrName>style.visibility</p:attrName>
                                        </p:attrNameLst>
                                      </p:cBhvr>
                                      <p:to>
                                        <p:strVal val="visible"/>
                                      </p:to>
                                    </p:set>
                                    <p:anim calcmode="lin" valueType="num">
                                      <p:cBhvr additive="base">
                                        <p:cTn id="13" dur="500" fill="hold"/>
                                        <p:tgtEl>
                                          <p:spTgt spid="4">
                                            <p:graphicEl>
                                              <a:dgm id="{3F536BF3-4C78-42E5-8816-AED3EA61398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3F536BF3-4C78-42E5-8816-AED3EA613989}"/>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336006F1-42A9-4C54-A88B-91B5574663B1}"/>
                                            </p:graphicEl>
                                          </p:spTgt>
                                        </p:tgtEl>
                                        <p:attrNameLst>
                                          <p:attrName>style.visibility</p:attrName>
                                        </p:attrNameLst>
                                      </p:cBhvr>
                                      <p:to>
                                        <p:strVal val="visible"/>
                                      </p:to>
                                    </p:set>
                                    <p:anim calcmode="lin" valueType="num">
                                      <p:cBhvr additive="base">
                                        <p:cTn id="19" dur="500" fill="hold"/>
                                        <p:tgtEl>
                                          <p:spTgt spid="4">
                                            <p:graphicEl>
                                              <a:dgm id="{336006F1-42A9-4C54-A88B-91B5574663B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336006F1-42A9-4C54-A88B-91B5574663B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0" y="692696"/>
            <a:ext cx="8229600"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志願</a:t>
            </a:r>
            <a:r>
              <a:rPr lang="zh-TW" altLang="en-US" sz="3200" b="1" dirty="0">
                <a:solidFill>
                  <a:srgbClr val="C00000"/>
                </a:solidFill>
                <a:latin typeface="微軟正黑體" panose="020B0604030504040204" pitchFamily="34" charset="-120"/>
                <a:ea typeface="微軟正黑體" panose="020B0604030504040204" pitchFamily="34" charset="-120"/>
              </a:rPr>
              <a:t>序積分</a:t>
            </a:r>
            <a:r>
              <a:rPr lang="zh-TW" altLang="en-US" sz="3200" b="1" dirty="0" smtClean="0">
                <a:solidFill>
                  <a:srgbClr val="C00000"/>
                </a:solidFill>
                <a:latin typeface="微軟正黑體" panose="020B0604030504040204" pitchFamily="34" charset="-120"/>
                <a:ea typeface="微軟正黑體" panose="020B0604030504040204" pitchFamily="34" charset="-120"/>
              </a:rPr>
              <a:t>換算</a:t>
            </a:r>
          </a:p>
        </p:txBody>
      </p:sp>
      <p:graphicFrame>
        <p:nvGraphicFramePr>
          <p:cNvPr id="12" name="內容版面配置區 3"/>
          <p:cNvGraphicFramePr>
            <a:graphicFrameLocks/>
          </p:cNvGraphicFramePr>
          <p:nvPr>
            <p:extLst/>
          </p:nvPr>
        </p:nvGraphicFramePr>
        <p:xfrm>
          <a:off x="500034" y="1556792"/>
          <a:ext cx="5084094" cy="3286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表格 12"/>
          <p:cNvGraphicFramePr>
            <a:graphicFrameLocks noGrp="1"/>
          </p:cNvGraphicFramePr>
          <p:nvPr>
            <p:extLst/>
          </p:nvPr>
        </p:nvGraphicFramePr>
        <p:xfrm>
          <a:off x="5786438" y="1556792"/>
          <a:ext cx="2786083" cy="2016240"/>
        </p:xfrm>
        <a:graphic>
          <a:graphicData uri="http://schemas.openxmlformats.org/drawingml/2006/table">
            <a:tbl>
              <a:tblPr firstRow="1" bandRow="1">
                <a:tableStyleId>{5C22544A-7EE6-4342-B048-85BDC9FD1C3A}</a:tableStyleId>
              </a:tblPr>
              <a:tblGrid>
                <a:gridCol w="1017802"/>
                <a:gridCol w="972257"/>
                <a:gridCol w="796024"/>
              </a:tblGrid>
              <a:tr h="2188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學校群</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tx2">
                          <a:lumMod val="40000"/>
                          <a:lumOff val="6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6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學校序</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tx2">
                          <a:lumMod val="40000"/>
                          <a:lumOff val="6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030A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chemeClr val="bg1"/>
                          </a:solidFill>
                          <a:latin typeface="微軟正黑體" pitchFamily="34" charset="-120"/>
                          <a:ea typeface="微軟正黑體" pitchFamily="34" charset="-120"/>
                        </a:rPr>
                        <a:t>積分</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tx2">
                          <a:lumMod val="40000"/>
                          <a:lumOff val="60000"/>
                        </a:schemeClr>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60033"/>
                    </a:solidFill>
                  </a:tcPr>
                </a:tc>
              </a:tr>
              <a:tr h="540000">
                <a:tc>
                  <a:txBody>
                    <a:bodyPr/>
                    <a:lstStyle/>
                    <a:p>
                      <a:pPr algn="ctr"/>
                      <a:r>
                        <a:rPr lang="en-US" altLang="zh-TW" sz="2000" b="1" dirty="0" smtClean="0">
                          <a:solidFill>
                            <a:schemeClr val="bg1"/>
                          </a:solidFill>
                          <a:latin typeface="微軟正黑體" pitchFamily="34" charset="-120"/>
                          <a:ea typeface="微軟正黑體" pitchFamily="34" charset="-120"/>
                        </a:rPr>
                        <a:t>1</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60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1-10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030A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30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60033"/>
                    </a:solidFill>
                  </a:tcPr>
                </a:tc>
              </a:tr>
              <a:tr h="540000">
                <a:tc>
                  <a:txBody>
                    <a:bodyPr/>
                    <a:lstStyle/>
                    <a:p>
                      <a:pPr algn="ctr"/>
                      <a:r>
                        <a:rPr lang="en-US" altLang="zh-TW" sz="2000" b="1" dirty="0" smtClean="0">
                          <a:solidFill>
                            <a:schemeClr val="bg1"/>
                          </a:solidFill>
                          <a:latin typeface="微軟正黑體" pitchFamily="34" charset="-120"/>
                          <a:ea typeface="微軟正黑體" pitchFamily="34" charset="-120"/>
                        </a:rPr>
                        <a:t>2</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660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11-20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030A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29</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60033"/>
                    </a:solidFill>
                  </a:tcPr>
                </a:tc>
              </a:tr>
              <a:tr h="540000">
                <a:tc>
                  <a:txBody>
                    <a:bodyPr/>
                    <a:lstStyle/>
                    <a:p>
                      <a:pPr algn="ctr"/>
                      <a:r>
                        <a:rPr lang="en-US" altLang="zh-TW" sz="2000" b="1" dirty="0" smtClean="0">
                          <a:solidFill>
                            <a:schemeClr val="bg1"/>
                          </a:solidFill>
                          <a:latin typeface="微軟正黑體" pitchFamily="34" charset="-120"/>
                          <a:ea typeface="微軟正黑體" pitchFamily="34" charset="-120"/>
                        </a:rPr>
                        <a:t>3</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tx2">
                          <a:lumMod val="40000"/>
                          <a:lumOff val="60000"/>
                        </a:schemeClr>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2">
                          <a:lumMod val="40000"/>
                          <a:lumOff val="60000"/>
                        </a:schemeClr>
                      </a:solidFill>
                      <a:prstDash val="solid"/>
                      <a:round/>
                      <a:headEnd type="none" w="med" len="med"/>
                      <a:tailEnd type="none" w="med" len="med"/>
                    </a:lnB>
                    <a:solidFill>
                      <a:srgbClr val="00660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21-30</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2">
                          <a:lumMod val="40000"/>
                          <a:lumOff val="60000"/>
                        </a:schemeClr>
                      </a:solidFill>
                      <a:prstDash val="solid"/>
                      <a:round/>
                      <a:headEnd type="none" w="med" len="med"/>
                      <a:tailEnd type="none" w="med" len="med"/>
                    </a:lnB>
                    <a:solidFill>
                      <a:srgbClr val="7030A0"/>
                    </a:solidFill>
                  </a:tcPr>
                </a:tc>
                <a:tc>
                  <a:txBody>
                    <a:bodyPr/>
                    <a:lstStyle/>
                    <a:p>
                      <a:pPr algn="ctr"/>
                      <a:r>
                        <a:rPr lang="en-US" altLang="zh-TW" sz="2000" b="1" dirty="0" smtClean="0">
                          <a:solidFill>
                            <a:schemeClr val="bg1"/>
                          </a:solidFill>
                          <a:latin typeface="微軟正黑體" pitchFamily="34" charset="-120"/>
                          <a:ea typeface="微軟正黑體" pitchFamily="34" charset="-120"/>
                        </a:rPr>
                        <a:t>28</a:t>
                      </a:r>
                      <a:endParaRPr lang="zh-TW" altLang="en-US" sz="2000" b="1" dirty="0">
                        <a:solidFill>
                          <a:schemeClr val="bg1"/>
                        </a:solidFill>
                        <a:latin typeface="微軟正黑體" pitchFamily="34" charset="-120"/>
                        <a:ea typeface="微軟正黑體" pitchFamily="34" charset="-120"/>
                      </a:endParaRPr>
                    </a:p>
                  </a:txBody>
                  <a:tcPr anchor="ctr">
                    <a:lnL w="38100" cap="flat" cmpd="sng" algn="ctr">
                      <a:solidFill>
                        <a:schemeClr val="bg1"/>
                      </a:solidFill>
                      <a:prstDash val="solid"/>
                      <a:round/>
                      <a:headEnd type="none" w="med" len="med"/>
                      <a:tailEnd type="none" w="med" len="med"/>
                    </a:lnL>
                    <a:lnR w="38100" cap="flat" cmpd="sng" algn="ctr">
                      <a:solidFill>
                        <a:schemeClr val="tx2">
                          <a:lumMod val="40000"/>
                          <a:lumOff val="6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tx2">
                          <a:lumMod val="40000"/>
                          <a:lumOff val="60000"/>
                        </a:schemeClr>
                      </a:solidFill>
                      <a:prstDash val="solid"/>
                      <a:round/>
                      <a:headEnd type="none" w="med" len="med"/>
                      <a:tailEnd type="none" w="med" len="med"/>
                    </a:lnB>
                    <a:solidFill>
                      <a:srgbClr val="660033"/>
                    </a:solidFill>
                  </a:tcPr>
                </a:tc>
              </a:tr>
            </a:tbl>
          </a:graphicData>
        </a:graphic>
      </p:graphicFrame>
      <p:cxnSp>
        <p:nvCxnSpPr>
          <p:cNvPr id="16" name="直線接點 15"/>
          <p:cNvCxnSpPr/>
          <p:nvPr/>
        </p:nvCxnSpPr>
        <p:spPr>
          <a:xfrm>
            <a:off x="5286375" y="1931268"/>
            <a:ext cx="500063" cy="1588"/>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資料庫圖表 10"/>
          <p:cNvGraphicFramePr/>
          <p:nvPr>
            <p:extLst>
              <p:ext uri="{D42A27DB-BD31-4B8C-83A1-F6EECF244321}">
                <p14:modId xmlns:p14="http://schemas.microsoft.com/office/powerpoint/2010/main" val="3446797726"/>
              </p:ext>
            </p:extLst>
          </p:nvPr>
        </p:nvGraphicFramePr>
        <p:xfrm>
          <a:off x="731720" y="3789040"/>
          <a:ext cx="8286808" cy="2160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投影片編號版面配置區 7"/>
          <p:cNvSpPr>
            <a:spLocks noGrp="1"/>
          </p:cNvSpPr>
          <p:nvPr>
            <p:ph type="sldNum" sz="quarter" idx="12"/>
          </p:nvPr>
        </p:nvSpPr>
        <p:spPr>
          <a:xfrm>
            <a:off x="6553200" y="6212334"/>
            <a:ext cx="2133600" cy="365125"/>
          </a:xfrm>
        </p:spPr>
        <p:txBody>
          <a:bodyPr/>
          <a:lstStyle/>
          <a:p>
            <a:pPr>
              <a:defRPr/>
            </a:pPr>
            <a:fld id="{DB283B40-88E2-431A-9F5E-3649872B1321}" type="slidenum">
              <a:rPr lang="zh-TW" altLang="en-US"/>
              <a:pPr>
                <a:defRPr/>
              </a:pPr>
              <a:t>38</a:t>
            </a:fld>
            <a:endParaRPr lang="zh-TW" altLang="en-US"/>
          </a:p>
        </p:txBody>
      </p:sp>
    </p:spTree>
    <p:extLst>
      <p:ext uri="{BB962C8B-B14F-4D97-AF65-F5344CB8AC3E}">
        <p14:creationId xmlns:p14="http://schemas.microsoft.com/office/powerpoint/2010/main" val="30931753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user\Desktop\10511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5552"/>
            <a:ext cx="8676242" cy="650718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志願</a:t>
            </a:r>
            <a:r>
              <a:rPr lang="zh-TW" altLang="en-US" sz="3200" b="1" dirty="0">
                <a:solidFill>
                  <a:srgbClr val="C00000"/>
                </a:solidFill>
                <a:latin typeface="微軟正黑體" panose="020B0604030504040204" pitchFamily="34" charset="-120"/>
                <a:ea typeface="微軟正黑體" panose="020B0604030504040204" pitchFamily="34" charset="-120"/>
              </a:rPr>
              <a:t>序</a:t>
            </a:r>
            <a:r>
              <a:rPr lang="zh-TW" altLang="en-US" sz="3200" b="1" dirty="0" smtClean="0">
                <a:solidFill>
                  <a:srgbClr val="C00000"/>
                </a:solidFill>
                <a:latin typeface="微軟正黑體" panose="020B0604030504040204" pitchFamily="34" charset="-120"/>
                <a:ea typeface="微軟正黑體" panose="020B0604030504040204" pitchFamily="34" charset="-120"/>
              </a:rPr>
              <a:t>積分範例算</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503097122"/>
              </p:ext>
            </p:extLst>
          </p:nvPr>
        </p:nvGraphicFramePr>
        <p:xfrm>
          <a:off x="323528" y="1124744"/>
          <a:ext cx="5904656" cy="5364480"/>
        </p:xfrm>
        <a:graphic>
          <a:graphicData uri="http://schemas.openxmlformats.org/drawingml/2006/table">
            <a:tbl>
              <a:tblPr firstRow="1" bandRow="1">
                <a:tableStyleId>{5C22544A-7EE6-4342-B048-85BDC9FD1C3A}</a:tableStyleId>
              </a:tblPr>
              <a:tblGrid>
                <a:gridCol w="795274">
                  <a:extLst>
                    <a:ext uri="{9D8B030D-6E8A-4147-A177-3AD203B41FA5}">
                      <a16:colId xmlns="" xmlns:a16="http://schemas.microsoft.com/office/drawing/2014/main" val="20000"/>
                    </a:ext>
                  </a:extLst>
                </a:gridCol>
                <a:gridCol w="795274">
                  <a:extLst>
                    <a:ext uri="{9D8B030D-6E8A-4147-A177-3AD203B41FA5}">
                      <a16:colId xmlns="" xmlns:a16="http://schemas.microsoft.com/office/drawing/2014/main" val="20001"/>
                    </a:ext>
                  </a:extLst>
                </a:gridCol>
                <a:gridCol w="1361780">
                  <a:extLst>
                    <a:ext uri="{9D8B030D-6E8A-4147-A177-3AD203B41FA5}">
                      <a16:colId xmlns="" xmlns:a16="http://schemas.microsoft.com/office/drawing/2014/main" val="20002"/>
                    </a:ext>
                  </a:extLst>
                </a:gridCol>
                <a:gridCol w="2016224">
                  <a:extLst>
                    <a:ext uri="{9D8B030D-6E8A-4147-A177-3AD203B41FA5}">
                      <a16:colId xmlns="" xmlns:a16="http://schemas.microsoft.com/office/drawing/2014/main" val="20003"/>
                    </a:ext>
                  </a:extLst>
                </a:gridCol>
                <a:gridCol w="936104">
                  <a:extLst>
                    <a:ext uri="{9D8B030D-6E8A-4147-A177-3AD203B41FA5}">
                      <a16:colId xmlns="" xmlns:a16="http://schemas.microsoft.com/office/drawing/2014/main" val="20004"/>
                    </a:ext>
                  </a:extLst>
                </a:gridCol>
              </a:tblGrid>
              <a:tr h="324000">
                <a:tc>
                  <a:txBody>
                    <a:bodyPr/>
                    <a:lstStyle/>
                    <a:p>
                      <a:pPr algn="ctr"/>
                      <a:r>
                        <a:rPr lang="zh-TW" altLang="en-US" sz="1600" b="1" dirty="0" smtClean="0">
                          <a:latin typeface="微軟正黑體" panose="020B0604030504040204" pitchFamily="34" charset="-120"/>
                          <a:ea typeface="微軟正黑體" panose="020B0604030504040204" pitchFamily="34" charset="-120"/>
                        </a:rPr>
                        <a:t>學校群</a:t>
                      </a:r>
                      <a:endParaRPr lang="zh-TW" altLang="en-US" sz="1600" b="1" dirty="0">
                        <a:latin typeface="微軟正黑體" panose="020B0604030504040204" pitchFamily="34" charset="-120"/>
                        <a:ea typeface="微軟正黑體" panose="020B0604030504040204" pitchFamily="34" charset="-120"/>
                      </a:endParaRPr>
                    </a:p>
                  </a:txBody>
                  <a:tcPr anchor="ctr">
                    <a:solidFill>
                      <a:schemeClr val="accent1">
                        <a:lumMod val="50000"/>
                      </a:schemeClr>
                    </a:solidFill>
                  </a:tcPr>
                </a:tc>
                <a:tc>
                  <a:txBody>
                    <a:bodyPr/>
                    <a:lstStyle/>
                    <a:p>
                      <a:pPr algn="ctr"/>
                      <a:r>
                        <a:rPr lang="zh-TW" altLang="en-US" sz="1600" b="1" dirty="0" smtClean="0">
                          <a:latin typeface="微軟正黑體" panose="020B0604030504040204" pitchFamily="34" charset="-120"/>
                          <a:ea typeface="微軟正黑體" panose="020B0604030504040204" pitchFamily="34" charset="-120"/>
                        </a:rPr>
                        <a:t>學校序</a:t>
                      </a:r>
                      <a:endParaRPr lang="zh-TW" altLang="en-US" sz="1600" b="1" dirty="0">
                        <a:latin typeface="微軟正黑體" panose="020B0604030504040204" pitchFamily="34" charset="-120"/>
                        <a:ea typeface="微軟正黑體" panose="020B0604030504040204" pitchFamily="34" charset="-120"/>
                      </a:endParaRPr>
                    </a:p>
                  </a:txBody>
                  <a:tcPr anchor="ctr">
                    <a:solidFill>
                      <a:schemeClr val="accent1">
                        <a:lumMod val="50000"/>
                      </a:schemeClr>
                    </a:solidFill>
                  </a:tcPr>
                </a:tc>
                <a:tc>
                  <a:txBody>
                    <a:bodyPr/>
                    <a:lstStyle/>
                    <a:p>
                      <a:pPr algn="ctr"/>
                      <a:r>
                        <a:rPr lang="zh-TW" altLang="en-US" sz="1600" b="1" dirty="0" smtClean="0">
                          <a:latin typeface="微軟正黑體" panose="020B0604030504040204" pitchFamily="34" charset="-120"/>
                          <a:ea typeface="微軟正黑體" panose="020B0604030504040204" pitchFamily="34" charset="-120"/>
                        </a:rPr>
                        <a:t>校名</a:t>
                      </a:r>
                      <a:endParaRPr lang="zh-TW" altLang="en-US" sz="1600" b="1" dirty="0">
                        <a:latin typeface="微軟正黑體" panose="020B0604030504040204" pitchFamily="34" charset="-120"/>
                        <a:ea typeface="微軟正黑體" panose="020B0604030504040204" pitchFamily="34" charset="-120"/>
                      </a:endParaRPr>
                    </a:p>
                  </a:txBody>
                  <a:tcPr anchor="ctr">
                    <a:solidFill>
                      <a:schemeClr val="accent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latin typeface="微軟正黑體" panose="020B0604030504040204" pitchFamily="34" charset="-120"/>
                          <a:ea typeface="微軟正黑體" panose="020B0604030504040204" pitchFamily="34" charset="-120"/>
                        </a:rPr>
                        <a:t>科別</a:t>
                      </a:r>
                      <a:endParaRPr lang="zh-TW" altLang="en-US" sz="1600" b="1" dirty="0">
                        <a:latin typeface="微軟正黑體" panose="020B0604030504040204" pitchFamily="34" charset="-120"/>
                        <a:ea typeface="微軟正黑體" panose="020B0604030504040204" pitchFamily="34" charset="-120"/>
                      </a:endParaRPr>
                    </a:p>
                  </a:txBody>
                  <a:tcPr anchor="ctr">
                    <a:solidFill>
                      <a:schemeClr val="accent1">
                        <a:lumMod val="50000"/>
                      </a:schemeClr>
                    </a:solidFill>
                  </a:tcPr>
                </a:tc>
                <a:tc>
                  <a:txBody>
                    <a:bodyPr/>
                    <a:lstStyle/>
                    <a:p>
                      <a:pPr algn="ctr"/>
                      <a:r>
                        <a:rPr lang="zh-TW" altLang="en-US" sz="1600" b="1" dirty="0" smtClean="0">
                          <a:latin typeface="微軟正黑體" panose="020B0604030504040204" pitchFamily="34" charset="-120"/>
                          <a:ea typeface="微軟正黑體" panose="020B0604030504040204" pitchFamily="34" charset="-120"/>
                        </a:rPr>
                        <a:t>積分</a:t>
                      </a:r>
                      <a:endParaRPr lang="zh-TW" altLang="en-US" sz="1600" b="1" dirty="0">
                        <a:latin typeface="微軟正黑體" panose="020B0604030504040204" pitchFamily="34" charset="-120"/>
                        <a:ea typeface="微軟正黑體" panose="020B0604030504040204" pitchFamily="34" charset="-120"/>
                      </a:endParaRPr>
                    </a:p>
                  </a:txBody>
                  <a:tcPr anchor="ctr">
                    <a:solidFill>
                      <a:schemeClr val="accent1">
                        <a:lumMod val="50000"/>
                      </a:schemeClr>
                    </a:solidFill>
                  </a:tcPr>
                </a:tc>
                <a:extLst>
                  <a:ext uri="{0D108BD9-81ED-4DB2-BD59-A6C34878D82A}">
                    <a16:rowId xmlns="" xmlns:a16="http://schemas.microsoft.com/office/drawing/2014/main" val="10000"/>
                  </a:ext>
                </a:extLst>
              </a:tr>
              <a:tr h="324000">
                <a:tc rowSpan="12">
                  <a:txBody>
                    <a:bodyPr/>
                    <a:lstStyle/>
                    <a:p>
                      <a:pPr algn="ctr"/>
                      <a:r>
                        <a:rPr lang="en-US" altLang="zh-TW" sz="1600" b="1" dirty="0" smtClean="0">
                          <a:latin typeface="微軟正黑體" panose="020B0604030504040204" pitchFamily="34" charset="-120"/>
                          <a:ea typeface="微軟正黑體" panose="020B0604030504040204" pitchFamily="34" charset="-120"/>
                        </a:rPr>
                        <a:t>1</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1</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dirty="0" smtClean="0">
                          <a:solidFill>
                            <a:srgbClr val="660066"/>
                          </a:solidFill>
                          <a:latin typeface="微軟正黑體" panose="020B0604030504040204" pitchFamily="34" charset="-120"/>
                          <a:ea typeface="微軟正黑體" panose="020B0604030504040204" pitchFamily="34" charset="-120"/>
                        </a:rPr>
                        <a:t>高雄女中</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rgbClr val="660066"/>
                          </a:solidFill>
                          <a:latin typeface="微軟正黑體" panose="020B0604030504040204" pitchFamily="34" charset="-120"/>
                          <a:ea typeface="微軟正黑體" panose="020B0604030504040204" pitchFamily="34" charset="-120"/>
                        </a:rPr>
                        <a:t>1-1</a:t>
                      </a:r>
                      <a:r>
                        <a:rPr lang="zh-TW" altLang="en-US" sz="1600" b="1" dirty="0" smtClean="0">
                          <a:solidFill>
                            <a:srgbClr val="660066"/>
                          </a:solidFill>
                          <a:latin typeface="微軟正黑體" panose="020B0604030504040204" pitchFamily="34" charset="-120"/>
                          <a:ea typeface="微軟正黑體" panose="020B0604030504040204" pitchFamily="34" charset="-120"/>
                        </a:rPr>
                        <a:t>普通科</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30</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1"/>
                  </a:ext>
                </a:extLst>
              </a:tr>
              <a:tr h="324000">
                <a:tc vMerge="1">
                  <a:txBody>
                    <a:bodyPr/>
                    <a:lstStyle/>
                    <a:p>
                      <a:pPr algn="ctr"/>
                      <a:endParaRPr lang="zh-TW" altLang="en-US" dirty="0"/>
                    </a:p>
                  </a:txBody>
                  <a:tcPr anchor="ctr"/>
                </a:tc>
                <a:tc rowSpan="2">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2</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rowSpan="2">
                  <a:txBody>
                    <a:bodyPr/>
                    <a:lstStyle/>
                    <a:p>
                      <a:pPr algn="ctr"/>
                      <a:r>
                        <a:rPr lang="zh-TW" altLang="en-US" sz="1600" b="1" dirty="0" smtClean="0">
                          <a:solidFill>
                            <a:srgbClr val="C00000"/>
                          </a:solidFill>
                          <a:latin typeface="微軟正黑體" panose="020B0604030504040204" pitchFamily="34" charset="-120"/>
                          <a:ea typeface="微軟正黑體" panose="020B0604030504040204" pitchFamily="34" charset="-120"/>
                        </a:rPr>
                        <a:t>鳳山商工</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rgbClr val="C00000"/>
                          </a:solidFill>
                          <a:latin typeface="微軟正黑體" panose="020B0604030504040204" pitchFamily="34" charset="-120"/>
                          <a:ea typeface="微軟正黑體" panose="020B0604030504040204" pitchFamily="34" charset="-120"/>
                        </a:rPr>
                        <a:t>2-1</a:t>
                      </a:r>
                      <a:r>
                        <a:rPr lang="zh-TW" altLang="en-US" sz="1600" b="1" dirty="0" smtClean="0">
                          <a:solidFill>
                            <a:srgbClr val="C00000"/>
                          </a:solidFill>
                          <a:latin typeface="微軟正黑體" panose="020B0604030504040204" pitchFamily="34" charset="-120"/>
                          <a:ea typeface="微軟正黑體" panose="020B0604030504040204" pitchFamily="34" charset="-120"/>
                        </a:rPr>
                        <a:t>觀光科</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30</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2"/>
                  </a:ext>
                </a:extLst>
              </a:tr>
              <a:tr h="324000">
                <a:tc vMerge="1">
                  <a:txBody>
                    <a:bodyPr/>
                    <a:lstStyle/>
                    <a:p>
                      <a:pPr algn="ctr"/>
                      <a:endParaRPr lang="zh-TW" altLang="en-US" dirty="0"/>
                    </a:p>
                  </a:txBody>
                  <a:tcPr anchor="ctr"/>
                </a:tc>
                <a:tc vMerge="1">
                  <a:txBody>
                    <a:bodyPr/>
                    <a:lstStyle/>
                    <a:p>
                      <a:pPr algn="ctr"/>
                      <a:endParaRPr lang="zh-TW" altLang="en-US" dirty="0"/>
                    </a:p>
                  </a:txBody>
                  <a:tcPr anchor="ctr"/>
                </a:tc>
                <a:tc vMerge="1">
                  <a:txBody>
                    <a:bodyPr/>
                    <a:lstStyle/>
                    <a:p>
                      <a:pPr algn="ctr"/>
                      <a:endParaRPr lang="zh-TW" altLang="en-US" dirty="0"/>
                    </a:p>
                  </a:txBody>
                  <a:tcPr anchor="ctr"/>
                </a:tc>
                <a:tc>
                  <a:txBody>
                    <a:bodyPr/>
                    <a:lstStyle/>
                    <a:p>
                      <a:pPr algn="l"/>
                      <a:r>
                        <a:rPr lang="en-US" altLang="zh-TW" sz="1600" b="1" dirty="0" smtClean="0">
                          <a:solidFill>
                            <a:srgbClr val="C00000"/>
                          </a:solidFill>
                          <a:latin typeface="微軟正黑體" panose="020B0604030504040204" pitchFamily="34" charset="-120"/>
                          <a:ea typeface="微軟正黑體" panose="020B0604030504040204" pitchFamily="34" charset="-120"/>
                        </a:rPr>
                        <a:t>2-2</a:t>
                      </a:r>
                      <a:r>
                        <a:rPr lang="zh-TW" altLang="en-US" sz="1600" b="1" dirty="0" smtClean="0">
                          <a:solidFill>
                            <a:srgbClr val="C00000"/>
                          </a:solidFill>
                          <a:latin typeface="微軟正黑體" panose="020B0604030504040204" pitchFamily="34" charset="-120"/>
                          <a:ea typeface="微軟正黑體" panose="020B0604030504040204" pitchFamily="34" charset="-120"/>
                        </a:rPr>
                        <a:t>國際貿易科</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30</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3"/>
                  </a:ext>
                </a:extLst>
              </a:tr>
              <a:tr h="324000">
                <a:tc vMerge="1">
                  <a:txBody>
                    <a:bodyPr/>
                    <a:lstStyle/>
                    <a:p>
                      <a:pPr algn="ctr"/>
                      <a:endParaRPr lang="zh-TW" altLang="en-US" dirty="0"/>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3</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三民高中</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3-1</a:t>
                      </a:r>
                      <a:r>
                        <a:rPr lang="zh-TW" altLang="en-US"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普通科</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30</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4"/>
                  </a:ext>
                </a:extLst>
              </a:tr>
              <a:tr h="324000">
                <a:tc vMerge="1">
                  <a:txBody>
                    <a:bodyPr/>
                    <a:lstStyle/>
                    <a:p>
                      <a:pPr algn="ctr"/>
                      <a:endParaRPr lang="zh-TW" altLang="en-US" dirty="0"/>
                    </a:p>
                  </a:txBody>
                  <a:tcPr anchor="ctr"/>
                </a:tc>
                <a:tc rowSpan="3">
                  <a:txBody>
                    <a:bodyPr/>
                    <a:lstStyle/>
                    <a:p>
                      <a:pPr algn="ctr"/>
                      <a:r>
                        <a:rPr lang="en-US" altLang="zh-TW" sz="1600" b="1" dirty="0" smtClean="0">
                          <a:solidFill>
                            <a:schemeClr val="tx1"/>
                          </a:solidFill>
                          <a:latin typeface="微軟正黑體" panose="020B0604030504040204" pitchFamily="34" charset="-120"/>
                          <a:ea typeface="微軟正黑體" panose="020B0604030504040204" pitchFamily="34" charset="-120"/>
                        </a:rPr>
                        <a:t>4</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rowSpan="3">
                  <a:txBody>
                    <a:bodyPr/>
                    <a:lstStyle/>
                    <a:p>
                      <a:pPr algn="ctr"/>
                      <a:r>
                        <a:rPr lang="zh-TW" altLang="en-US" sz="1600" b="1" dirty="0" smtClean="0">
                          <a:solidFill>
                            <a:schemeClr val="tx1"/>
                          </a:solidFill>
                          <a:latin typeface="微軟正黑體" panose="020B0604030504040204" pitchFamily="34" charset="-120"/>
                          <a:ea typeface="微軟正黑體" panose="020B0604030504040204" pitchFamily="34" charset="-120"/>
                        </a:rPr>
                        <a:t>高雄高商</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chemeClr val="tx1"/>
                          </a:solidFill>
                          <a:latin typeface="微軟正黑體" panose="020B0604030504040204" pitchFamily="34" charset="-120"/>
                          <a:ea typeface="微軟正黑體" panose="020B0604030504040204" pitchFamily="34" charset="-120"/>
                        </a:rPr>
                        <a:t>4-1</a:t>
                      </a:r>
                      <a:r>
                        <a:rPr lang="zh-TW" altLang="en-US" sz="1600" b="1" dirty="0" smtClean="0">
                          <a:solidFill>
                            <a:schemeClr val="tx1"/>
                          </a:solidFill>
                          <a:latin typeface="微軟正黑體" panose="020B0604030504040204" pitchFamily="34" charset="-120"/>
                          <a:ea typeface="微軟正黑體" panose="020B0604030504040204" pitchFamily="34" charset="-120"/>
                        </a:rPr>
                        <a:t>廣告設計科</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chemeClr val="tx1"/>
                          </a:solidFill>
                          <a:latin typeface="微軟正黑體" panose="020B0604030504040204" pitchFamily="34" charset="-120"/>
                          <a:ea typeface="微軟正黑體" panose="020B0604030504040204" pitchFamily="34" charset="-120"/>
                        </a:rPr>
                        <a:t>30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5"/>
                  </a:ext>
                </a:extLst>
              </a:tr>
              <a:tr h="324000">
                <a:tc vMerge="1">
                  <a:txBody>
                    <a:bodyPr/>
                    <a:lstStyle/>
                    <a:p>
                      <a:pPr algn="ctr"/>
                      <a:endParaRPr lang="zh-TW" altLang="en-US" dirty="0"/>
                    </a:p>
                  </a:txBody>
                  <a:tcPr anchor="ctr"/>
                </a:tc>
                <a:tc vMerge="1">
                  <a:txBody>
                    <a:bodyPr/>
                    <a:lstStyle/>
                    <a:p>
                      <a:pPr algn="ctr"/>
                      <a:endParaRPr lang="zh-TW" altLang="en-US" dirty="0"/>
                    </a:p>
                  </a:txBody>
                  <a:tcPr anchor="ctr"/>
                </a:tc>
                <a:tc vMerge="1">
                  <a:txBody>
                    <a:bodyPr/>
                    <a:lstStyle/>
                    <a:p>
                      <a:pPr algn="ctr"/>
                      <a:endParaRPr lang="zh-TW" altLang="en-US" dirty="0"/>
                    </a:p>
                  </a:txBody>
                  <a:tcPr anchor="ctr"/>
                </a:tc>
                <a:tc>
                  <a:txBody>
                    <a:bodyPr/>
                    <a:lstStyle/>
                    <a:p>
                      <a:pPr algn="l"/>
                      <a:r>
                        <a:rPr lang="en-US" altLang="zh-TW" sz="1600" b="1" dirty="0" smtClean="0">
                          <a:solidFill>
                            <a:schemeClr val="tx1"/>
                          </a:solidFill>
                          <a:latin typeface="微軟正黑體" panose="020B0604030504040204" pitchFamily="34" charset="-120"/>
                          <a:ea typeface="微軟正黑體" panose="020B0604030504040204" pitchFamily="34" charset="-120"/>
                        </a:rPr>
                        <a:t>4-2</a:t>
                      </a:r>
                      <a:r>
                        <a:rPr lang="zh-TW" altLang="en-US" sz="1600" b="1" dirty="0" smtClean="0">
                          <a:solidFill>
                            <a:schemeClr val="tx1"/>
                          </a:solidFill>
                          <a:latin typeface="微軟正黑體" panose="020B0604030504040204" pitchFamily="34" charset="-120"/>
                          <a:ea typeface="微軟正黑體" panose="020B0604030504040204" pitchFamily="34" charset="-120"/>
                        </a:rPr>
                        <a:t>商業經營科</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chemeClr val="tx1"/>
                          </a:solidFill>
                          <a:latin typeface="微軟正黑體" panose="020B0604030504040204" pitchFamily="34" charset="-120"/>
                          <a:ea typeface="微軟正黑體" panose="020B0604030504040204" pitchFamily="34" charset="-120"/>
                        </a:rPr>
                        <a:t>30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6"/>
                  </a:ext>
                </a:extLst>
              </a:tr>
              <a:tr h="324000">
                <a:tc vMerge="1">
                  <a:txBody>
                    <a:bodyPr/>
                    <a:lstStyle/>
                    <a:p>
                      <a:pPr algn="ctr"/>
                      <a:endParaRPr lang="zh-TW" altLang="en-US" dirty="0"/>
                    </a:p>
                  </a:txBody>
                  <a:tcPr anchor="ctr"/>
                </a:tc>
                <a:tc vMerge="1">
                  <a:txBody>
                    <a:bodyPr/>
                    <a:lstStyle/>
                    <a:p>
                      <a:pPr algn="ctr"/>
                      <a:endParaRPr lang="zh-TW" altLang="en-US" dirty="0"/>
                    </a:p>
                  </a:txBody>
                  <a:tcPr anchor="ctr"/>
                </a:tc>
                <a:tc vMerge="1">
                  <a:txBody>
                    <a:bodyPr/>
                    <a:lstStyle/>
                    <a:p>
                      <a:pPr algn="ctr"/>
                      <a:endParaRPr lang="zh-TW" altLang="en-US" dirty="0"/>
                    </a:p>
                  </a:txBody>
                  <a:tcPr anchor="ctr"/>
                </a:tc>
                <a:tc>
                  <a:txBody>
                    <a:bodyPr/>
                    <a:lstStyle/>
                    <a:p>
                      <a:pPr algn="l"/>
                      <a:r>
                        <a:rPr lang="en-US" altLang="zh-TW" sz="1600" b="1" dirty="0" smtClean="0">
                          <a:solidFill>
                            <a:schemeClr val="tx1"/>
                          </a:solidFill>
                          <a:latin typeface="微軟正黑體" panose="020B0604030504040204" pitchFamily="34" charset="-120"/>
                          <a:ea typeface="微軟正黑體" panose="020B0604030504040204" pitchFamily="34" charset="-120"/>
                        </a:rPr>
                        <a:t>4-3</a:t>
                      </a:r>
                      <a:r>
                        <a:rPr lang="zh-TW" altLang="en-US" sz="1600" b="1" dirty="0" smtClean="0">
                          <a:solidFill>
                            <a:schemeClr val="tx1"/>
                          </a:solidFill>
                          <a:latin typeface="微軟正黑體" panose="020B0604030504040204" pitchFamily="34" charset="-120"/>
                          <a:ea typeface="微軟正黑體" panose="020B0604030504040204" pitchFamily="34" charset="-120"/>
                        </a:rPr>
                        <a:t>會計事務科</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chemeClr val="tx1"/>
                          </a:solidFill>
                          <a:latin typeface="微軟正黑體" panose="020B0604030504040204" pitchFamily="34" charset="-120"/>
                          <a:ea typeface="微軟正黑體" panose="020B0604030504040204" pitchFamily="34" charset="-120"/>
                        </a:rPr>
                        <a:t>30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7"/>
                  </a:ext>
                </a:extLst>
              </a:tr>
              <a:tr h="324000">
                <a:tc vMerge="1">
                  <a:txBody>
                    <a:bodyPr/>
                    <a:lstStyle/>
                    <a:p>
                      <a:pPr algn="ctr"/>
                      <a:endParaRPr lang="zh-TW" altLang="en-US" dirty="0"/>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8"/>
                  </a:ext>
                </a:extLst>
              </a:tr>
              <a:tr h="324000">
                <a:tc vMerge="1">
                  <a:txBody>
                    <a:bodyPr/>
                    <a:lstStyle/>
                    <a:p>
                      <a:pPr algn="ctr"/>
                      <a:endParaRPr lang="zh-TW" altLang="en-US" dirty="0"/>
                    </a:p>
                  </a:txBody>
                  <a:tcPr anchor="ctr"/>
                </a:tc>
                <a:tc rowSpan="2">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9</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rowSpan="2">
                  <a:txBody>
                    <a:bodyPr/>
                    <a:lstStyle/>
                    <a:p>
                      <a:pPr algn="ctr"/>
                      <a:r>
                        <a:rPr lang="zh-TW" altLang="en-US" sz="1600" b="1" dirty="0" smtClean="0">
                          <a:solidFill>
                            <a:srgbClr val="C00000"/>
                          </a:solidFill>
                          <a:latin typeface="微軟正黑體" panose="020B0604030504040204" pitchFamily="34" charset="-120"/>
                          <a:ea typeface="微軟正黑體" panose="020B0604030504040204" pitchFamily="34" charset="-120"/>
                        </a:rPr>
                        <a:t>鳳山商工</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rgbClr val="C00000"/>
                          </a:solidFill>
                          <a:latin typeface="微軟正黑體" panose="020B0604030504040204" pitchFamily="34" charset="-120"/>
                          <a:ea typeface="微軟正黑體" panose="020B0604030504040204" pitchFamily="34" charset="-120"/>
                        </a:rPr>
                        <a:t>9-1</a:t>
                      </a:r>
                      <a:r>
                        <a:rPr lang="zh-TW" altLang="en-US" sz="1600" b="1" dirty="0" smtClean="0">
                          <a:solidFill>
                            <a:srgbClr val="C00000"/>
                          </a:solidFill>
                          <a:latin typeface="微軟正黑體" panose="020B0604030504040204" pitchFamily="34" charset="-120"/>
                          <a:ea typeface="微軟正黑體" panose="020B0604030504040204" pitchFamily="34" charset="-120"/>
                        </a:rPr>
                        <a:t>機械科</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30</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09"/>
                  </a:ext>
                </a:extLst>
              </a:tr>
              <a:tr h="324000">
                <a:tc vMerge="1">
                  <a:txBody>
                    <a:bodyPr/>
                    <a:lstStyle/>
                    <a:p>
                      <a:pPr algn="ctr"/>
                      <a:endParaRPr lang="zh-TW" altLang="en-US" dirty="0"/>
                    </a:p>
                  </a:txBody>
                  <a:tcPr anchor="ctr"/>
                </a:tc>
                <a:tc vMerge="1">
                  <a:txBody>
                    <a:bodyPr/>
                    <a:lstStyle/>
                    <a:p>
                      <a:pPr algn="ctr"/>
                      <a:endParaRPr lang="zh-TW" altLang="en-US" dirty="0"/>
                    </a:p>
                  </a:txBody>
                  <a:tcPr anchor="ctr"/>
                </a:tc>
                <a:tc vMerge="1">
                  <a:txBody>
                    <a:bodyPr/>
                    <a:lstStyle/>
                    <a:p>
                      <a:pPr algn="ctr"/>
                      <a:endParaRPr lang="zh-TW" altLang="en-US" dirty="0"/>
                    </a:p>
                  </a:txBody>
                  <a:tcPr anchor="ctr"/>
                </a:tc>
                <a:tc>
                  <a:txBody>
                    <a:bodyPr/>
                    <a:lstStyle/>
                    <a:p>
                      <a:pPr algn="l"/>
                      <a:r>
                        <a:rPr lang="en-US" altLang="zh-TW" sz="1600" b="1" dirty="0" smtClean="0">
                          <a:solidFill>
                            <a:srgbClr val="C00000"/>
                          </a:solidFill>
                          <a:latin typeface="微軟正黑體" panose="020B0604030504040204" pitchFamily="34" charset="-120"/>
                          <a:ea typeface="微軟正黑體" panose="020B0604030504040204" pitchFamily="34" charset="-120"/>
                        </a:rPr>
                        <a:t>9-2</a:t>
                      </a:r>
                      <a:r>
                        <a:rPr lang="zh-TW" altLang="en-US" sz="1600" b="1" dirty="0" smtClean="0">
                          <a:solidFill>
                            <a:srgbClr val="C00000"/>
                          </a:solidFill>
                          <a:latin typeface="微軟正黑體" panose="020B0604030504040204" pitchFamily="34" charset="-120"/>
                          <a:ea typeface="微軟正黑體" panose="020B0604030504040204" pitchFamily="34" charset="-120"/>
                        </a:rPr>
                        <a:t>電腦機械製圖科</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30</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10"/>
                  </a:ext>
                </a:extLst>
              </a:tr>
              <a:tr h="324000">
                <a:tc vMerge="1">
                  <a:txBody>
                    <a:bodyPr/>
                    <a:lstStyle/>
                    <a:p>
                      <a:pPr algn="ctr"/>
                      <a:endParaRPr lang="zh-TW" altLang="en-US" dirty="0"/>
                    </a:p>
                  </a:txBody>
                  <a:tcPr anchor="ctr"/>
                </a:tc>
                <a:tc rowSpan="2">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10</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rowSpan="2">
                  <a:txBody>
                    <a:bodyPr/>
                    <a:lstStyle/>
                    <a:p>
                      <a:pPr algn="ctr"/>
                      <a:r>
                        <a:rPr lang="zh-TW" altLang="en-US" sz="1600" b="1" dirty="0" smtClean="0">
                          <a:solidFill>
                            <a:schemeClr val="tx1"/>
                          </a:solidFill>
                          <a:latin typeface="微軟正黑體" panose="020B0604030504040204" pitchFamily="34" charset="-120"/>
                          <a:ea typeface="微軟正黑體" panose="020B0604030504040204" pitchFamily="34" charset="-120"/>
                        </a:rPr>
                        <a:t>高雄高商</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chemeClr val="tx1"/>
                          </a:solidFill>
                          <a:latin typeface="微軟正黑體" panose="020B0604030504040204" pitchFamily="34" charset="-120"/>
                          <a:ea typeface="微軟正黑體" panose="020B0604030504040204" pitchFamily="34" charset="-120"/>
                        </a:rPr>
                        <a:t>10-1</a:t>
                      </a:r>
                      <a:r>
                        <a:rPr lang="zh-TW" altLang="en-US" sz="1600" b="1" dirty="0" smtClean="0">
                          <a:solidFill>
                            <a:schemeClr val="tx1"/>
                          </a:solidFill>
                          <a:latin typeface="微軟正黑體" panose="020B0604030504040204" pitchFamily="34" charset="-120"/>
                          <a:ea typeface="微軟正黑體" panose="020B0604030504040204" pitchFamily="34" charset="-120"/>
                        </a:rPr>
                        <a:t>資料處理科</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chemeClr val="tx1"/>
                          </a:solidFill>
                          <a:latin typeface="微軟正黑體" panose="020B0604030504040204" pitchFamily="34" charset="-120"/>
                          <a:ea typeface="微軟正黑體" panose="020B0604030504040204" pitchFamily="34" charset="-120"/>
                        </a:rPr>
                        <a:t>30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11"/>
                  </a:ext>
                </a:extLst>
              </a:tr>
              <a:tr h="324000">
                <a:tc vMerge="1">
                  <a:txBody>
                    <a:bodyPr/>
                    <a:lstStyle/>
                    <a:p>
                      <a:pPr algn="ctr"/>
                      <a:endParaRPr lang="zh-TW" altLang="en-US" dirty="0"/>
                    </a:p>
                  </a:txBody>
                  <a:tcPr anchor="ctr"/>
                </a:tc>
                <a:tc vMerge="1">
                  <a:txBody>
                    <a:bodyPr/>
                    <a:lstStyle/>
                    <a:p>
                      <a:pPr algn="ctr"/>
                      <a:endParaRPr lang="zh-TW" altLang="en-US" sz="1600" b="1" dirty="0">
                        <a:latin typeface="微軟正黑體" panose="020B0604030504040204" pitchFamily="34" charset="-120"/>
                        <a:ea typeface="微軟正黑體" panose="020B0604030504040204" pitchFamily="34" charset="-120"/>
                      </a:endParaRPr>
                    </a:p>
                  </a:txBody>
                  <a:tcPr anchor="ctr"/>
                </a:tc>
                <a:tc vMerge="1">
                  <a:txBody>
                    <a:bodyPr/>
                    <a:lstStyle/>
                    <a:p>
                      <a:pPr algn="ct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chemeClr val="tx1"/>
                          </a:solidFill>
                          <a:latin typeface="微軟正黑體" panose="020B0604030504040204" pitchFamily="34" charset="-120"/>
                          <a:ea typeface="微軟正黑體" panose="020B0604030504040204" pitchFamily="34" charset="-120"/>
                        </a:rPr>
                        <a:t>10-2</a:t>
                      </a:r>
                      <a:r>
                        <a:rPr lang="zh-TW" altLang="en-US" sz="1600" b="1" dirty="0" smtClean="0">
                          <a:solidFill>
                            <a:schemeClr val="tx1"/>
                          </a:solidFill>
                          <a:latin typeface="微軟正黑體" panose="020B0604030504040204" pitchFamily="34" charset="-120"/>
                          <a:ea typeface="微軟正黑體" panose="020B0604030504040204" pitchFamily="34" charset="-120"/>
                        </a:rPr>
                        <a:t>國際貿易科</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chemeClr val="tx1"/>
                          </a:solidFill>
                          <a:latin typeface="微軟正黑體" panose="020B0604030504040204" pitchFamily="34" charset="-120"/>
                          <a:ea typeface="微軟正黑體" panose="020B0604030504040204" pitchFamily="34" charset="-120"/>
                        </a:rPr>
                        <a:t>30</a:t>
                      </a:r>
                      <a:endParaRPr lang="zh-TW" altLang="en-US" sz="1600" b="1"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12"/>
                  </a:ext>
                </a:extLst>
              </a:tr>
              <a:tr h="324000">
                <a:tc rowSpan="3">
                  <a:txBody>
                    <a:bodyPr/>
                    <a:lstStyle/>
                    <a:p>
                      <a:pPr algn="ctr"/>
                      <a:r>
                        <a:rPr lang="en-US" altLang="zh-TW" sz="1600" b="1" dirty="0" smtClean="0">
                          <a:latin typeface="微軟正黑體" panose="020B0604030504040204" pitchFamily="34" charset="-120"/>
                          <a:ea typeface="微軟正黑體" panose="020B0604030504040204" pitchFamily="34" charset="-120"/>
                        </a:rPr>
                        <a:t>2</a:t>
                      </a: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11</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zh-TW" altLang="en-US"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海青工商</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tc>
                  <a:txBody>
                    <a:bodyPr/>
                    <a:lstStyle/>
                    <a:p>
                      <a:pPr algn="l"/>
                      <a:r>
                        <a:rPr lang="en-US" altLang="zh-TW"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11-1</a:t>
                      </a:r>
                      <a:r>
                        <a:rPr lang="zh-TW" altLang="en-US"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室內設計科</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chemeClr val="tx2">
                              <a:lumMod val="60000"/>
                              <a:lumOff val="40000"/>
                            </a:schemeClr>
                          </a:solidFill>
                          <a:latin typeface="微軟正黑體" panose="020B0604030504040204" pitchFamily="34" charset="-120"/>
                          <a:ea typeface="微軟正黑體" panose="020B0604030504040204" pitchFamily="34" charset="-120"/>
                        </a:rPr>
                        <a:t>29</a:t>
                      </a:r>
                      <a:endParaRPr lang="zh-TW" altLang="en-US" sz="1600" b="1" dirty="0">
                        <a:solidFill>
                          <a:schemeClr val="tx2">
                            <a:lumMod val="60000"/>
                            <a:lumOff val="40000"/>
                          </a:schemeClr>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13"/>
                  </a:ext>
                </a:extLst>
              </a:tr>
              <a:tr h="324000">
                <a:tc vMerge="1">
                  <a:txBody>
                    <a:bodyPr/>
                    <a:lstStyle/>
                    <a:p>
                      <a:pPr algn="ctr"/>
                      <a:endParaRPr lang="zh-TW" altLang="en-US" dirty="0"/>
                    </a:p>
                  </a:txBody>
                  <a:tcPr anchor="ctr"/>
                </a:tc>
                <a:tc>
                  <a:txBody>
                    <a:bodyPr/>
                    <a:lstStyle/>
                    <a:p>
                      <a:pPr algn="ct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a:solidFill>
                          <a:srgbClr val="660066"/>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660066"/>
                          </a:solidFill>
                          <a:latin typeface="微軟正黑體" panose="020B0604030504040204" pitchFamily="34" charset="-120"/>
                          <a:ea typeface="微軟正黑體" panose="020B0604030504040204" pitchFamily="34" charset="-120"/>
                        </a:rPr>
                        <a:t>:</a:t>
                      </a:r>
                      <a:endParaRPr lang="zh-TW" altLang="en-US" sz="1600" b="1" dirty="0" smtClean="0">
                        <a:solidFill>
                          <a:srgbClr val="660066"/>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14"/>
                  </a:ext>
                </a:extLst>
              </a:tr>
              <a:tr h="324000">
                <a:tc vMerge="1">
                  <a:txBody>
                    <a:bodyPr/>
                    <a:lstStyle/>
                    <a:p>
                      <a:pPr algn="ctr"/>
                      <a:endParaRPr lang="zh-TW" altLang="en-US" sz="1600" b="1"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19</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C00000"/>
                          </a:solidFill>
                          <a:latin typeface="微軟正黑體" panose="020B0604030504040204" pitchFamily="34" charset="-120"/>
                          <a:ea typeface="微軟正黑體" panose="020B0604030504040204" pitchFamily="34" charset="-120"/>
                        </a:rPr>
                        <a:t>鳳山商工</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600" b="1" dirty="0" smtClean="0">
                          <a:solidFill>
                            <a:srgbClr val="C00000"/>
                          </a:solidFill>
                          <a:latin typeface="微軟正黑體" panose="020B0604030504040204" pitchFamily="34" charset="-120"/>
                          <a:ea typeface="微軟正黑體" panose="020B0604030504040204" pitchFamily="34" charset="-120"/>
                        </a:rPr>
                        <a:t>19-1</a:t>
                      </a:r>
                      <a:r>
                        <a:rPr lang="zh-TW" altLang="en-US" sz="1600" b="1" dirty="0" smtClean="0">
                          <a:solidFill>
                            <a:srgbClr val="C00000"/>
                          </a:solidFill>
                          <a:latin typeface="微軟正黑體" panose="020B0604030504040204" pitchFamily="34" charset="-120"/>
                          <a:ea typeface="微軟正黑體" panose="020B0604030504040204" pitchFamily="34" charset="-120"/>
                        </a:rPr>
                        <a:t>家具設計科</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600" b="1" dirty="0" smtClean="0">
                          <a:solidFill>
                            <a:srgbClr val="C00000"/>
                          </a:solidFill>
                          <a:latin typeface="微軟正黑體" panose="020B0604030504040204" pitchFamily="34" charset="-120"/>
                          <a:ea typeface="微軟正黑體" panose="020B0604030504040204" pitchFamily="34" charset="-120"/>
                        </a:rPr>
                        <a:t>29</a:t>
                      </a:r>
                      <a:endParaRPr lang="zh-TW" altLang="en-US" sz="1600" b="1" dirty="0">
                        <a:solidFill>
                          <a:srgbClr val="C00000"/>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 xmlns:a16="http://schemas.microsoft.com/office/drawing/2014/main" val="10015"/>
                  </a:ext>
                </a:extLst>
              </a:tr>
            </a:tbl>
          </a:graphicData>
        </a:graphic>
      </p:graphicFrame>
      <p:cxnSp>
        <p:nvCxnSpPr>
          <p:cNvPr id="7" name="直線單箭頭接點 6"/>
          <p:cNvCxnSpPr/>
          <p:nvPr/>
        </p:nvCxnSpPr>
        <p:spPr>
          <a:xfrm flipH="1">
            <a:off x="6090468" y="1606105"/>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直線單箭頭接點 8"/>
          <p:cNvCxnSpPr/>
          <p:nvPr/>
        </p:nvCxnSpPr>
        <p:spPr>
          <a:xfrm flipH="1">
            <a:off x="6090468" y="2636912"/>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1" name="直線單箭頭接點 10"/>
          <p:cNvCxnSpPr/>
          <p:nvPr/>
        </p:nvCxnSpPr>
        <p:spPr>
          <a:xfrm flipH="1">
            <a:off x="6090468" y="5629890"/>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直線單箭頭接點 15"/>
          <p:cNvCxnSpPr/>
          <p:nvPr/>
        </p:nvCxnSpPr>
        <p:spPr>
          <a:xfrm flipH="1">
            <a:off x="6090468" y="2151063"/>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直線單箭頭接點 17"/>
          <p:cNvCxnSpPr/>
          <p:nvPr/>
        </p:nvCxnSpPr>
        <p:spPr>
          <a:xfrm flipH="1">
            <a:off x="6084168" y="4464880"/>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直線單箭頭接點 19"/>
          <p:cNvCxnSpPr/>
          <p:nvPr/>
        </p:nvCxnSpPr>
        <p:spPr>
          <a:xfrm flipH="1">
            <a:off x="6090468" y="3317516"/>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2" name="直線單箭頭接點 21"/>
          <p:cNvCxnSpPr/>
          <p:nvPr/>
        </p:nvCxnSpPr>
        <p:spPr>
          <a:xfrm flipH="1">
            <a:off x="6075512" y="5069243"/>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4" name="直線單箭頭接點 23"/>
          <p:cNvCxnSpPr/>
          <p:nvPr/>
        </p:nvCxnSpPr>
        <p:spPr>
          <a:xfrm flipH="1">
            <a:off x="6090468" y="6373991"/>
            <a:ext cx="79208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文字方塊 7"/>
          <p:cNvSpPr txBox="1"/>
          <p:nvPr/>
        </p:nvSpPr>
        <p:spPr>
          <a:xfrm>
            <a:off x="6516216" y="1421439"/>
            <a:ext cx="993156" cy="369332"/>
          </a:xfrm>
          <a:prstGeom prst="rect">
            <a:avLst/>
          </a:prstGeom>
          <a:solidFill>
            <a:srgbClr val="FFFF00"/>
          </a:solidFill>
          <a:ln>
            <a:solidFill>
              <a:srgbClr val="660066"/>
            </a:solidFill>
          </a:ln>
        </p:spPr>
        <p:txBody>
          <a:bodyPr wrap="square" rtlCol="0">
            <a:spAutoFit/>
          </a:bodyPr>
          <a:lstStyle/>
          <a:p>
            <a:r>
              <a:rPr lang="zh-TW" altLang="en-US" dirty="0" smtClean="0"/>
              <a:t>高中</a:t>
            </a:r>
            <a:r>
              <a:rPr lang="en-US" altLang="zh-TW" dirty="0" smtClean="0"/>
              <a:t>1</a:t>
            </a:r>
            <a:endParaRPr lang="zh-TW" altLang="en-US" dirty="0"/>
          </a:p>
        </p:txBody>
      </p:sp>
      <p:sp>
        <p:nvSpPr>
          <p:cNvPr id="10" name="文字方塊 9"/>
          <p:cNvSpPr txBox="1"/>
          <p:nvPr/>
        </p:nvSpPr>
        <p:spPr>
          <a:xfrm>
            <a:off x="6516216" y="2452246"/>
            <a:ext cx="993156" cy="369332"/>
          </a:xfrm>
          <a:prstGeom prst="rect">
            <a:avLst/>
          </a:prstGeom>
          <a:solidFill>
            <a:srgbClr val="FFFF00"/>
          </a:solidFill>
          <a:ln>
            <a:solidFill>
              <a:srgbClr val="660066"/>
            </a:solidFill>
          </a:ln>
        </p:spPr>
        <p:txBody>
          <a:bodyPr wrap="square" rtlCol="0">
            <a:spAutoFit/>
          </a:bodyPr>
          <a:lstStyle/>
          <a:p>
            <a:r>
              <a:rPr lang="zh-TW" altLang="en-US" dirty="0" smtClean="0"/>
              <a:t>高中</a:t>
            </a:r>
            <a:r>
              <a:rPr lang="en-US" altLang="zh-TW" dirty="0" smtClean="0"/>
              <a:t>2</a:t>
            </a:r>
            <a:endParaRPr lang="zh-TW" altLang="en-US" dirty="0"/>
          </a:p>
        </p:txBody>
      </p:sp>
      <p:sp>
        <p:nvSpPr>
          <p:cNvPr id="12" name="文字方塊 11"/>
          <p:cNvSpPr txBox="1"/>
          <p:nvPr/>
        </p:nvSpPr>
        <p:spPr>
          <a:xfrm>
            <a:off x="6516216" y="5445224"/>
            <a:ext cx="1001812" cy="369332"/>
          </a:xfrm>
          <a:prstGeom prst="rect">
            <a:avLst/>
          </a:prstGeom>
          <a:solidFill>
            <a:srgbClr val="FFFF00"/>
          </a:solidFill>
          <a:ln>
            <a:solidFill>
              <a:srgbClr val="660066"/>
            </a:solidFill>
          </a:ln>
        </p:spPr>
        <p:txBody>
          <a:bodyPr wrap="square" rtlCol="0">
            <a:spAutoFit/>
          </a:bodyPr>
          <a:lstStyle/>
          <a:p>
            <a:r>
              <a:rPr lang="zh-TW" altLang="en-US" dirty="0" smtClean="0"/>
              <a:t>高職</a:t>
            </a:r>
            <a:r>
              <a:rPr lang="en-US" altLang="zh-TW" dirty="0"/>
              <a:t>3</a:t>
            </a:r>
            <a:endParaRPr lang="zh-TW" altLang="en-US" dirty="0"/>
          </a:p>
        </p:txBody>
      </p:sp>
      <p:cxnSp>
        <p:nvCxnSpPr>
          <p:cNvPr id="13" name="直線單箭頭接點 12"/>
          <p:cNvCxnSpPr/>
          <p:nvPr/>
        </p:nvCxnSpPr>
        <p:spPr>
          <a:xfrm>
            <a:off x="6522516" y="2130351"/>
            <a:ext cx="43564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文字方塊 13"/>
          <p:cNvSpPr txBox="1"/>
          <p:nvPr/>
        </p:nvSpPr>
        <p:spPr>
          <a:xfrm>
            <a:off x="6522516" y="1945685"/>
            <a:ext cx="1001812" cy="369332"/>
          </a:xfrm>
          <a:prstGeom prst="rect">
            <a:avLst/>
          </a:prstGeom>
          <a:solidFill>
            <a:srgbClr val="FFFF00"/>
          </a:solidFill>
          <a:ln>
            <a:solidFill>
              <a:srgbClr val="660066"/>
            </a:solidFill>
          </a:ln>
        </p:spPr>
        <p:txBody>
          <a:bodyPr wrap="square" rtlCol="0">
            <a:spAutoFit/>
          </a:bodyPr>
          <a:lstStyle/>
          <a:p>
            <a:r>
              <a:rPr lang="zh-TW" altLang="en-US" dirty="0" smtClean="0"/>
              <a:t>高職</a:t>
            </a:r>
            <a:r>
              <a:rPr lang="en-US" altLang="zh-TW" dirty="0" smtClean="0"/>
              <a:t>1-1</a:t>
            </a:r>
            <a:endParaRPr lang="zh-TW" altLang="en-US" dirty="0"/>
          </a:p>
        </p:txBody>
      </p:sp>
      <p:sp>
        <p:nvSpPr>
          <p:cNvPr id="17" name="文字方塊 16"/>
          <p:cNvSpPr txBox="1"/>
          <p:nvPr/>
        </p:nvSpPr>
        <p:spPr>
          <a:xfrm>
            <a:off x="6516216" y="4259502"/>
            <a:ext cx="1001812" cy="369332"/>
          </a:xfrm>
          <a:prstGeom prst="rect">
            <a:avLst/>
          </a:prstGeom>
          <a:solidFill>
            <a:srgbClr val="FFFF00"/>
          </a:solidFill>
          <a:ln>
            <a:solidFill>
              <a:srgbClr val="660066"/>
            </a:solidFill>
          </a:ln>
        </p:spPr>
        <p:txBody>
          <a:bodyPr wrap="square" rtlCol="0">
            <a:spAutoFit/>
          </a:bodyPr>
          <a:lstStyle/>
          <a:p>
            <a:r>
              <a:rPr lang="zh-TW" altLang="en-US" dirty="0" smtClean="0"/>
              <a:t>高職</a:t>
            </a:r>
            <a:r>
              <a:rPr lang="en-US" altLang="zh-TW" dirty="0" smtClean="0"/>
              <a:t>1-2</a:t>
            </a:r>
            <a:endParaRPr lang="zh-TW" altLang="en-US" dirty="0"/>
          </a:p>
        </p:txBody>
      </p:sp>
      <p:sp>
        <p:nvSpPr>
          <p:cNvPr id="19" name="文字方塊 18"/>
          <p:cNvSpPr txBox="1"/>
          <p:nvPr/>
        </p:nvSpPr>
        <p:spPr>
          <a:xfrm>
            <a:off x="6522516" y="3112138"/>
            <a:ext cx="1001812" cy="369332"/>
          </a:xfrm>
          <a:prstGeom prst="rect">
            <a:avLst/>
          </a:prstGeom>
          <a:solidFill>
            <a:srgbClr val="FFFF00"/>
          </a:solidFill>
          <a:ln>
            <a:solidFill>
              <a:srgbClr val="660066"/>
            </a:solidFill>
          </a:ln>
        </p:spPr>
        <p:txBody>
          <a:bodyPr wrap="square" rtlCol="0">
            <a:spAutoFit/>
          </a:bodyPr>
          <a:lstStyle/>
          <a:p>
            <a:r>
              <a:rPr lang="zh-TW" altLang="en-US" dirty="0" smtClean="0"/>
              <a:t>高職</a:t>
            </a:r>
            <a:r>
              <a:rPr lang="en-US" altLang="zh-TW" dirty="0" smtClean="0"/>
              <a:t>2-1</a:t>
            </a:r>
            <a:endParaRPr lang="zh-TW" altLang="en-US" dirty="0"/>
          </a:p>
        </p:txBody>
      </p:sp>
      <p:sp>
        <p:nvSpPr>
          <p:cNvPr id="21" name="文字方塊 20"/>
          <p:cNvSpPr txBox="1"/>
          <p:nvPr/>
        </p:nvSpPr>
        <p:spPr>
          <a:xfrm>
            <a:off x="6507560" y="4863865"/>
            <a:ext cx="1001812" cy="369332"/>
          </a:xfrm>
          <a:prstGeom prst="rect">
            <a:avLst/>
          </a:prstGeom>
          <a:solidFill>
            <a:srgbClr val="FFFF00"/>
          </a:solidFill>
          <a:ln>
            <a:solidFill>
              <a:srgbClr val="660066"/>
            </a:solidFill>
          </a:ln>
        </p:spPr>
        <p:txBody>
          <a:bodyPr wrap="square" rtlCol="0">
            <a:spAutoFit/>
          </a:bodyPr>
          <a:lstStyle/>
          <a:p>
            <a:r>
              <a:rPr lang="zh-TW" altLang="en-US" dirty="0" smtClean="0"/>
              <a:t>高職</a:t>
            </a:r>
            <a:r>
              <a:rPr lang="en-US" altLang="zh-TW" dirty="0" smtClean="0"/>
              <a:t>2-2</a:t>
            </a:r>
            <a:endParaRPr lang="zh-TW" altLang="en-US" dirty="0"/>
          </a:p>
        </p:txBody>
      </p:sp>
      <p:sp>
        <p:nvSpPr>
          <p:cNvPr id="23" name="文字方塊 22"/>
          <p:cNvSpPr txBox="1"/>
          <p:nvPr/>
        </p:nvSpPr>
        <p:spPr>
          <a:xfrm>
            <a:off x="6522516" y="6168613"/>
            <a:ext cx="1001812" cy="369332"/>
          </a:xfrm>
          <a:prstGeom prst="rect">
            <a:avLst/>
          </a:prstGeom>
          <a:solidFill>
            <a:srgbClr val="FFFF00"/>
          </a:solidFill>
          <a:ln>
            <a:solidFill>
              <a:srgbClr val="660066"/>
            </a:solidFill>
          </a:ln>
        </p:spPr>
        <p:txBody>
          <a:bodyPr wrap="square" rtlCol="0">
            <a:spAutoFit/>
          </a:bodyPr>
          <a:lstStyle/>
          <a:p>
            <a:r>
              <a:rPr lang="zh-TW" altLang="en-US" dirty="0" smtClean="0"/>
              <a:t>高職</a:t>
            </a:r>
            <a:r>
              <a:rPr lang="en-US" altLang="zh-TW" dirty="0" smtClean="0"/>
              <a:t>1-3</a:t>
            </a:r>
          </a:p>
        </p:txBody>
      </p:sp>
      <p:cxnSp>
        <p:nvCxnSpPr>
          <p:cNvPr id="34" name="直線接點 33"/>
          <p:cNvCxnSpPr/>
          <p:nvPr/>
        </p:nvCxnSpPr>
        <p:spPr>
          <a:xfrm>
            <a:off x="8172400" y="2132856"/>
            <a:ext cx="0" cy="4241135"/>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35" name="直線接點 34"/>
          <p:cNvCxnSpPr/>
          <p:nvPr/>
        </p:nvCxnSpPr>
        <p:spPr>
          <a:xfrm flipH="1">
            <a:off x="7812328" y="3295361"/>
            <a:ext cx="32" cy="1774884"/>
          </a:xfrm>
          <a:prstGeom prst="line">
            <a:avLst/>
          </a:prstGeom>
          <a:ln w="28575">
            <a:solidFill>
              <a:srgbClr val="660066"/>
            </a:solidFill>
          </a:ln>
        </p:spPr>
        <p:style>
          <a:lnRef idx="1">
            <a:schemeClr val="dk1"/>
          </a:lnRef>
          <a:fillRef idx="0">
            <a:schemeClr val="dk1"/>
          </a:fillRef>
          <a:effectRef idx="0">
            <a:schemeClr val="dk1"/>
          </a:effectRef>
          <a:fontRef idx="minor">
            <a:schemeClr val="tx1"/>
          </a:fontRef>
        </p:style>
      </p:cxnSp>
      <p:cxnSp>
        <p:nvCxnSpPr>
          <p:cNvPr id="40" name="直線單箭頭接點 39"/>
          <p:cNvCxnSpPr>
            <a:endCxn id="14" idx="3"/>
          </p:cNvCxnSpPr>
          <p:nvPr/>
        </p:nvCxnSpPr>
        <p:spPr>
          <a:xfrm flipH="1">
            <a:off x="7524328" y="2130351"/>
            <a:ext cx="64807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1" name="直線單箭頭接點 40"/>
          <p:cNvCxnSpPr/>
          <p:nvPr/>
        </p:nvCxnSpPr>
        <p:spPr>
          <a:xfrm flipH="1">
            <a:off x="7524328" y="4483402"/>
            <a:ext cx="64807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2" name="直線單箭頭接點 41"/>
          <p:cNvCxnSpPr/>
          <p:nvPr/>
        </p:nvCxnSpPr>
        <p:spPr>
          <a:xfrm flipH="1">
            <a:off x="7524328" y="3317516"/>
            <a:ext cx="2880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直線單箭頭接點 42"/>
          <p:cNvCxnSpPr/>
          <p:nvPr/>
        </p:nvCxnSpPr>
        <p:spPr>
          <a:xfrm flipH="1">
            <a:off x="7524328" y="5070245"/>
            <a:ext cx="2880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直線單箭頭接點 43"/>
          <p:cNvCxnSpPr/>
          <p:nvPr/>
        </p:nvCxnSpPr>
        <p:spPr>
          <a:xfrm flipH="1">
            <a:off x="7524328" y="6353279"/>
            <a:ext cx="757103" cy="2071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5" name="文字方塊 44"/>
          <p:cNvSpPr txBox="1"/>
          <p:nvPr/>
        </p:nvSpPr>
        <p:spPr>
          <a:xfrm>
            <a:off x="8244408" y="2813207"/>
            <a:ext cx="646331" cy="1200329"/>
          </a:xfrm>
          <a:prstGeom prst="rect">
            <a:avLst/>
          </a:prstGeom>
          <a:noFill/>
        </p:spPr>
        <p:txBody>
          <a:bodyPr wrap="none" rtlCol="0">
            <a:spAutoFit/>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同一</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r>
              <a:rPr lang="zh-TW" altLang="en-US" b="1" dirty="0" smtClean="0">
                <a:solidFill>
                  <a:srgbClr val="FF0000"/>
                </a:solidFill>
                <a:latin typeface="微軟正黑體" panose="020B0604030504040204" pitchFamily="34" charset="-120"/>
                <a:ea typeface="微軟正黑體" panose="020B0604030504040204" pitchFamily="34" charset="-120"/>
              </a:rPr>
              <a:t>高職</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r>
              <a:rPr lang="zh-TW" altLang="en-US" b="1" dirty="0" smtClean="0">
                <a:solidFill>
                  <a:srgbClr val="FF0000"/>
                </a:solidFill>
                <a:latin typeface="微軟正黑體" panose="020B0604030504040204" pitchFamily="34" charset="-120"/>
                <a:ea typeface="微軟正黑體" panose="020B0604030504040204" pitchFamily="34" charset="-120"/>
              </a:rPr>
              <a:t>多次</a:t>
            </a:r>
            <a:endParaRPr lang="en-US" altLang="zh-TW" b="1" dirty="0" smtClean="0">
              <a:solidFill>
                <a:srgbClr val="FF0000"/>
              </a:solidFill>
              <a:latin typeface="微軟正黑體" panose="020B0604030504040204" pitchFamily="34" charset="-120"/>
              <a:ea typeface="微軟正黑體" panose="020B0604030504040204" pitchFamily="34" charset="-120"/>
            </a:endParaRPr>
          </a:p>
          <a:p>
            <a:r>
              <a:rPr lang="zh-TW" altLang="en-US" b="1" dirty="0" smtClean="0">
                <a:solidFill>
                  <a:srgbClr val="FF0000"/>
                </a:solidFill>
                <a:latin typeface="微軟正黑體" panose="020B0604030504040204" pitchFamily="34" charset="-120"/>
                <a:ea typeface="微軟正黑體" panose="020B0604030504040204" pitchFamily="34" charset="-120"/>
              </a:rPr>
              <a:t>選</a:t>
            </a:r>
            <a:r>
              <a:rPr lang="zh-TW" altLang="en-US" b="1" dirty="0">
                <a:solidFill>
                  <a:srgbClr val="FF0000"/>
                </a:solidFill>
                <a:latin typeface="微軟正黑體" panose="020B0604030504040204" pitchFamily="34" charset="-120"/>
                <a:ea typeface="微軟正黑體" panose="020B0604030504040204" pitchFamily="34" charset="-120"/>
              </a:rPr>
              <a:t>填</a:t>
            </a:r>
          </a:p>
        </p:txBody>
      </p:sp>
    </p:spTree>
    <p:extLst>
      <p:ext uri="{BB962C8B-B14F-4D97-AF65-F5344CB8AC3E}">
        <p14:creationId xmlns:p14="http://schemas.microsoft.com/office/powerpoint/2010/main" val="6333053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819150" y="370247"/>
            <a:ext cx="7632700" cy="1120776"/>
          </a:xfrm>
          <a:prstGeom prst="rect">
            <a:avLst/>
          </a:prstGeom>
          <a:noFill/>
          <a:ln w="9525">
            <a:noFill/>
            <a:miter lim="800000"/>
            <a:headEnd/>
            <a:tailEnd/>
          </a:ln>
        </p:spPr>
        <p:txBody>
          <a:bodyPr anchor="ctr"/>
          <a:lstStyle/>
          <a:p>
            <a:pPr algn="ctr">
              <a:defRPr/>
            </a:pPr>
            <a:endParaRPr kumimoji="0" lang="en-US" altLang="zh-TW" sz="3200" b="1" dirty="0">
              <a:ln w="9525">
                <a:noFill/>
              </a:ln>
              <a:solidFill>
                <a:srgbClr val="0070C0"/>
              </a:solidFill>
              <a:effectLst>
                <a:outerShdw blurRad="50800" dist="38100" dir="2700000" algn="tl" rotWithShape="0">
                  <a:prstClr val="black">
                    <a:alpha val="40000"/>
                  </a:prstClr>
                </a:outerShdw>
              </a:effectLst>
              <a:latin typeface="微軟正黑體" pitchFamily="34" charset="-120"/>
              <a:ea typeface="微軟正黑體" pitchFamily="34" charset="-120"/>
            </a:endParaRPr>
          </a:p>
        </p:txBody>
      </p:sp>
      <p:pic>
        <p:nvPicPr>
          <p:cNvPr id="39939" name="Picture 8" descr="海報3_12年國教系統架構"/>
          <p:cNvPicPr>
            <a:picLocks noChangeAspect="1" noChangeArrowheads="1"/>
          </p:cNvPicPr>
          <p:nvPr/>
        </p:nvPicPr>
        <p:blipFill>
          <a:blip r:embed="rId3" cstate="screen"/>
          <a:srcRect/>
          <a:stretch>
            <a:fillRect/>
          </a:stretch>
        </p:blipFill>
        <p:spPr bwMode="auto">
          <a:xfrm>
            <a:off x="1144588" y="574391"/>
            <a:ext cx="7632700" cy="5641950"/>
          </a:xfrm>
          <a:prstGeom prst="rect">
            <a:avLst/>
          </a:prstGeom>
          <a:solidFill>
            <a:srgbClr val="FF0000">
              <a:alpha val="30196"/>
            </a:srgbClr>
          </a:solidFill>
          <a:ln w="9525">
            <a:solidFill>
              <a:srgbClr val="FF0000"/>
            </a:solidFill>
            <a:miter lim="800000"/>
            <a:headEnd/>
            <a:tailEnd/>
          </a:ln>
        </p:spPr>
      </p:pic>
      <p:sp>
        <p:nvSpPr>
          <p:cNvPr id="7171" name="Rectangle 7"/>
          <p:cNvSpPr>
            <a:spLocks noChangeArrowheads="1"/>
          </p:cNvSpPr>
          <p:nvPr/>
        </p:nvSpPr>
        <p:spPr bwMode="auto">
          <a:xfrm>
            <a:off x="344010" y="1040231"/>
            <a:ext cx="647700" cy="4710269"/>
          </a:xfrm>
          <a:prstGeom prst="rect">
            <a:avLst/>
          </a:prstGeom>
          <a:solidFill>
            <a:srgbClr val="669900"/>
          </a:solidFill>
          <a:ln w="9525" algn="ctr">
            <a:noFill/>
            <a:prstDash val="sysDot"/>
            <a:miter lim="800000"/>
            <a:headEnd/>
            <a:tailEnd/>
          </a:ln>
          <a:effectLst>
            <a:outerShdw dist="107763" dir="2700000" algn="ctr" rotWithShape="0">
              <a:srgbClr val="808080">
                <a:alpha val="50000"/>
              </a:srgbClr>
            </a:outerShdw>
          </a:effectLst>
          <a:scene3d>
            <a:camera prst="orthographicFront"/>
            <a:lightRig rig="soft" dir="tl">
              <a:rot lat="0" lon="0" rev="0"/>
            </a:lightRig>
          </a:scene3d>
          <a:sp3d>
            <a:bevelT/>
          </a:sp3d>
        </p:spPr>
        <p:txBody>
          <a:bodyPr wrap="none" lIns="0" tIns="0" rIns="0" bIns="0" anchor="ctr"/>
          <a:lstStyle/>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黃</a:t>
            </a: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金</a:t>
            </a: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十</a:t>
            </a: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年</a:t>
            </a:r>
          </a:p>
          <a:p>
            <a:pPr indent="-342900" algn="ctr" fontAlgn="auto">
              <a:spcBef>
                <a:spcPts val="0"/>
              </a:spcBef>
              <a:spcAft>
                <a:spcPts val="0"/>
              </a:spcAft>
              <a:defRPr/>
            </a:pPr>
            <a:endPar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endParaRP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百</a:t>
            </a: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年</a:t>
            </a: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樹</a:t>
            </a:r>
          </a:p>
          <a:p>
            <a:pPr indent="-342900" algn="ctr" fontAlgn="auto">
              <a:spcBef>
                <a:spcPts val="0"/>
              </a:spcBef>
              <a:spcAft>
                <a:spcPts val="0"/>
              </a:spcAft>
              <a:defRPr/>
            </a:pPr>
            <a:r>
              <a:rPr kumimoji="0" lang="zh-TW" altLang="en-US" sz="3200" b="1" spc="50" dirty="0">
                <a:ln w="12700" cmpd="sng">
                  <a:noFill/>
                  <a:prstDash val="solid"/>
                </a:ln>
                <a:solidFill>
                  <a:schemeClr val="bg1"/>
                </a:solidFill>
                <a:effectLst>
                  <a:glow rad="53100">
                    <a:schemeClr val="accent6">
                      <a:satMod val="180000"/>
                      <a:alpha val="30000"/>
                    </a:schemeClr>
                  </a:glow>
                </a:effectLst>
                <a:latin typeface="微軟正黑體" pitchFamily="34" charset="-120"/>
                <a:ea typeface="微軟正黑體" pitchFamily="34" charset="-120"/>
              </a:rPr>
              <a:t>人</a:t>
            </a:r>
          </a:p>
        </p:txBody>
      </p:sp>
      <p:sp>
        <p:nvSpPr>
          <p:cNvPr id="39952" name="投影片編號版面配置區 1"/>
          <p:cNvSpPr>
            <a:spLocks noGrp="1"/>
          </p:cNvSpPr>
          <p:nvPr>
            <p:ph type="sldNum" sz="quarter" idx="10"/>
          </p:nvPr>
        </p:nvSpPr>
        <p:spPr bwMode="auto">
          <a:xfrm>
            <a:off x="7010400" y="6736283"/>
            <a:ext cx="2133600" cy="365125"/>
          </a:xfrm>
          <a:noFill/>
          <a:ln>
            <a:miter lim="800000"/>
            <a:headEnd/>
            <a:tailEnd/>
          </a:ln>
        </p:spPr>
        <p:txBody>
          <a:bodyPr wrap="square" numCol="1" anchorCtr="0" compatLnSpc="1">
            <a:prstTxWarp prst="textNoShape">
              <a:avLst/>
            </a:prstTxWarp>
          </a:bodyPr>
          <a:lstStyle/>
          <a:p>
            <a:fld id="{A634CBBC-8BC7-4032-93D5-5B111205A837}" type="slidenum">
              <a:rPr lang="zh-TW" altLang="en-US" smtClean="0"/>
              <a:pPr/>
              <a:t>4</a:t>
            </a:fld>
            <a:endParaRPr lang="zh-TW" altLang="en-US" smtClean="0"/>
          </a:p>
        </p:txBody>
      </p:sp>
    </p:spTree>
    <p:extLst>
      <p:ext uri="{BB962C8B-B14F-4D97-AF65-F5344CB8AC3E}">
        <p14:creationId xmlns:p14="http://schemas.microsoft.com/office/powerpoint/2010/main" val="319557755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a:xfrm>
            <a:off x="324244" y="620688"/>
            <a:ext cx="8713092"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itchFamily="34" charset="-120"/>
                <a:ea typeface="微軟正黑體" panose="020B0604030504040204" pitchFamily="34" charset="-120"/>
              </a:rPr>
              <a:t>發展項目積分採</a:t>
            </a:r>
            <a:r>
              <a:rPr lang="zh-TW" altLang="en-US" sz="3200" b="1" dirty="0" smtClean="0">
                <a:solidFill>
                  <a:srgbClr val="C00000"/>
                </a:solidFill>
                <a:latin typeface="微軟正黑體" panose="020B0604030504040204" pitchFamily="34" charset="-120"/>
                <a:ea typeface="微軟正黑體" panose="020B0604030504040204" pitchFamily="34" charset="-120"/>
              </a:rPr>
              <a:t>計方式</a:t>
            </a:r>
          </a:p>
        </p:txBody>
      </p:sp>
      <p:graphicFrame>
        <p:nvGraphicFramePr>
          <p:cNvPr id="4" name="內容版面配置區 3"/>
          <p:cNvGraphicFramePr>
            <a:graphicFrameLocks noGrp="1"/>
          </p:cNvGraphicFramePr>
          <p:nvPr>
            <p:ph idx="1"/>
            <p:extLst/>
          </p:nvPr>
        </p:nvGraphicFramePr>
        <p:xfrm>
          <a:off x="457200" y="980728"/>
          <a:ext cx="822960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圓角矩形圖說文字 1"/>
          <p:cNvSpPr/>
          <p:nvPr/>
        </p:nvSpPr>
        <p:spPr>
          <a:xfrm>
            <a:off x="1549351" y="4920588"/>
            <a:ext cx="2160587" cy="1163637"/>
          </a:xfrm>
          <a:prstGeom prst="wedgeRoundRectCallout">
            <a:avLst>
              <a:gd name="adj1" fmla="val -57264"/>
              <a:gd name="adj2" fmla="val -27878"/>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000066"/>
                </a:solidFill>
                <a:latin typeface="微軟正黑體" pitchFamily="34" charset="-120"/>
                <a:ea typeface="微軟正黑體" pitchFamily="34" charset="-120"/>
              </a:rPr>
              <a:t>多元發展項目上限</a:t>
            </a:r>
            <a:r>
              <a:rPr kumimoji="0" lang="en-US" altLang="zh-TW" b="1" dirty="0">
                <a:solidFill>
                  <a:srgbClr val="000066"/>
                </a:solidFill>
                <a:latin typeface="微軟正黑體" pitchFamily="34" charset="-120"/>
                <a:ea typeface="微軟正黑體" pitchFamily="34" charset="-120"/>
              </a:rPr>
              <a:t>40</a:t>
            </a:r>
            <a:r>
              <a:rPr kumimoji="0" lang="zh-TW" altLang="en-US" b="1" dirty="0">
                <a:solidFill>
                  <a:srgbClr val="000066"/>
                </a:solidFill>
                <a:latin typeface="微軟正黑體" pitchFamily="34" charset="-120"/>
                <a:ea typeface="微軟正黑體" pitchFamily="34" charset="-120"/>
              </a:rPr>
              <a:t>分是什麼意思？會不會很難獲得？</a:t>
            </a:r>
          </a:p>
        </p:txBody>
      </p:sp>
      <p:sp>
        <p:nvSpPr>
          <p:cNvPr id="7" name="圓角矩形圖說文字 6"/>
          <p:cNvSpPr/>
          <p:nvPr/>
        </p:nvSpPr>
        <p:spPr>
          <a:xfrm>
            <a:off x="3940175" y="4832018"/>
            <a:ext cx="3457575" cy="1487487"/>
          </a:xfrm>
          <a:prstGeom prst="wedgeRoundRectCallout">
            <a:avLst>
              <a:gd name="adj1" fmla="val 56882"/>
              <a:gd name="adj2" fmla="val 1553"/>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660066"/>
                </a:solidFill>
                <a:latin typeface="微軟正黑體" pitchFamily="34" charset="-120"/>
                <a:ea typeface="微軟正黑體" pitchFamily="34" charset="-120"/>
              </a:rPr>
              <a:t>多元發展項目各單項總和等於</a:t>
            </a:r>
            <a:r>
              <a:rPr kumimoji="0" lang="en-US" altLang="zh-TW" b="1" dirty="0">
                <a:solidFill>
                  <a:srgbClr val="660066"/>
                </a:solidFill>
                <a:latin typeface="微軟正黑體" pitchFamily="34" charset="-120"/>
                <a:ea typeface="微軟正黑體" pitchFamily="34" charset="-120"/>
              </a:rPr>
              <a:t>100</a:t>
            </a:r>
            <a:r>
              <a:rPr kumimoji="0" lang="zh-TW" altLang="en-US" b="1" dirty="0">
                <a:solidFill>
                  <a:srgbClr val="660066"/>
                </a:solidFill>
                <a:latin typeface="微軟正黑體" pitchFamily="34" charset="-120"/>
                <a:ea typeface="微軟正黑體" pitchFamily="34" charset="-120"/>
              </a:rPr>
              <a:t>分，我們可以選擇優勢發展項目爭取分數，最高採計上限為</a:t>
            </a:r>
            <a:r>
              <a:rPr kumimoji="0" lang="en-US" altLang="zh-TW" b="1" dirty="0">
                <a:solidFill>
                  <a:srgbClr val="660066"/>
                </a:solidFill>
                <a:latin typeface="微軟正黑體" pitchFamily="34" charset="-120"/>
                <a:ea typeface="微軟正黑體" pitchFamily="34" charset="-120"/>
              </a:rPr>
              <a:t>40</a:t>
            </a:r>
            <a:r>
              <a:rPr kumimoji="0" lang="zh-TW" altLang="en-US" b="1" dirty="0">
                <a:solidFill>
                  <a:srgbClr val="660066"/>
                </a:solidFill>
                <a:latin typeface="微軟正黑體" pitchFamily="34" charset="-120"/>
                <a:ea typeface="微軟正黑體" pitchFamily="34" charset="-120"/>
              </a:rPr>
              <a:t>分，而且絕大部分的人都可獲得上限</a:t>
            </a:r>
            <a:r>
              <a:rPr kumimoji="0" lang="en-US" altLang="zh-TW" b="1" dirty="0">
                <a:solidFill>
                  <a:srgbClr val="660066"/>
                </a:solidFill>
                <a:latin typeface="微軟正黑體" pitchFamily="34" charset="-120"/>
                <a:ea typeface="微軟正黑體" pitchFamily="34" charset="-120"/>
              </a:rPr>
              <a:t>40</a:t>
            </a:r>
            <a:r>
              <a:rPr kumimoji="0" lang="zh-TW" altLang="en-US" b="1" dirty="0">
                <a:solidFill>
                  <a:srgbClr val="660066"/>
                </a:solidFill>
                <a:latin typeface="微軟正黑體" pitchFamily="34" charset="-120"/>
                <a:ea typeface="微軟正黑體" pitchFamily="34" charset="-120"/>
              </a:rPr>
              <a:t>分。</a:t>
            </a:r>
            <a:endParaRPr kumimoji="0" lang="en-US" altLang="zh-TW" b="1" dirty="0">
              <a:solidFill>
                <a:srgbClr val="660066"/>
              </a:solidFill>
              <a:latin typeface="微軟正黑體" pitchFamily="34" charset="-120"/>
              <a:ea typeface="微軟正黑體" pitchFamily="34" charset="-120"/>
            </a:endParaRPr>
          </a:p>
        </p:txBody>
      </p:sp>
      <p:sp>
        <p:nvSpPr>
          <p:cNvPr id="9" name="投影片編號版面配置區 8"/>
          <p:cNvSpPr>
            <a:spLocks noGrp="1"/>
          </p:cNvSpPr>
          <p:nvPr>
            <p:ph type="sldNum" sz="quarter" idx="12"/>
          </p:nvPr>
        </p:nvSpPr>
        <p:spPr>
          <a:xfrm>
            <a:off x="6553200" y="6122656"/>
            <a:ext cx="2133600" cy="365125"/>
          </a:xfrm>
        </p:spPr>
        <p:txBody>
          <a:bodyPr/>
          <a:lstStyle/>
          <a:p>
            <a:pPr>
              <a:defRPr/>
            </a:pPr>
            <a:fld id="{023CAFB4-572A-4A72-A6BF-D6CE08F8876E}" type="slidenum">
              <a:rPr lang="zh-TW" altLang="en-US"/>
              <a:pPr>
                <a:defRPr/>
              </a:pPr>
              <a:t>40</a:t>
            </a:fld>
            <a:endParaRPr lang="zh-TW" altLang="en-US"/>
          </a:p>
        </p:txBody>
      </p:sp>
    </p:spTree>
    <p:extLst>
      <p:ext uri="{BB962C8B-B14F-4D97-AF65-F5344CB8AC3E}">
        <p14:creationId xmlns:p14="http://schemas.microsoft.com/office/powerpoint/2010/main" val="110951557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p:cNvSpPr>
            <a:spLocks noGrp="1"/>
          </p:cNvSpPr>
          <p:nvPr>
            <p:ph type="title"/>
          </p:nvPr>
        </p:nvSpPr>
        <p:spPr>
          <a:xfrm>
            <a:off x="836104" y="764704"/>
            <a:ext cx="7543800"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itchFamily="34" charset="-120"/>
                <a:ea typeface="微軟正黑體" panose="020B0604030504040204" pitchFamily="34" charset="-120"/>
              </a:rPr>
              <a:t>發展項目積分採</a:t>
            </a:r>
            <a:r>
              <a:rPr lang="zh-TW" altLang="en-US" sz="3200" b="1" dirty="0" smtClean="0">
                <a:solidFill>
                  <a:srgbClr val="C00000"/>
                </a:solidFill>
                <a:latin typeface="微軟正黑體" pitchFamily="34" charset="-120"/>
                <a:ea typeface="微軟正黑體" panose="020B0604030504040204" pitchFamily="34" charset="-120"/>
              </a:rPr>
              <a:t>計</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980300943"/>
              </p:ext>
            </p:extLst>
          </p:nvPr>
        </p:nvGraphicFramePr>
        <p:xfrm>
          <a:off x="457200" y="1628800"/>
          <a:ext cx="8435280" cy="4175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pPr>
              <a:defRPr/>
            </a:pPr>
            <a:fld id="{BBE5A9B6-7366-4295-B0F4-1F575CDD8B93}" type="slidenum">
              <a:rPr lang="zh-TW" altLang="en-US"/>
              <a:pPr>
                <a:defRPr/>
              </a:pPr>
              <a:t>41</a:t>
            </a:fld>
            <a:endParaRPr lang="zh-TW" altLang="en-US"/>
          </a:p>
        </p:txBody>
      </p:sp>
    </p:spTree>
    <p:extLst>
      <p:ext uri="{BB962C8B-B14F-4D97-AF65-F5344CB8AC3E}">
        <p14:creationId xmlns:p14="http://schemas.microsoft.com/office/powerpoint/2010/main" val="43986687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791208" y="692696"/>
            <a:ext cx="7704459"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多元發展項目積分採計</a:t>
            </a:r>
            <a:endParaRPr lang="zh-TW" altLang="en-US" sz="3200" dirty="0" smtClean="0">
              <a:solidFill>
                <a:srgbClr val="FFFF00"/>
              </a:solidFill>
            </a:endParaRPr>
          </a:p>
        </p:txBody>
      </p:sp>
      <p:graphicFrame>
        <p:nvGraphicFramePr>
          <p:cNvPr id="5" name="內容版面配置區 4"/>
          <p:cNvGraphicFramePr>
            <a:graphicFrameLocks noGrp="1"/>
          </p:cNvGraphicFramePr>
          <p:nvPr>
            <p:ph idx="1"/>
          </p:nvPr>
        </p:nvGraphicFramePr>
        <p:xfrm>
          <a:off x="529208" y="1700808"/>
          <a:ext cx="8003232" cy="2081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6868" name="圖片 5"/>
          <p:cNvPicPr>
            <a:picLocks noChangeAspect="1"/>
          </p:cNvPicPr>
          <p:nvPr/>
        </p:nvPicPr>
        <p:blipFill>
          <a:blip r:embed="rId7" cstate="print"/>
          <a:srcRect/>
          <a:stretch>
            <a:fillRect/>
          </a:stretch>
        </p:blipFill>
        <p:spPr bwMode="auto">
          <a:xfrm>
            <a:off x="4071938" y="3861048"/>
            <a:ext cx="1228725" cy="2384425"/>
          </a:xfrm>
          <a:prstGeom prst="rect">
            <a:avLst/>
          </a:prstGeom>
          <a:noFill/>
          <a:ln w="9525">
            <a:noFill/>
            <a:miter lim="800000"/>
            <a:headEnd/>
            <a:tailEnd/>
          </a:ln>
        </p:spPr>
      </p:pic>
      <p:sp>
        <p:nvSpPr>
          <p:cNvPr id="8" name="圓角矩形圖說文字 7"/>
          <p:cNvSpPr/>
          <p:nvPr/>
        </p:nvSpPr>
        <p:spPr>
          <a:xfrm>
            <a:off x="1258888" y="5226298"/>
            <a:ext cx="3384550" cy="1090612"/>
          </a:xfrm>
          <a:prstGeom prst="wedgeRoundRectCallout">
            <a:avLst>
              <a:gd name="adj1" fmla="val -54395"/>
              <a:gd name="adj2" fmla="val 437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C00000"/>
                </a:solidFill>
                <a:latin typeface="微軟正黑體" pitchFamily="34" charset="-120"/>
                <a:ea typeface="微軟正黑體" pitchFamily="34" charset="-120"/>
              </a:rPr>
              <a:t>不會！！</a:t>
            </a:r>
            <a:endParaRPr kumimoji="0" lang="en-US" altLang="zh-TW" b="1" dirty="0">
              <a:solidFill>
                <a:srgbClr val="C00000"/>
              </a:solidFill>
              <a:latin typeface="微軟正黑體" pitchFamily="34" charset="-120"/>
              <a:ea typeface="微軟正黑體" pitchFamily="34" charset="-120"/>
            </a:endParaRPr>
          </a:p>
          <a:p>
            <a:pPr fontAlgn="auto">
              <a:spcBef>
                <a:spcPts val="0"/>
              </a:spcBef>
              <a:spcAft>
                <a:spcPts val="0"/>
              </a:spcAft>
              <a:defRPr/>
            </a:pPr>
            <a:r>
              <a:rPr kumimoji="0" lang="zh-TW" altLang="en-US" b="1" dirty="0">
                <a:solidFill>
                  <a:srgbClr val="000066"/>
                </a:solidFill>
                <a:latin typeface="微軟正黑體" pitchFamily="34" charset="-120"/>
                <a:ea typeface="微軟正黑體" pitchFamily="34" charset="-120"/>
              </a:rPr>
              <a:t>體適能共有</a:t>
            </a:r>
            <a:r>
              <a:rPr kumimoji="0" lang="en-US" altLang="zh-TW" b="1" dirty="0">
                <a:solidFill>
                  <a:srgbClr val="000066"/>
                </a:solidFill>
                <a:latin typeface="微軟正黑體" pitchFamily="34" charset="-120"/>
                <a:ea typeface="微軟正黑體" pitchFamily="34" charset="-120"/>
              </a:rPr>
              <a:t>4</a:t>
            </a:r>
            <a:r>
              <a:rPr kumimoji="0" lang="zh-TW" altLang="en-US" b="1" dirty="0">
                <a:solidFill>
                  <a:srgbClr val="000066"/>
                </a:solidFill>
                <a:latin typeface="微軟正黑體" pitchFamily="34" charset="-120"/>
                <a:ea typeface="微軟正黑體" pitchFamily="34" charset="-120"/>
              </a:rPr>
              <a:t>項，單項</a:t>
            </a:r>
            <a:r>
              <a:rPr kumimoji="0" lang="zh-TW" altLang="en-US" b="1" dirty="0">
                <a:solidFill>
                  <a:srgbClr val="C00000"/>
                </a:solidFill>
                <a:latin typeface="微軟正黑體" pitchFamily="34" charset="-120"/>
                <a:ea typeface="微軟正黑體" pitchFamily="34" charset="-120"/>
              </a:rPr>
              <a:t>中等</a:t>
            </a:r>
            <a:r>
              <a:rPr kumimoji="0" lang="zh-TW" altLang="en-US" b="1" dirty="0">
                <a:solidFill>
                  <a:srgbClr val="000066"/>
                </a:solidFill>
                <a:latin typeface="微軟正黑體" pitchFamily="34" charset="-120"/>
                <a:ea typeface="微軟正黑體" pitchFamily="34" charset="-120"/>
              </a:rPr>
              <a:t>以上每學年就可以拿</a:t>
            </a:r>
            <a:r>
              <a:rPr kumimoji="0" lang="en-US" altLang="zh-TW" b="1" dirty="0">
                <a:solidFill>
                  <a:srgbClr val="000066"/>
                </a:solidFill>
                <a:latin typeface="微軟正黑體" pitchFamily="34" charset="-120"/>
                <a:ea typeface="微軟正黑體" pitchFamily="34" charset="-120"/>
              </a:rPr>
              <a:t>3</a:t>
            </a:r>
            <a:r>
              <a:rPr kumimoji="0" lang="zh-TW" altLang="en-US" b="1" dirty="0">
                <a:solidFill>
                  <a:srgbClr val="000066"/>
                </a:solidFill>
                <a:latin typeface="微軟正黑體" pitchFamily="34" charset="-120"/>
                <a:ea typeface="微軟正黑體" pitchFamily="34" charset="-120"/>
              </a:rPr>
              <a:t>分，</a:t>
            </a:r>
            <a:r>
              <a:rPr kumimoji="0" lang="en-US" altLang="zh-TW" b="1" dirty="0">
                <a:solidFill>
                  <a:srgbClr val="000066"/>
                </a:solidFill>
                <a:latin typeface="微軟正黑體" pitchFamily="34" charset="-120"/>
                <a:ea typeface="微軟正黑體" pitchFamily="34" charset="-120"/>
              </a:rPr>
              <a:t>4</a:t>
            </a:r>
            <a:r>
              <a:rPr kumimoji="0" lang="zh-TW" altLang="en-US" b="1" dirty="0">
                <a:solidFill>
                  <a:srgbClr val="000066"/>
                </a:solidFill>
                <a:latin typeface="微軟正黑體" pitchFamily="34" charset="-120"/>
                <a:ea typeface="微軟正黑體" pitchFamily="34" charset="-120"/>
              </a:rPr>
              <a:t>項都通過</a:t>
            </a:r>
            <a:r>
              <a:rPr kumimoji="0" lang="en-US" altLang="zh-TW" b="1" dirty="0">
                <a:solidFill>
                  <a:srgbClr val="000066"/>
                </a:solidFill>
                <a:latin typeface="微軟正黑體" pitchFamily="34" charset="-120"/>
                <a:ea typeface="微軟正黑體" pitchFamily="34" charset="-120"/>
              </a:rPr>
              <a:t>1</a:t>
            </a:r>
            <a:r>
              <a:rPr kumimoji="0" lang="zh-TW" altLang="en-US" b="1" dirty="0">
                <a:solidFill>
                  <a:srgbClr val="000066"/>
                </a:solidFill>
                <a:latin typeface="微軟正黑體" pitchFamily="34" charset="-120"/>
                <a:ea typeface="微軟正黑體" pitchFamily="34" charset="-120"/>
              </a:rPr>
              <a:t>年就可以拿</a:t>
            </a:r>
            <a:r>
              <a:rPr kumimoji="0" lang="en-US" altLang="zh-TW" b="1" dirty="0">
                <a:solidFill>
                  <a:srgbClr val="C00000"/>
                </a:solidFill>
                <a:latin typeface="微軟正黑體" pitchFamily="34" charset="-120"/>
                <a:ea typeface="微軟正黑體" pitchFamily="34" charset="-120"/>
              </a:rPr>
              <a:t>12</a:t>
            </a:r>
            <a:r>
              <a:rPr kumimoji="0" lang="zh-TW" altLang="en-US" b="1" dirty="0">
                <a:solidFill>
                  <a:srgbClr val="C00000"/>
                </a:solidFill>
                <a:latin typeface="微軟正黑體" pitchFamily="34" charset="-120"/>
                <a:ea typeface="微軟正黑體" pitchFamily="34" charset="-120"/>
              </a:rPr>
              <a:t>分</a:t>
            </a:r>
            <a:r>
              <a:rPr kumimoji="0" lang="zh-TW" altLang="en-US" b="1" dirty="0">
                <a:solidFill>
                  <a:srgbClr val="000066"/>
                </a:solidFill>
                <a:latin typeface="微軟正黑體" pitchFamily="34" charset="-120"/>
                <a:ea typeface="微軟正黑體" pitchFamily="34" charset="-120"/>
              </a:rPr>
              <a:t>耶！！</a:t>
            </a:r>
          </a:p>
        </p:txBody>
      </p:sp>
      <p:sp>
        <p:nvSpPr>
          <p:cNvPr id="9" name="圓角矩形圖說文字 8"/>
          <p:cNvSpPr/>
          <p:nvPr/>
        </p:nvSpPr>
        <p:spPr>
          <a:xfrm>
            <a:off x="1785938" y="4173785"/>
            <a:ext cx="2376487" cy="866775"/>
          </a:xfrm>
          <a:prstGeom prst="wedgeRoundRectCallout">
            <a:avLst>
              <a:gd name="adj1" fmla="val 56149"/>
              <a:gd name="adj2" fmla="val -13688"/>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000066"/>
                </a:solidFill>
                <a:latin typeface="微軟正黑體" pitchFamily="34" charset="-120"/>
                <a:ea typeface="微軟正黑體" pitchFamily="34" charset="-120"/>
              </a:rPr>
              <a:t>我體能不是很好，體適能分數ㄧ定很難獲得吧？</a:t>
            </a:r>
            <a:endParaRPr kumimoji="0" lang="en-US" altLang="zh-TW" b="1" dirty="0">
              <a:solidFill>
                <a:srgbClr val="000066"/>
              </a:solidFill>
              <a:latin typeface="微軟正黑體" pitchFamily="34" charset="-120"/>
              <a:ea typeface="微軟正黑體" pitchFamily="34" charset="-120"/>
            </a:endParaRPr>
          </a:p>
        </p:txBody>
      </p:sp>
      <p:grpSp>
        <p:nvGrpSpPr>
          <p:cNvPr id="36873" name="群組 21622"/>
          <p:cNvGrpSpPr>
            <a:grpSpLocks/>
          </p:cNvGrpSpPr>
          <p:nvPr/>
        </p:nvGrpSpPr>
        <p:grpSpPr bwMode="auto">
          <a:xfrm>
            <a:off x="5072063" y="4176960"/>
            <a:ext cx="1376362" cy="2232025"/>
            <a:chOff x="-1981200" y="188913"/>
            <a:chExt cx="1541462" cy="2882900"/>
          </a:xfrm>
        </p:grpSpPr>
        <p:sp>
          <p:nvSpPr>
            <p:cNvPr id="36878" name="Freeform 49"/>
            <p:cNvSpPr>
              <a:spLocks/>
            </p:cNvSpPr>
            <p:nvPr/>
          </p:nvSpPr>
          <p:spPr bwMode="auto">
            <a:xfrm>
              <a:off x="-1181100" y="2160588"/>
              <a:ext cx="282575" cy="831850"/>
            </a:xfrm>
            <a:custGeom>
              <a:avLst/>
              <a:gdLst>
                <a:gd name="T0" fmla="*/ 2147483647 w 1600"/>
                <a:gd name="T1" fmla="*/ 2147483647 h 4721"/>
                <a:gd name="T2" fmla="*/ 2147483647 w 1600"/>
                <a:gd name="T3" fmla="*/ 2147483647 h 4721"/>
                <a:gd name="T4" fmla="*/ 2147483647 w 1600"/>
                <a:gd name="T5" fmla="*/ 2147483647 h 4721"/>
                <a:gd name="T6" fmla="*/ 2147483647 w 1600"/>
                <a:gd name="T7" fmla="*/ 2147483647 h 4721"/>
                <a:gd name="T8" fmla="*/ 2147483647 w 1600"/>
                <a:gd name="T9" fmla="*/ 2147483647 h 4721"/>
                <a:gd name="T10" fmla="*/ 2147483647 w 1600"/>
                <a:gd name="T11" fmla="*/ 2147483647 h 4721"/>
                <a:gd name="T12" fmla="*/ 2147483647 w 1600"/>
                <a:gd name="T13" fmla="*/ 2147483647 h 4721"/>
                <a:gd name="T14" fmla="*/ 2147483647 w 1600"/>
                <a:gd name="T15" fmla="*/ 2147483647 h 4721"/>
                <a:gd name="T16" fmla="*/ 2147483647 w 1600"/>
                <a:gd name="T17" fmla="*/ 2147483647 h 4721"/>
                <a:gd name="T18" fmla="*/ 2147483647 w 1600"/>
                <a:gd name="T19" fmla="*/ 2147483647 h 4721"/>
                <a:gd name="T20" fmla="*/ 2147483647 w 1600"/>
                <a:gd name="T21" fmla="*/ 2147483647 h 4721"/>
                <a:gd name="T22" fmla="*/ 2147483647 w 1600"/>
                <a:gd name="T23" fmla="*/ 2147483647 h 4721"/>
                <a:gd name="T24" fmla="*/ 2147483647 w 1600"/>
                <a:gd name="T25" fmla="*/ 2147483647 h 4721"/>
                <a:gd name="T26" fmla="*/ 2147483647 w 1600"/>
                <a:gd name="T27" fmla="*/ 2147483647 h 4721"/>
                <a:gd name="T28" fmla="*/ 2147483647 w 1600"/>
                <a:gd name="T29" fmla="*/ 2147483647 h 4721"/>
                <a:gd name="T30" fmla="*/ 2147483647 w 1600"/>
                <a:gd name="T31" fmla="*/ 2147483647 h 4721"/>
                <a:gd name="T32" fmla="*/ 2147483647 w 1600"/>
                <a:gd name="T33" fmla="*/ 2147483647 h 4721"/>
                <a:gd name="T34" fmla="*/ 2147483647 w 1600"/>
                <a:gd name="T35" fmla="*/ 2147483647 h 4721"/>
                <a:gd name="T36" fmla="*/ 2147483647 w 1600"/>
                <a:gd name="T37" fmla="*/ 2147483647 h 4721"/>
                <a:gd name="T38" fmla="*/ 2147483647 w 1600"/>
                <a:gd name="T39" fmla="*/ 2147483647 h 4721"/>
                <a:gd name="T40" fmla="*/ 2147483647 w 1600"/>
                <a:gd name="T41" fmla="*/ 2147483647 h 4721"/>
                <a:gd name="T42" fmla="*/ 2147483647 w 1600"/>
                <a:gd name="T43" fmla="*/ 2147483647 h 4721"/>
                <a:gd name="T44" fmla="*/ 2147483647 w 1600"/>
                <a:gd name="T45" fmla="*/ 2147483647 h 4721"/>
                <a:gd name="T46" fmla="*/ 2147483647 w 1600"/>
                <a:gd name="T47" fmla="*/ 2147483647 h 4721"/>
                <a:gd name="T48" fmla="*/ 2147483647 w 1600"/>
                <a:gd name="T49" fmla="*/ 2147483647 h 4721"/>
                <a:gd name="T50" fmla="*/ 2147483647 w 1600"/>
                <a:gd name="T51" fmla="*/ 2147483647 h 4721"/>
                <a:gd name="T52" fmla="*/ 2147483647 w 1600"/>
                <a:gd name="T53" fmla="*/ 2147483647 h 4721"/>
                <a:gd name="T54" fmla="*/ 2147483647 w 1600"/>
                <a:gd name="T55" fmla="*/ 2147483647 h 4721"/>
                <a:gd name="T56" fmla="*/ 2147483647 w 1600"/>
                <a:gd name="T57" fmla="*/ 2147483647 h 4721"/>
                <a:gd name="T58" fmla="*/ 2147483647 w 1600"/>
                <a:gd name="T59" fmla="*/ 2147483647 h 4721"/>
                <a:gd name="T60" fmla="*/ 2147483647 w 1600"/>
                <a:gd name="T61" fmla="*/ 2147483647 h 4721"/>
                <a:gd name="T62" fmla="*/ 2147483647 w 1600"/>
                <a:gd name="T63" fmla="*/ 2147483647 h 4721"/>
                <a:gd name="T64" fmla="*/ 2147483647 w 1600"/>
                <a:gd name="T65" fmla="*/ 2147483647 h 4721"/>
                <a:gd name="T66" fmla="*/ 2147483647 w 1600"/>
                <a:gd name="T67" fmla="*/ 2147483647 h 4721"/>
                <a:gd name="T68" fmla="*/ 2147483647 w 1600"/>
                <a:gd name="T69" fmla="*/ 2147483647 h 4721"/>
                <a:gd name="T70" fmla="*/ 2147483647 w 1600"/>
                <a:gd name="T71" fmla="*/ 2147483647 h 4721"/>
                <a:gd name="T72" fmla="*/ 2147483647 w 1600"/>
                <a:gd name="T73" fmla="*/ 2147483647 h 4721"/>
                <a:gd name="T74" fmla="*/ 2147483647 w 1600"/>
                <a:gd name="T75" fmla="*/ 2147483647 h 4721"/>
                <a:gd name="T76" fmla="*/ 2147483647 w 1600"/>
                <a:gd name="T77" fmla="*/ 2147483647 h 4721"/>
                <a:gd name="T78" fmla="*/ 2147483647 w 1600"/>
                <a:gd name="T79" fmla="*/ 2147483647 h 4721"/>
                <a:gd name="T80" fmla="*/ 2147483647 w 1600"/>
                <a:gd name="T81" fmla="*/ 2147483647 h 4721"/>
                <a:gd name="T82" fmla="*/ 0 w 1600"/>
                <a:gd name="T83" fmla="*/ 2147483647 h 4721"/>
                <a:gd name="T84" fmla="*/ 2147483647 w 1600"/>
                <a:gd name="T85" fmla="*/ 2147483647 h 4721"/>
                <a:gd name="T86" fmla="*/ 2147483647 w 1600"/>
                <a:gd name="T87" fmla="*/ 2147483647 h 4721"/>
                <a:gd name="T88" fmla="*/ 2147483647 w 1600"/>
                <a:gd name="T89" fmla="*/ 2147483647 h 4721"/>
                <a:gd name="T90" fmla="*/ 2147483647 w 1600"/>
                <a:gd name="T91" fmla="*/ 2147483647 h 4721"/>
                <a:gd name="T92" fmla="*/ 2147483647 w 1600"/>
                <a:gd name="T93" fmla="*/ 2147483647 h 4721"/>
                <a:gd name="T94" fmla="*/ 2147483647 w 1600"/>
                <a:gd name="T95" fmla="*/ 2147483647 h 4721"/>
                <a:gd name="T96" fmla="*/ 2147483647 w 1600"/>
                <a:gd name="T97" fmla="*/ 2147483647 h 4721"/>
                <a:gd name="T98" fmla="*/ 2147483647 w 1600"/>
                <a:gd name="T99" fmla="*/ 2147483647 h 4721"/>
                <a:gd name="T100" fmla="*/ 2147483647 w 1600"/>
                <a:gd name="T101" fmla="*/ 2147483647 h 4721"/>
                <a:gd name="T102" fmla="*/ 2147483647 w 1600"/>
                <a:gd name="T103" fmla="*/ 2147483647 h 4721"/>
                <a:gd name="T104" fmla="*/ 2147483647 w 1600"/>
                <a:gd name="T105" fmla="*/ 2147483647 h 4721"/>
                <a:gd name="T106" fmla="*/ 2147483647 w 1600"/>
                <a:gd name="T107" fmla="*/ 2147483647 h 4721"/>
                <a:gd name="T108" fmla="*/ 2147483647 w 1600"/>
                <a:gd name="T109" fmla="*/ 2147483647 h 472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00"/>
                <a:gd name="T166" fmla="*/ 0 h 4721"/>
                <a:gd name="T167" fmla="*/ 1600 w 1600"/>
                <a:gd name="T168" fmla="*/ 4721 h 472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00" h="4721">
                  <a:moveTo>
                    <a:pt x="622" y="397"/>
                  </a:moveTo>
                  <a:lnTo>
                    <a:pt x="622" y="425"/>
                  </a:lnTo>
                  <a:lnTo>
                    <a:pt x="618" y="507"/>
                  </a:lnTo>
                  <a:lnTo>
                    <a:pt x="615" y="635"/>
                  </a:lnTo>
                  <a:lnTo>
                    <a:pt x="611" y="802"/>
                  </a:lnTo>
                  <a:lnTo>
                    <a:pt x="607" y="1003"/>
                  </a:lnTo>
                  <a:lnTo>
                    <a:pt x="604" y="1230"/>
                  </a:lnTo>
                  <a:lnTo>
                    <a:pt x="600" y="1477"/>
                  </a:lnTo>
                  <a:lnTo>
                    <a:pt x="598" y="1737"/>
                  </a:lnTo>
                  <a:lnTo>
                    <a:pt x="598" y="1870"/>
                  </a:lnTo>
                  <a:lnTo>
                    <a:pt x="598" y="2003"/>
                  </a:lnTo>
                  <a:lnTo>
                    <a:pt x="599" y="2137"/>
                  </a:lnTo>
                  <a:lnTo>
                    <a:pt x="600" y="2269"/>
                  </a:lnTo>
                  <a:lnTo>
                    <a:pt x="603" y="2399"/>
                  </a:lnTo>
                  <a:lnTo>
                    <a:pt x="606" y="2528"/>
                  </a:lnTo>
                  <a:lnTo>
                    <a:pt x="609" y="2653"/>
                  </a:lnTo>
                  <a:lnTo>
                    <a:pt x="613" y="2773"/>
                  </a:lnTo>
                  <a:lnTo>
                    <a:pt x="618" y="2889"/>
                  </a:lnTo>
                  <a:lnTo>
                    <a:pt x="625" y="2998"/>
                  </a:lnTo>
                  <a:lnTo>
                    <a:pt x="631" y="3101"/>
                  </a:lnTo>
                  <a:lnTo>
                    <a:pt x="640" y="3196"/>
                  </a:lnTo>
                  <a:lnTo>
                    <a:pt x="649" y="3283"/>
                  </a:lnTo>
                  <a:lnTo>
                    <a:pt x="660" y="3360"/>
                  </a:lnTo>
                  <a:lnTo>
                    <a:pt x="671" y="3428"/>
                  </a:lnTo>
                  <a:lnTo>
                    <a:pt x="684" y="3485"/>
                  </a:lnTo>
                  <a:lnTo>
                    <a:pt x="700" y="3534"/>
                  </a:lnTo>
                  <a:lnTo>
                    <a:pt x="719" y="3582"/>
                  </a:lnTo>
                  <a:lnTo>
                    <a:pt x="741" y="3627"/>
                  </a:lnTo>
                  <a:lnTo>
                    <a:pt x="767" y="3669"/>
                  </a:lnTo>
                  <a:lnTo>
                    <a:pt x="795" y="3711"/>
                  </a:lnTo>
                  <a:lnTo>
                    <a:pt x="826" y="3749"/>
                  </a:lnTo>
                  <a:lnTo>
                    <a:pt x="859" y="3786"/>
                  </a:lnTo>
                  <a:lnTo>
                    <a:pt x="894" y="3821"/>
                  </a:lnTo>
                  <a:lnTo>
                    <a:pt x="931" y="3855"/>
                  </a:lnTo>
                  <a:lnTo>
                    <a:pt x="969" y="3887"/>
                  </a:lnTo>
                  <a:lnTo>
                    <a:pt x="1008" y="3916"/>
                  </a:lnTo>
                  <a:lnTo>
                    <a:pt x="1049" y="3946"/>
                  </a:lnTo>
                  <a:lnTo>
                    <a:pt x="1089" y="3973"/>
                  </a:lnTo>
                  <a:lnTo>
                    <a:pt x="1130" y="3999"/>
                  </a:lnTo>
                  <a:lnTo>
                    <a:pt x="1170" y="4024"/>
                  </a:lnTo>
                  <a:lnTo>
                    <a:pt x="1211" y="4049"/>
                  </a:lnTo>
                  <a:lnTo>
                    <a:pt x="1290" y="4093"/>
                  </a:lnTo>
                  <a:lnTo>
                    <a:pt x="1365" y="4135"/>
                  </a:lnTo>
                  <a:lnTo>
                    <a:pt x="1400" y="4156"/>
                  </a:lnTo>
                  <a:lnTo>
                    <a:pt x="1433" y="4175"/>
                  </a:lnTo>
                  <a:lnTo>
                    <a:pt x="1465" y="4194"/>
                  </a:lnTo>
                  <a:lnTo>
                    <a:pt x="1494" y="4213"/>
                  </a:lnTo>
                  <a:lnTo>
                    <a:pt x="1519" y="4231"/>
                  </a:lnTo>
                  <a:lnTo>
                    <a:pt x="1541" y="4249"/>
                  </a:lnTo>
                  <a:lnTo>
                    <a:pt x="1561" y="4268"/>
                  </a:lnTo>
                  <a:lnTo>
                    <a:pt x="1576" y="4286"/>
                  </a:lnTo>
                  <a:lnTo>
                    <a:pt x="1589" y="4304"/>
                  </a:lnTo>
                  <a:lnTo>
                    <a:pt x="1596" y="4323"/>
                  </a:lnTo>
                  <a:lnTo>
                    <a:pt x="1600" y="4342"/>
                  </a:lnTo>
                  <a:lnTo>
                    <a:pt x="1598" y="4361"/>
                  </a:lnTo>
                  <a:lnTo>
                    <a:pt x="1593" y="4381"/>
                  </a:lnTo>
                  <a:lnTo>
                    <a:pt x="1588" y="4400"/>
                  </a:lnTo>
                  <a:lnTo>
                    <a:pt x="1579" y="4420"/>
                  </a:lnTo>
                  <a:lnTo>
                    <a:pt x="1571" y="4439"/>
                  </a:lnTo>
                  <a:lnTo>
                    <a:pt x="1560" y="4460"/>
                  </a:lnTo>
                  <a:lnTo>
                    <a:pt x="1549" y="4479"/>
                  </a:lnTo>
                  <a:lnTo>
                    <a:pt x="1536" y="4498"/>
                  </a:lnTo>
                  <a:lnTo>
                    <a:pt x="1521" y="4516"/>
                  </a:lnTo>
                  <a:lnTo>
                    <a:pt x="1505" y="4534"/>
                  </a:lnTo>
                  <a:lnTo>
                    <a:pt x="1488" y="4552"/>
                  </a:lnTo>
                  <a:lnTo>
                    <a:pt x="1469" y="4570"/>
                  </a:lnTo>
                  <a:lnTo>
                    <a:pt x="1449" y="4586"/>
                  </a:lnTo>
                  <a:lnTo>
                    <a:pt x="1428" y="4602"/>
                  </a:lnTo>
                  <a:lnTo>
                    <a:pt x="1406" y="4617"/>
                  </a:lnTo>
                  <a:lnTo>
                    <a:pt x="1382" y="4632"/>
                  </a:lnTo>
                  <a:lnTo>
                    <a:pt x="1357" y="4645"/>
                  </a:lnTo>
                  <a:lnTo>
                    <a:pt x="1330" y="4658"/>
                  </a:lnTo>
                  <a:lnTo>
                    <a:pt x="1303" y="4670"/>
                  </a:lnTo>
                  <a:lnTo>
                    <a:pt x="1273" y="4681"/>
                  </a:lnTo>
                  <a:lnTo>
                    <a:pt x="1244" y="4691"/>
                  </a:lnTo>
                  <a:lnTo>
                    <a:pt x="1212" y="4699"/>
                  </a:lnTo>
                  <a:lnTo>
                    <a:pt x="1179" y="4705"/>
                  </a:lnTo>
                  <a:lnTo>
                    <a:pt x="1145" y="4712"/>
                  </a:lnTo>
                  <a:lnTo>
                    <a:pt x="1110" y="4716"/>
                  </a:lnTo>
                  <a:lnTo>
                    <a:pt x="1074" y="4719"/>
                  </a:lnTo>
                  <a:lnTo>
                    <a:pt x="1037" y="4721"/>
                  </a:lnTo>
                  <a:lnTo>
                    <a:pt x="998" y="4721"/>
                  </a:lnTo>
                  <a:lnTo>
                    <a:pt x="959" y="4719"/>
                  </a:lnTo>
                  <a:lnTo>
                    <a:pt x="917" y="4716"/>
                  </a:lnTo>
                  <a:lnTo>
                    <a:pt x="876" y="4711"/>
                  </a:lnTo>
                  <a:lnTo>
                    <a:pt x="832" y="4704"/>
                  </a:lnTo>
                  <a:lnTo>
                    <a:pt x="788" y="4695"/>
                  </a:lnTo>
                  <a:lnTo>
                    <a:pt x="701" y="4677"/>
                  </a:lnTo>
                  <a:lnTo>
                    <a:pt x="618" y="4659"/>
                  </a:lnTo>
                  <a:lnTo>
                    <a:pt x="542" y="4643"/>
                  </a:lnTo>
                  <a:lnTo>
                    <a:pt x="470" y="4627"/>
                  </a:lnTo>
                  <a:lnTo>
                    <a:pt x="436" y="4618"/>
                  </a:lnTo>
                  <a:lnTo>
                    <a:pt x="403" y="4610"/>
                  </a:lnTo>
                  <a:lnTo>
                    <a:pt x="372" y="4602"/>
                  </a:lnTo>
                  <a:lnTo>
                    <a:pt x="342" y="4593"/>
                  </a:lnTo>
                  <a:lnTo>
                    <a:pt x="313" y="4584"/>
                  </a:lnTo>
                  <a:lnTo>
                    <a:pt x="286" y="4575"/>
                  </a:lnTo>
                  <a:lnTo>
                    <a:pt x="259" y="4564"/>
                  </a:lnTo>
                  <a:lnTo>
                    <a:pt x="235" y="4554"/>
                  </a:lnTo>
                  <a:lnTo>
                    <a:pt x="212" y="4543"/>
                  </a:lnTo>
                  <a:lnTo>
                    <a:pt x="190" y="4532"/>
                  </a:lnTo>
                  <a:lnTo>
                    <a:pt x="170" y="4519"/>
                  </a:lnTo>
                  <a:lnTo>
                    <a:pt x="151" y="4505"/>
                  </a:lnTo>
                  <a:lnTo>
                    <a:pt x="133" y="4491"/>
                  </a:lnTo>
                  <a:lnTo>
                    <a:pt x="117" y="4477"/>
                  </a:lnTo>
                  <a:lnTo>
                    <a:pt x="104" y="4460"/>
                  </a:lnTo>
                  <a:lnTo>
                    <a:pt x="90" y="4443"/>
                  </a:lnTo>
                  <a:lnTo>
                    <a:pt x="78" y="4425"/>
                  </a:lnTo>
                  <a:lnTo>
                    <a:pt x="69" y="4405"/>
                  </a:lnTo>
                  <a:lnTo>
                    <a:pt x="60" y="4383"/>
                  </a:lnTo>
                  <a:lnTo>
                    <a:pt x="53" y="4361"/>
                  </a:lnTo>
                  <a:lnTo>
                    <a:pt x="47" y="4338"/>
                  </a:lnTo>
                  <a:lnTo>
                    <a:pt x="43" y="4312"/>
                  </a:lnTo>
                  <a:lnTo>
                    <a:pt x="41" y="4285"/>
                  </a:lnTo>
                  <a:lnTo>
                    <a:pt x="40" y="4257"/>
                  </a:lnTo>
                  <a:lnTo>
                    <a:pt x="39" y="4173"/>
                  </a:lnTo>
                  <a:lnTo>
                    <a:pt x="36" y="4042"/>
                  </a:lnTo>
                  <a:lnTo>
                    <a:pt x="32" y="3871"/>
                  </a:lnTo>
                  <a:lnTo>
                    <a:pt x="26" y="3663"/>
                  </a:lnTo>
                  <a:lnTo>
                    <a:pt x="20" y="3426"/>
                  </a:lnTo>
                  <a:lnTo>
                    <a:pt x="15" y="3164"/>
                  </a:lnTo>
                  <a:lnTo>
                    <a:pt x="8" y="2884"/>
                  </a:lnTo>
                  <a:lnTo>
                    <a:pt x="4" y="2590"/>
                  </a:lnTo>
                  <a:lnTo>
                    <a:pt x="1" y="2289"/>
                  </a:lnTo>
                  <a:lnTo>
                    <a:pt x="0" y="1985"/>
                  </a:lnTo>
                  <a:lnTo>
                    <a:pt x="0" y="1835"/>
                  </a:lnTo>
                  <a:lnTo>
                    <a:pt x="1" y="1687"/>
                  </a:lnTo>
                  <a:lnTo>
                    <a:pt x="3" y="1539"/>
                  </a:lnTo>
                  <a:lnTo>
                    <a:pt x="5" y="1395"/>
                  </a:lnTo>
                  <a:lnTo>
                    <a:pt x="9" y="1256"/>
                  </a:lnTo>
                  <a:lnTo>
                    <a:pt x="13" y="1120"/>
                  </a:lnTo>
                  <a:lnTo>
                    <a:pt x="18" y="990"/>
                  </a:lnTo>
                  <a:lnTo>
                    <a:pt x="24" y="865"/>
                  </a:lnTo>
                  <a:lnTo>
                    <a:pt x="32" y="747"/>
                  </a:lnTo>
                  <a:lnTo>
                    <a:pt x="40" y="636"/>
                  </a:lnTo>
                  <a:lnTo>
                    <a:pt x="51" y="533"/>
                  </a:lnTo>
                  <a:lnTo>
                    <a:pt x="61" y="438"/>
                  </a:lnTo>
                  <a:lnTo>
                    <a:pt x="74" y="353"/>
                  </a:lnTo>
                  <a:lnTo>
                    <a:pt x="88" y="280"/>
                  </a:lnTo>
                  <a:lnTo>
                    <a:pt x="104" y="215"/>
                  </a:lnTo>
                  <a:lnTo>
                    <a:pt x="122" y="160"/>
                  </a:lnTo>
                  <a:lnTo>
                    <a:pt x="140" y="115"/>
                  </a:lnTo>
                  <a:lnTo>
                    <a:pt x="160" y="78"/>
                  </a:lnTo>
                  <a:lnTo>
                    <a:pt x="180" y="49"/>
                  </a:lnTo>
                  <a:lnTo>
                    <a:pt x="201" y="27"/>
                  </a:lnTo>
                  <a:lnTo>
                    <a:pt x="223" y="12"/>
                  </a:lnTo>
                  <a:lnTo>
                    <a:pt x="247" y="4"/>
                  </a:lnTo>
                  <a:lnTo>
                    <a:pt x="270" y="0"/>
                  </a:lnTo>
                  <a:lnTo>
                    <a:pt x="293" y="4"/>
                  </a:lnTo>
                  <a:lnTo>
                    <a:pt x="318" y="11"/>
                  </a:lnTo>
                  <a:lnTo>
                    <a:pt x="341" y="23"/>
                  </a:lnTo>
                  <a:lnTo>
                    <a:pt x="365" y="39"/>
                  </a:lnTo>
                  <a:lnTo>
                    <a:pt x="389" y="58"/>
                  </a:lnTo>
                  <a:lnTo>
                    <a:pt x="412" y="79"/>
                  </a:lnTo>
                  <a:lnTo>
                    <a:pt x="434" y="103"/>
                  </a:lnTo>
                  <a:lnTo>
                    <a:pt x="456" y="130"/>
                  </a:lnTo>
                  <a:lnTo>
                    <a:pt x="478" y="156"/>
                  </a:lnTo>
                  <a:lnTo>
                    <a:pt x="498" y="185"/>
                  </a:lnTo>
                  <a:lnTo>
                    <a:pt x="517" y="213"/>
                  </a:lnTo>
                  <a:lnTo>
                    <a:pt x="535" y="241"/>
                  </a:lnTo>
                  <a:lnTo>
                    <a:pt x="552" y="268"/>
                  </a:lnTo>
                  <a:lnTo>
                    <a:pt x="581" y="318"/>
                  </a:lnTo>
                  <a:lnTo>
                    <a:pt x="603" y="358"/>
                  </a:lnTo>
                  <a:lnTo>
                    <a:pt x="617" y="386"/>
                  </a:lnTo>
                  <a:lnTo>
                    <a:pt x="622" y="397"/>
                  </a:lnTo>
                  <a:close/>
                </a:path>
              </a:pathLst>
            </a:custGeom>
            <a:solidFill>
              <a:srgbClr val="F2B495"/>
            </a:solidFill>
            <a:ln w="9525">
              <a:noFill/>
              <a:round/>
              <a:headEnd/>
              <a:tailEnd/>
            </a:ln>
          </p:spPr>
          <p:txBody>
            <a:bodyPr/>
            <a:lstStyle/>
            <a:p>
              <a:endParaRPr lang="zh-TW" altLang="en-US"/>
            </a:p>
          </p:txBody>
        </p:sp>
        <p:sp>
          <p:nvSpPr>
            <p:cNvPr id="36879" name="Freeform 50"/>
            <p:cNvSpPr>
              <a:spLocks/>
            </p:cNvSpPr>
            <p:nvPr/>
          </p:nvSpPr>
          <p:spPr bwMode="auto">
            <a:xfrm>
              <a:off x="-1181100" y="2185988"/>
              <a:ext cx="282575" cy="806450"/>
            </a:xfrm>
            <a:custGeom>
              <a:avLst/>
              <a:gdLst>
                <a:gd name="T0" fmla="*/ 2147483647 w 1598"/>
                <a:gd name="T1" fmla="*/ 2147483647 h 4571"/>
                <a:gd name="T2" fmla="*/ 2147483647 w 1598"/>
                <a:gd name="T3" fmla="*/ 2147483647 h 4571"/>
                <a:gd name="T4" fmla="*/ 2147483647 w 1598"/>
                <a:gd name="T5" fmla="*/ 2147483647 h 4571"/>
                <a:gd name="T6" fmla="*/ 2147483647 w 1598"/>
                <a:gd name="T7" fmla="*/ 2147483647 h 4571"/>
                <a:gd name="T8" fmla="*/ 2147483647 w 1598"/>
                <a:gd name="T9" fmla="*/ 2147483647 h 4571"/>
                <a:gd name="T10" fmla="*/ 2147483647 w 1598"/>
                <a:gd name="T11" fmla="*/ 2147483647 h 4571"/>
                <a:gd name="T12" fmla="*/ 2147483647 w 1598"/>
                <a:gd name="T13" fmla="*/ 2147483647 h 4571"/>
                <a:gd name="T14" fmla="*/ 2147483647 w 1598"/>
                <a:gd name="T15" fmla="*/ 2147483647 h 4571"/>
                <a:gd name="T16" fmla="*/ 2147483647 w 1598"/>
                <a:gd name="T17" fmla="*/ 2147483647 h 4571"/>
                <a:gd name="T18" fmla="*/ 2147483647 w 1598"/>
                <a:gd name="T19" fmla="*/ 2147483647 h 4571"/>
                <a:gd name="T20" fmla="*/ 2147483647 w 1598"/>
                <a:gd name="T21" fmla="*/ 2147483647 h 4571"/>
                <a:gd name="T22" fmla="*/ 2147483647 w 1598"/>
                <a:gd name="T23" fmla="*/ 2147483647 h 4571"/>
                <a:gd name="T24" fmla="*/ 2147483647 w 1598"/>
                <a:gd name="T25" fmla="*/ 2147483647 h 4571"/>
                <a:gd name="T26" fmla="*/ 2147483647 w 1598"/>
                <a:gd name="T27" fmla="*/ 2147483647 h 4571"/>
                <a:gd name="T28" fmla="*/ 2147483647 w 1598"/>
                <a:gd name="T29" fmla="*/ 2147483647 h 4571"/>
                <a:gd name="T30" fmla="*/ 2147483647 w 1598"/>
                <a:gd name="T31" fmla="*/ 2147483647 h 4571"/>
                <a:gd name="T32" fmla="*/ 2147483647 w 1598"/>
                <a:gd name="T33" fmla="*/ 2147483647 h 4571"/>
                <a:gd name="T34" fmla="*/ 2147483647 w 1598"/>
                <a:gd name="T35" fmla="*/ 2147483647 h 4571"/>
                <a:gd name="T36" fmla="*/ 2147483647 w 1598"/>
                <a:gd name="T37" fmla="*/ 2147483647 h 4571"/>
                <a:gd name="T38" fmla="*/ 2147483647 w 1598"/>
                <a:gd name="T39" fmla="*/ 2147483647 h 4571"/>
                <a:gd name="T40" fmla="*/ 2147483647 w 1598"/>
                <a:gd name="T41" fmla="*/ 2147483647 h 4571"/>
                <a:gd name="T42" fmla="*/ 2147483647 w 1598"/>
                <a:gd name="T43" fmla="*/ 2147483647 h 4571"/>
                <a:gd name="T44" fmla="*/ 2147483647 w 1598"/>
                <a:gd name="T45" fmla="*/ 2147483647 h 4571"/>
                <a:gd name="T46" fmla="*/ 2147483647 w 1598"/>
                <a:gd name="T47" fmla="*/ 2147483647 h 4571"/>
                <a:gd name="T48" fmla="*/ 2147483647 w 1598"/>
                <a:gd name="T49" fmla="*/ 2147483647 h 4571"/>
                <a:gd name="T50" fmla="*/ 2147483647 w 1598"/>
                <a:gd name="T51" fmla="*/ 0 h 4571"/>
                <a:gd name="T52" fmla="*/ 2147483647 w 1598"/>
                <a:gd name="T53" fmla="*/ 2147483647 h 4571"/>
                <a:gd name="T54" fmla="*/ 2147483647 w 1598"/>
                <a:gd name="T55" fmla="*/ 2147483647 h 4571"/>
                <a:gd name="T56" fmla="*/ 2147483647 w 1598"/>
                <a:gd name="T57" fmla="*/ 2147483647 h 4571"/>
                <a:gd name="T58" fmla="*/ 2147483647 w 1598"/>
                <a:gd name="T59" fmla="*/ 2147483647 h 4571"/>
                <a:gd name="T60" fmla="*/ 2147483647 w 1598"/>
                <a:gd name="T61" fmla="*/ 2147483647 h 4571"/>
                <a:gd name="T62" fmla="*/ 2147483647 w 1598"/>
                <a:gd name="T63" fmla="*/ 2147483647 h 4571"/>
                <a:gd name="T64" fmla="*/ 2147483647 w 1598"/>
                <a:gd name="T65" fmla="*/ 2147483647 h 4571"/>
                <a:gd name="T66" fmla="*/ 2147483647 w 1598"/>
                <a:gd name="T67" fmla="*/ 2147483647 h 4571"/>
                <a:gd name="T68" fmla="*/ 2147483647 w 1598"/>
                <a:gd name="T69" fmla="*/ 2147483647 h 4571"/>
                <a:gd name="T70" fmla="*/ 2147483647 w 1598"/>
                <a:gd name="T71" fmla="*/ 2147483647 h 4571"/>
                <a:gd name="T72" fmla="*/ 2147483647 w 1598"/>
                <a:gd name="T73" fmla="*/ 2147483647 h 4571"/>
                <a:gd name="T74" fmla="*/ 2147483647 w 1598"/>
                <a:gd name="T75" fmla="*/ 2147483647 h 4571"/>
                <a:gd name="T76" fmla="*/ 2147483647 w 1598"/>
                <a:gd name="T77" fmla="*/ 2147483647 h 4571"/>
                <a:gd name="T78" fmla="*/ 2147483647 w 1598"/>
                <a:gd name="T79" fmla="*/ 2147483647 h 4571"/>
                <a:gd name="T80" fmla="*/ 2147483647 w 1598"/>
                <a:gd name="T81" fmla="*/ 2147483647 h 4571"/>
                <a:gd name="T82" fmla="*/ 2147483647 w 1598"/>
                <a:gd name="T83" fmla="*/ 2147483647 h 4571"/>
                <a:gd name="T84" fmla="*/ 2147483647 w 1598"/>
                <a:gd name="T85" fmla="*/ 2147483647 h 4571"/>
                <a:gd name="T86" fmla="*/ 2147483647 w 1598"/>
                <a:gd name="T87" fmla="*/ 2147483647 h 4571"/>
                <a:gd name="T88" fmla="*/ 2147483647 w 1598"/>
                <a:gd name="T89" fmla="*/ 2147483647 h 4571"/>
                <a:gd name="T90" fmla="*/ 2147483647 w 1598"/>
                <a:gd name="T91" fmla="*/ 2147483647 h 4571"/>
                <a:gd name="T92" fmla="*/ 2147483647 w 1598"/>
                <a:gd name="T93" fmla="*/ 2147483647 h 4571"/>
                <a:gd name="T94" fmla="*/ 2147483647 w 1598"/>
                <a:gd name="T95" fmla="*/ 2147483647 h 4571"/>
                <a:gd name="T96" fmla="*/ 2147483647 w 1598"/>
                <a:gd name="T97" fmla="*/ 2147483647 h 4571"/>
                <a:gd name="T98" fmla="*/ 2147483647 w 1598"/>
                <a:gd name="T99" fmla="*/ 2147483647 h 4571"/>
                <a:gd name="T100" fmla="*/ 2147483647 w 1598"/>
                <a:gd name="T101" fmla="*/ 2147483647 h 4571"/>
                <a:gd name="T102" fmla="*/ 2147483647 w 1598"/>
                <a:gd name="T103" fmla="*/ 2147483647 h 4571"/>
                <a:gd name="T104" fmla="*/ 2147483647 w 1598"/>
                <a:gd name="T105" fmla="*/ 2147483647 h 4571"/>
                <a:gd name="T106" fmla="*/ 2147483647 w 1598"/>
                <a:gd name="T107" fmla="*/ 2147483647 h 4571"/>
                <a:gd name="T108" fmla="*/ 2147483647 w 1598"/>
                <a:gd name="T109" fmla="*/ 2147483647 h 4571"/>
                <a:gd name="T110" fmla="*/ 2147483647 w 1598"/>
                <a:gd name="T111" fmla="*/ 2147483647 h 45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98"/>
                <a:gd name="T169" fmla="*/ 0 h 4571"/>
                <a:gd name="T170" fmla="*/ 1598 w 1598"/>
                <a:gd name="T171" fmla="*/ 4571 h 45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98" h="4571">
                  <a:moveTo>
                    <a:pt x="1598" y="4211"/>
                  </a:moveTo>
                  <a:lnTo>
                    <a:pt x="1598" y="4207"/>
                  </a:lnTo>
                  <a:lnTo>
                    <a:pt x="1598" y="4203"/>
                  </a:lnTo>
                  <a:lnTo>
                    <a:pt x="1582" y="4170"/>
                  </a:lnTo>
                  <a:lnTo>
                    <a:pt x="1566" y="4141"/>
                  </a:lnTo>
                  <a:lnTo>
                    <a:pt x="1548" y="4114"/>
                  </a:lnTo>
                  <a:lnTo>
                    <a:pt x="1531" y="4090"/>
                  </a:lnTo>
                  <a:lnTo>
                    <a:pt x="1517" y="4080"/>
                  </a:lnTo>
                  <a:lnTo>
                    <a:pt x="1501" y="4068"/>
                  </a:lnTo>
                  <a:lnTo>
                    <a:pt x="1485" y="4056"/>
                  </a:lnTo>
                  <a:lnTo>
                    <a:pt x="1467" y="4045"/>
                  </a:lnTo>
                  <a:lnTo>
                    <a:pt x="1463" y="4046"/>
                  </a:lnTo>
                  <a:lnTo>
                    <a:pt x="1458" y="4046"/>
                  </a:lnTo>
                  <a:lnTo>
                    <a:pt x="1453" y="4048"/>
                  </a:lnTo>
                  <a:lnTo>
                    <a:pt x="1449" y="4049"/>
                  </a:lnTo>
                  <a:lnTo>
                    <a:pt x="1445" y="4052"/>
                  </a:lnTo>
                  <a:lnTo>
                    <a:pt x="1441" y="4055"/>
                  </a:lnTo>
                  <a:lnTo>
                    <a:pt x="1436" y="4060"/>
                  </a:lnTo>
                  <a:lnTo>
                    <a:pt x="1432" y="4065"/>
                  </a:lnTo>
                  <a:lnTo>
                    <a:pt x="1420" y="4078"/>
                  </a:lnTo>
                  <a:lnTo>
                    <a:pt x="1406" y="4088"/>
                  </a:lnTo>
                  <a:lnTo>
                    <a:pt x="1388" y="4098"/>
                  </a:lnTo>
                  <a:lnTo>
                    <a:pt x="1366" y="4104"/>
                  </a:lnTo>
                  <a:lnTo>
                    <a:pt x="1342" y="4109"/>
                  </a:lnTo>
                  <a:lnTo>
                    <a:pt x="1316" y="4113"/>
                  </a:lnTo>
                  <a:lnTo>
                    <a:pt x="1286" y="4114"/>
                  </a:lnTo>
                  <a:lnTo>
                    <a:pt x="1254" y="4114"/>
                  </a:lnTo>
                  <a:lnTo>
                    <a:pt x="1221" y="4110"/>
                  </a:lnTo>
                  <a:lnTo>
                    <a:pt x="1185" y="4106"/>
                  </a:lnTo>
                  <a:lnTo>
                    <a:pt x="1148" y="4101"/>
                  </a:lnTo>
                  <a:lnTo>
                    <a:pt x="1110" y="4092"/>
                  </a:lnTo>
                  <a:lnTo>
                    <a:pt x="1071" y="4083"/>
                  </a:lnTo>
                  <a:lnTo>
                    <a:pt x="1030" y="4072"/>
                  </a:lnTo>
                  <a:lnTo>
                    <a:pt x="988" y="4059"/>
                  </a:lnTo>
                  <a:lnTo>
                    <a:pt x="947" y="4044"/>
                  </a:lnTo>
                  <a:lnTo>
                    <a:pt x="903" y="4028"/>
                  </a:lnTo>
                  <a:lnTo>
                    <a:pt x="861" y="4010"/>
                  </a:lnTo>
                  <a:lnTo>
                    <a:pt x="819" y="3990"/>
                  </a:lnTo>
                  <a:lnTo>
                    <a:pt x="776" y="3969"/>
                  </a:lnTo>
                  <a:lnTo>
                    <a:pt x="734" y="3945"/>
                  </a:lnTo>
                  <a:lnTo>
                    <a:pt x="692" y="3920"/>
                  </a:lnTo>
                  <a:lnTo>
                    <a:pt x="651" y="3893"/>
                  </a:lnTo>
                  <a:lnTo>
                    <a:pt x="611" y="3866"/>
                  </a:lnTo>
                  <a:lnTo>
                    <a:pt x="573" y="3836"/>
                  </a:lnTo>
                  <a:lnTo>
                    <a:pt x="535" y="3804"/>
                  </a:lnTo>
                  <a:lnTo>
                    <a:pt x="500" y="3772"/>
                  </a:lnTo>
                  <a:lnTo>
                    <a:pt x="466" y="3738"/>
                  </a:lnTo>
                  <a:lnTo>
                    <a:pt x="434" y="3702"/>
                  </a:lnTo>
                  <a:lnTo>
                    <a:pt x="404" y="3665"/>
                  </a:lnTo>
                  <a:lnTo>
                    <a:pt x="377" y="3625"/>
                  </a:lnTo>
                  <a:lnTo>
                    <a:pt x="353" y="3585"/>
                  </a:lnTo>
                  <a:lnTo>
                    <a:pt x="330" y="3537"/>
                  </a:lnTo>
                  <a:lnTo>
                    <a:pt x="310" y="3477"/>
                  </a:lnTo>
                  <a:lnTo>
                    <a:pt x="293" y="3404"/>
                  </a:lnTo>
                  <a:lnTo>
                    <a:pt x="278" y="3321"/>
                  </a:lnTo>
                  <a:lnTo>
                    <a:pt x="266" y="3228"/>
                  </a:lnTo>
                  <a:lnTo>
                    <a:pt x="255" y="3125"/>
                  </a:lnTo>
                  <a:lnTo>
                    <a:pt x="247" y="3015"/>
                  </a:lnTo>
                  <a:lnTo>
                    <a:pt x="240" y="2898"/>
                  </a:lnTo>
                  <a:lnTo>
                    <a:pt x="235" y="2775"/>
                  </a:lnTo>
                  <a:lnTo>
                    <a:pt x="232" y="2646"/>
                  </a:lnTo>
                  <a:lnTo>
                    <a:pt x="230" y="2512"/>
                  </a:lnTo>
                  <a:lnTo>
                    <a:pt x="230" y="2376"/>
                  </a:lnTo>
                  <a:lnTo>
                    <a:pt x="230" y="2237"/>
                  </a:lnTo>
                  <a:lnTo>
                    <a:pt x="232" y="2096"/>
                  </a:lnTo>
                  <a:lnTo>
                    <a:pt x="234" y="1955"/>
                  </a:lnTo>
                  <a:lnTo>
                    <a:pt x="238" y="1814"/>
                  </a:lnTo>
                  <a:lnTo>
                    <a:pt x="242" y="1674"/>
                  </a:lnTo>
                  <a:lnTo>
                    <a:pt x="247" y="1538"/>
                  </a:lnTo>
                  <a:lnTo>
                    <a:pt x="252" y="1403"/>
                  </a:lnTo>
                  <a:lnTo>
                    <a:pt x="258" y="1273"/>
                  </a:lnTo>
                  <a:lnTo>
                    <a:pt x="270" y="1029"/>
                  </a:lnTo>
                  <a:lnTo>
                    <a:pt x="282" y="812"/>
                  </a:lnTo>
                  <a:lnTo>
                    <a:pt x="293" y="631"/>
                  </a:lnTo>
                  <a:lnTo>
                    <a:pt x="302" y="492"/>
                  </a:lnTo>
                  <a:lnTo>
                    <a:pt x="308" y="403"/>
                  </a:lnTo>
                  <a:lnTo>
                    <a:pt x="310" y="372"/>
                  </a:lnTo>
                  <a:lnTo>
                    <a:pt x="126" y="0"/>
                  </a:lnTo>
                  <a:lnTo>
                    <a:pt x="116" y="26"/>
                  </a:lnTo>
                  <a:lnTo>
                    <a:pt x="107" y="56"/>
                  </a:lnTo>
                  <a:lnTo>
                    <a:pt x="98" y="88"/>
                  </a:lnTo>
                  <a:lnTo>
                    <a:pt x="90" y="122"/>
                  </a:lnTo>
                  <a:lnTo>
                    <a:pt x="82" y="159"/>
                  </a:lnTo>
                  <a:lnTo>
                    <a:pt x="75" y="199"/>
                  </a:lnTo>
                  <a:lnTo>
                    <a:pt x="68" y="242"/>
                  </a:lnTo>
                  <a:lnTo>
                    <a:pt x="61" y="288"/>
                  </a:lnTo>
                  <a:lnTo>
                    <a:pt x="51" y="383"/>
                  </a:lnTo>
                  <a:lnTo>
                    <a:pt x="40" y="486"/>
                  </a:lnTo>
                  <a:lnTo>
                    <a:pt x="32" y="597"/>
                  </a:lnTo>
                  <a:lnTo>
                    <a:pt x="24" y="715"/>
                  </a:lnTo>
                  <a:lnTo>
                    <a:pt x="18" y="840"/>
                  </a:lnTo>
                  <a:lnTo>
                    <a:pt x="13" y="970"/>
                  </a:lnTo>
                  <a:lnTo>
                    <a:pt x="9" y="1106"/>
                  </a:lnTo>
                  <a:lnTo>
                    <a:pt x="5" y="1245"/>
                  </a:lnTo>
                  <a:lnTo>
                    <a:pt x="3" y="1389"/>
                  </a:lnTo>
                  <a:lnTo>
                    <a:pt x="1" y="1537"/>
                  </a:lnTo>
                  <a:lnTo>
                    <a:pt x="0" y="1685"/>
                  </a:lnTo>
                  <a:lnTo>
                    <a:pt x="0" y="1835"/>
                  </a:lnTo>
                  <a:lnTo>
                    <a:pt x="1" y="2139"/>
                  </a:lnTo>
                  <a:lnTo>
                    <a:pt x="4" y="2440"/>
                  </a:lnTo>
                  <a:lnTo>
                    <a:pt x="8" y="2734"/>
                  </a:lnTo>
                  <a:lnTo>
                    <a:pt x="15" y="3014"/>
                  </a:lnTo>
                  <a:lnTo>
                    <a:pt x="20" y="3276"/>
                  </a:lnTo>
                  <a:lnTo>
                    <a:pt x="26" y="3513"/>
                  </a:lnTo>
                  <a:lnTo>
                    <a:pt x="32" y="3721"/>
                  </a:lnTo>
                  <a:lnTo>
                    <a:pt x="36" y="3892"/>
                  </a:lnTo>
                  <a:lnTo>
                    <a:pt x="39" y="4023"/>
                  </a:lnTo>
                  <a:lnTo>
                    <a:pt x="40" y="4107"/>
                  </a:lnTo>
                  <a:lnTo>
                    <a:pt x="41" y="4135"/>
                  </a:lnTo>
                  <a:lnTo>
                    <a:pt x="43" y="4162"/>
                  </a:lnTo>
                  <a:lnTo>
                    <a:pt x="47" y="4188"/>
                  </a:lnTo>
                  <a:lnTo>
                    <a:pt x="53" y="4211"/>
                  </a:lnTo>
                  <a:lnTo>
                    <a:pt x="60" y="4233"/>
                  </a:lnTo>
                  <a:lnTo>
                    <a:pt x="69" y="4255"/>
                  </a:lnTo>
                  <a:lnTo>
                    <a:pt x="78" y="4275"/>
                  </a:lnTo>
                  <a:lnTo>
                    <a:pt x="90" y="4293"/>
                  </a:lnTo>
                  <a:lnTo>
                    <a:pt x="104" y="4310"/>
                  </a:lnTo>
                  <a:lnTo>
                    <a:pt x="117" y="4327"/>
                  </a:lnTo>
                  <a:lnTo>
                    <a:pt x="133" y="4341"/>
                  </a:lnTo>
                  <a:lnTo>
                    <a:pt x="151" y="4355"/>
                  </a:lnTo>
                  <a:lnTo>
                    <a:pt x="170" y="4369"/>
                  </a:lnTo>
                  <a:lnTo>
                    <a:pt x="190" y="4382"/>
                  </a:lnTo>
                  <a:lnTo>
                    <a:pt x="212" y="4393"/>
                  </a:lnTo>
                  <a:lnTo>
                    <a:pt x="235" y="4404"/>
                  </a:lnTo>
                  <a:lnTo>
                    <a:pt x="259" y="4414"/>
                  </a:lnTo>
                  <a:lnTo>
                    <a:pt x="286" y="4425"/>
                  </a:lnTo>
                  <a:lnTo>
                    <a:pt x="313" y="4434"/>
                  </a:lnTo>
                  <a:lnTo>
                    <a:pt x="342" y="4443"/>
                  </a:lnTo>
                  <a:lnTo>
                    <a:pt x="372" y="4452"/>
                  </a:lnTo>
                  <a:lnTo>
                    <a:pt x="403" y="4460"/>
                  </a:lnTo>
                  <a:lnTo>
                    <a:pt x="436" y="4468"/>
                  </a:lnTo>
                  <a:lnTo>
                    <a:pt x="470" y="4477"/>
                  </a:lnTo>
                  <a:lnTo>
                    <a:pt x="542" y="4493"/>
                  </a:lnTo>
                  <a:lnTo>
                    <a:pt x="618" y="4509"/>
                  </a:lnTo>
                  <a:lnTo>
                    <a:pt x="701" y="4527"/>
                  </a:lnTo>
                  <a:lnTo>
                    <a:pt x="788" y="4545"/>
                  </a:lnTo>
                  <a:lnTo>
                    <a:pt x="832" y="4554"/>
                  </a:lnTo>
                  <a:lnTo>
                    <a:pt x="876" y="4561"/>
                  </a:lnTo>
                  <a:lnTo>
                    <a:pt x="917" y="4566"/>
                  </a:lnTo>
                  <a:lnTo>
                    <a:pt x="959" y="4569"/>
                  </a:lnTo>
                  <a:lnTo>
                    <a:pt x="998" y="4571"/>
                  </a:lnTo>
                  <a:lnTo>
                    <a:pt x="1037" y="4571"/>
                  </a:lnTo>
                  <a:lnTo>
                    <a:pt x="1074" y="4569"/>
                  </a:lnTo>
                  <a:lnTo>
                    <a:pt x="1110" y="4566"/>
                  </a:lnTo>
                  <a:lnTo>
                    <a:pt x="1145" y="4562"/>
                  </a:lnTo>
                  <a:lnTo>
                    <a:pt x="1179" y="4555"/>
                  </a:lnTo>
                  <a:lnTo>
                    <a:pt x="1212" y="4549"/>
                  </a:lnTo>
                  <a:lnTo>
                    <a:pt x="1244" y="4541"/>
                  </a:lnTo>
                  <a:lnTo>
                    <a:pt x="1273" y="4531"/>
                  </a:lnTo>
                  <a:lnTo>
                    <a:pt x="1303" y="4520"/>
                  </a:lnTo>
                  <a:lnTo>
                    <a:pt x="1330" y="4508"/>
                  </a:lnTo>
                  <a:lnTo>
                    <a:pt x="1357" y="4495"/>
                  </a:lnTo>
                  <a:lnTo>
                    <a:pt x="1382" y="4482"/>
                  </a:lnTo>
                  <a:lnTo>
                    <a:pt x="1406" y="4467"/>
                  </a:lnTo>
                  <a:lnTo>
                    <a:pt x="1428" y="4452"/>
                  </a:lnTo>
                  <a:lnTo>
                    <a:pt x="1449" y="4436"/>
                  </a:lnTo>
                  <a:lnTo>
                    <a:pt x="1469" y="4420"/>
                  </a:lnTo>
                  <a:lnTo>
                    <a:pt x="1488" y="4402"/>
                  </a:lnTo>
                  <a:lnTo>
                    <a:pt x="1505" y="4384"/>
                  </a:lnTo>
                  <a:lnTo>
                    <a:pt x="1521" y="4366"/>
                  </a:lnTo>
                  <a:lnTo>
                    <a:pt x="1536" y="4348"/>
                  </a:lnTo>
                  <a:lnTo>
                    <a:pt x="1549" y="4329"/>
                  </a:lnTo>
                  <a:lnTo>
                    <a:pt x="1560" y="4310"/>
                  </a:lnTo>
                  <a:lnTo>
                    <a:pt x="1571" y="4289"/>
                  </a:lnTo>
                  <a:lnTo>
                    <a:pt x="1579" y="4270"/>
                  </a:lnTo>
                  <a:lnTo>
                    <a:pt x="1588" y="4250"/>
                  </a:lnTo>
                  <a:lnTo>
                    <a:pt x="1593" y="4231"/>
                  </a:lnTo>
                  <a:lnTo>
                    <a:pt x="1598" y="4211"/>
                  </a:lnTo>
                  <a:close/>
                </a:path>
              </a:pathLst>
            </a:custGeom>
            <a:solidFill>
              <a:srgbClr val="DD997A"/>
            </a:solidFill>
            <a:ln w="9525">
              <a:noFill/>
              <a:round/>
              <a:headEnd/>
              <a:tailEnd/>
            </a:ln>
          </p:spPr>
          <p:txBody>
            <a:bodyPr/>
            <a:lstStyle/>
            <a:p>
              <a:endParaRPr lang="zh-TW" altLang="en-US"/>
            </a:p>
          </p:txBody>
        </p:sp>
        <p:sp>
          <p:nvSpPr>
            <p:cNvPr id="36880" name="Freeform 51"/>
            <p:cNvSpPr>
              <a:spLocks/>
            </p:cNvSpPr>
            <p:nvPr/>
          </p:nvSpPr>
          <p:spPr bwMode="auto">
            <a:xfrm>
              <a:off x="-1187450" y="2862263"/>
              <a:ext cx="336550" cy="176212"/>
            </a:xfrm>
            <a:custGeom>
              <a:avLst/>
              <a:gdLst>
                <a:gd name="T0" fmla="*/ 2147483647 w 1903"/>
                <a:gd name="T1" fmla="*/ 2147483647 h 995"/>
                <a:gd name="T2" fmla="*/ 2147483647 w 1903"/>
                <a:gd name="T3" fmla="*/ 2147483647 h 995"/>
                <a:gd name="T4" fmla="*/ 2147483647 w 1903"/>
                <a:gd name="T5" fmla="*/ 2147483647 h 995"/>
                <a:gd name="T6" fmla="*/ 2147483647 w 1903"/>
                <a:gd name="T7" fmla="*/ 2147483647 h 995"/>
                <a:gd name="T8" fmla="*/ 2147483647 w 1903"/>
                <a:gd name="T9" fmla="*/ 2147483647 h 995"/>
                <a:gd name="T10" fmla="*/ 2147483647 w 1903"/>
                <a:gd name="T11" fmla="*/ 2147483647 h 995"/>
                <a:gd name="T12" fmla="*/ 2147483647 w 1903"/>
                <a:gd name="T13" fmla="*/ 2147483647 h 995"/>
                <a:gd name="T14" fmla="*/ 2147483647 w 1903"/>
                <a:gd name="T15" fmla="*/ 2147483647 h 995"/>
                <a:gd name="T16" fmla="*/ 2147483647 w 1903"/>
                <a:gd name="T17" fmla="*/ 2147483647 h 995"/>
                <a:gd name="T18" fmla="*/ 2147483647 w 1903"/>
                <a:gd name="T19" fmla="*/ 2147483647 h 995"/>
                <a:gd name="T20" fmla="*/ 2147483647 w 1903"/>
                <a:gd name="T21" fmla="*/ 2147483647 h 995"/>
                <a:gd name="T22" fmla="*/ 2147483647 w 1903"/>
                <a:gd name="T23" fmla="*/ 2147483647 h 995"/>
                <a:gd name="T24" fmla="*/ 2147483647 w 1903"/>
                <a:gd name="T25" fmla="*/ 2147483647 h 995"/>
                <a:gd name="T26" fmla="*/ 2147483647 w 1903"/>
                <a:gd name="T27" fmla="*/ 2147483647 h 995"/>
                <a:gd name="T28" fmla="*/ 2147483647 w 1903"/>
                <a:gd name="T29" fmla="*/ 2147483647 h 995"/>
                <a:gd name="T30" fmla="*/ 2147483647 w 1903"/>
                <a:gd name="T31" fmla="*/ 2147483647 h 995"/>
                <a:gd name="T32" fmla="*/ 2147483647 w 1903"/>
                <a:gd name="T33" fmla="*/ 2147483647 h 995"/>
                <a:gd name="T34" fmla="*/ 2147483647 w 1903"/>
                <a:gd name="T35" fmla="*/ 2147483647 h 995"/>
                <a:gd name="T36" fmla="*/ 2147483647 w 1903"/>
                <a:gd name="T37" fmla="*/ 2147483647 h 995"/>
                <a:gd name="T38" fmla="*/ 2147483647 w 1903"/>
                <a:gd name="T39" fmla="*/ 2147483647 h 995"/>
                <a:gd name="T40" fmla="*/ 2147483647 w 1903"/>
                <a:gd name="T41" fmla="*/ 2147483647 h 995"/>
                <a:gd name="T42" fmla="*/ 2147483647 w 1903"/>
                <a:gd name="T43" fmla="*/ 2147483647 h 995"/>
                <a:gd name="T44" fmla="*/ 2147483647 w 1903"/>
                <a:gd name="T45" fmla="*/ 2147483647 h 995"/>
                <a:gd name="T46" fmla="*/ 2147483647 w 1903"/>
                <a:gd name="T47" fmla="*/ 2147483647 h 995"/>
                <a:gd name="T48" fmla="*/ 2147483647 w 1903"/>
                <a:gd name="T49" fmla="*/ 2147483647 h 995"/>
                <a:gd name="T50" fmla="*/ 2147483647 w 1903"/>
                <a:gd name="T51" fmla="*/ 2147483647 h 995"/>
                <a:gd name="T52" fmla="*/ 2147483647 w 1903"/>
                <a:gd name="T53" fmla="*/ 2147483647 h 995"/>
                <a:gd name="T54" fmla="*/ 2147483647 w 1903"/>
                <a:gd name="T55" fmla="*/ 2147483647 h 995"/>
                <a:gd name="T56" fmla="*/ 2147483647 w 1903"/>
                <a:gd name="T57" fmla="*/ 2147483647 h 995"/>
                <a:gd name="T58" fmla="*/ 2147483647 w 1903"/>
                <a:gd name="T59" fmla="*/ 2147483647 h 995"/>
                <a:gd name="T60" fmla="*/ 2147483647 w 1903"/>
                <a:gd name="T61" fmla="*/ 2147483647 h 995"/>
                <a:gd name="T62" fmla="*/ 2147483647 w 1903"/>
                <a:gd name="T63" fmla="*/ 2147483647 h 995"/>
                <a:gd name="T64" fmla="*/ 2147483647 w 1903"/>
                <a:gd name="T65" fmla="*/ 2147483647 h 995"/>
                <a:gd name="T66" fmla="*/ 2147483647 w 1903"/>
                <a:gd name="T67" fmla="*/ 2147483647 h 995"/>
                <a:gd name="T68" fmla="*/ 2147483647 w 1903"/>
                <a:gd name="T69" fmla="*/ 2147483647 h 995"/>
                <a:gd name="T70" fmla="*/ 2147483647 w 1903"/>
                <a:gd name="T71" fmla="*/ 2147483647 h 995"/>
                <a:gd name="T72" fmla="*/ 2147483647 w 1903"/>
                <a:gd name="T73" fmla="*/ 2147483647 h 995"/>
                <a:gd name="T74" fmla="*/ 2147483647 w 1903"/>
                <a:gd name="T75" fmla="*/ 2147483647 h 995"/>
                <a:gd name="T76" fmla="*/ 2147483647 w 1903"/>
                <a:gd name="T77" fmla="*/ 2147483647 h 995"/>
                <a:gd name="T78" fmla="*/ 2147483647 w 1903"/>
                <a:gd name="T79" fmla="*/ 2147483647 h 995"/>
                <a:gd name="T80" fmla="*/ 2147483647 w 1903"/>
                <a:gd name="T81" fmla="*/ 2147483647 h 995"/>
                <a:gd name="T82" fmla="*/ 2147483647 w 1903"/>
                <a:gd name="T83" fmla="*/ 2147483647 h 995"/>
                <a:gd name="T84" fmla="*/ 2147483647 w 1903"/>
                <a:gd name="T85" fmla="*/ 2147483647 h 995"/>
                <a:gd name="T86" fmla="*/ 2147483647 w 1903"/>
                <a:gd name="T87" fmla="*/ 2147483647 h 995"/>
                <a:gd name="T88" fmla="*/ 2147483647 w 1903"/>
                <a:gd name="T89" fmla="*/ 2147483647 h 995"/>
                <a:gd name="T90" fmla="*/ 2147483647 w 1903"/>
                <a:gd name="T91" fmla="*/ 2147483647 h 995"/>
                <a:gd name="T92" fmla="*/ 2147483647 w 1903"/>
                <a:gd name="T93" fmla="*/ 2147483647 h 995"/>
                <a:gd name="T94" fmla="*/ 2147483647 w 1903"/>
                <a:gd name="T95" fmla="*/ 2147483647 h 995"/>
                <a:gd name="T96" fmla="*/ 2147483647 w 1903"/>
                <a:gd name="T97" fmla="*/ 2147483647 h 995"/>
                <a:gd name="T98" fmla="*/ 2147483647 w 1903"/>
                <a:gd name="T99" fmla="*/ 2147483647 h 995"/>
                <a:gd name="T100" fmla="*/ 2147483647 w 1903"/>
                <a:gd name="T101" fmla="*/ 2147483647 h 995"/>
                <a:gd name="T102" fmla="*/ 2147483647 w 1903"/>
                <a:gd name="T103" fmla="*/ 2147483647 h 995"/>
                <a:gd name="T104" fmla="*/ 0 w 1903"/>
                <a:gd name="T105" fmla="*/ 2147483647 h 995"/>
                <a:gd name="T106" fmla="*/ 2147483647 w 1903"/>
                <a:gd name="T107" fmla="*/ 2147483647 h 995"/>
                <a:gd name="T108" fmla="*/ 2147483647 w 1903"/>
                <a:gd name="T109" fmla="*/ 2147483647 h 995"/>
                <a:gd name="T110" fmla="*/ 2147483647 w 1903"/>
                <a:gd name="T111" fmla="*/ 2147483647 h 995"/>
                <a:gd name="T112" fmla="*/ 2147483647 w 1903"/>
                <a:gd name="T113" fmla="*/ 2147483647 h 995"/>
                <a:gd name="T114" fmla="*/ 2147483647 w 1903"/>
                <a:gd name="T115" fmla="*/ 0 h 9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3"/>
                <a:gd name="T175" fmla="*/ 0 h 995"/>
                <a:gd name="T176" fmla="*/ 1903 w 1903"/>
                <a:gd name="T177" fmla="*/ 995 h 9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3" h="995">
                  <a:moveTo>
                    <a:pt x="75" y="0"/>
                  </a:moveTo>
                  <a:lnTo>
                    <a:pt x="76" y="3"/>
                  </a:lnTo>
                  <a:lnTo>
                    <a:pt x="77" y="13"/>
                  </a:lnTo>
                  <a:lnTo>
                    <a:pt x="81" y="29"/>
                  </a:lnTo>
                  <a:lnTo>
                    <a:pt x="88" y="49"/>
                  </a:lnTo>
                  <a:lnTo>
                    <a:pt x="92" y="60"/>
                  </a:lnTo>
                  <a:lnTo>
                    <a:pt x="97" y="73"/>
                  </a:lnTo>
                  <a:lnTo>
                    <a:pt x="104" y="86"/>
                  </a:lnTo>
                  <a:lnTo>
                    <a:pt x="111" y="101"/>
                  </a:lnTo>
                  <a:lnTo>
                    <a:pt x="121" y="116"/>
                  </a:lnTo>
                  <a:lnTo>
                    <a:pt x="131" y="131"/>
                  </a:lnTo>
                  <a:lnTo>
                    <a:pt x="143" y="148"/>
                  </a:lnTo>
                  <a:lnTo>
                    <a:pt x="155" y="165"/>
                  </a:lnTo>
                  <a:lnTo>
                    <a:pt x="170" y="182"/>
                  </a:lnTo>
                  <a:lnTo>
                    <a:pt x="187" y="200"/>
                  </a:lnTo>
                  <a:lnTo>
                    <a:pt x="206" y="218"/>
                  </a:lnTo>
                  <a:lnTo>
                    <a:pt x="226" y="236"/>
                  </a:lnTo>
                  <a:lnTo>
                    <a:pt x="249" y="254"/>
                  </a:lnTo>
                  <a:lnTo>
                    <a:pt x="273" y="272"/>
                  </a:lnTo>
                  <a:lnTo>
                    <a:pt x="301" y="290"/>
                  </a:lnTo>
                  <a:lnTo>
                    <a:pt x="329" y="308"/>
                  </a:lnTo>
                  <a:lnTo>
                    <a:pt x="361" y="326"/>
                  </a:lnTo>
                  <a:lnTo>
                    <a:pt x="395" y="344"/>
                  </a:lnTo>
                  <a:lnTo>
                    <a:pt x="432" y="361"/>
                  </a:lnTo>
                  <a:lnTo>
                    <a:pt x="471" y="378"/>
                  </a:lnTo>
                  <a:lnTo>
                    <a:pt x="513" y="394"/>
                  </a:lnTo>
                  <a:lnTo>
                    <a:pt x="558" y="410"/>
                  </a:lnTo>
                  <a:lnTo>
                    <a:pt x="606" y="425"/>
                  </a:lnTo>
                  <a:lnTo>
                    <a:pt x="657" y="439"/>
                  </a:lnTo>
                  <a:lnTo>
                    <a:pt x="710" y="451"/>
                  </a:lnTo>
                  <a:lnTo>
                    <a:pt x="760" y="463"/>
                  </a:lnTo>
                  <a:lnTo>
                    <a:pt x="810" y="471"/>
                  </a:lnTo>
                  <a:lnTo>
                    <a:pt x="860" y="479"/>
                  </a:lnTo>
                  <a:lnTo>
                    <a:pt x="908" y="485"/>
                  </a:lnTo>
                  <a:lnTo>
                    <a:pt x="954" y="489"/>
                  </a:lnTo>
                  <a:lnTo>
                    <a:pt x="1000" y="492"/>
                  </a:lnTo>
                  <a:lnTo>
                    <a:pt x="1043" y="493"/>
                  </a:lnTo>
                  <a:lnTo>
                    <a:pt x="1086" y="493"/>
                  </a:lnTo>
                  <a:lnTo>
                    <a:pt x="1127" y="490"/>
                  </a:lnTo>
                  <a:lnTo>
                    <a:pt x="1166" y="487"/>
                  </a:lnTo>
                  <a:lnTo>
                    <a:pt x="1203" y="483"/>
                  </a:lnTo>
                  <a:lnTo>
                    <a:pt x="1239" y="477"/>
                  </a:lnTo>
                  <a:lnTo>
                    <a:pt x="1273" y="470"/>
                  </a:lnTo>
                  <a:lnTo>
                    <a:pt x="1305" y="462"/>
                  </a:lnTo>
                  <a:lnTo>
                    <a:pt x="1335" y="451"/>
                  </a:lnTo>
                  <a:lnTo>
                    <a:pt x="1362" y="441"/>
                  </a:lnTo>
                  <a:lnTo>
                    <a:pt x="1388" y="429"/>
                  </a:lnTo>
                  <a:lnTo>
                    <a:pt x="1411" y="416"/>
                  </a:lnTo>
                  <a:lnTo>
                    <a:pt x="1431" y="402"/>
                  </a:lnTo>
                  <a:lnTo>
                    <a:pt x="1450" y="387"/>
                  </a:lnTo>
                  <a:lnTo>
                    <a:pt x="1466" y="371"/>
                  </a:lnTo>
                  <a:lnTo>
                    <a:pt x="1479" y="354"/>
                  </a:lnTo>
                  <a:lnTo>
                    <a:pt x="1489" y="336"/>
                  </a:lnTo>
                  <a:lnTo>
                    <a:pt x="1497" y="318"/>
                  </a:lnTo>
                  <a:lnTo>
                    <a:pt x="1502" y="298"/>
                  </a:lnTo>
                  <a:lnTo>
                    <a:pt x="1504" y="278"/>
                  </a:lnTo>
                  <a:lnTo>
                    <a:pt x="1503" y="257"/>
                  </a:lnTo>
                  <a:lnTo>
                    <a:pt x="1499" y="235"/>
                  </a:lnTo>
                  <a:lnTo>
                    <a:pt x="1492" y="213"/>
                  </a:lnTo>
                  <a:lnTo>
                    <a:pt x="1481" y="191"/>
                  </a:lnTo>
                  <a:lnTo>
                    <a:pt x="1467" y="167"/>
                  </a:lnTo>
                  <a:lnTo>
                    <a:pt x="1486" y="177"/>
                  </a:lnTo>
                  <a:lnTo>
                    <a:pt x="1535" y="205"/>
                  </a:lnTo>
                  <a:lnTo>
                    <a:pt x="1568" y="225"/>
                  </a:lnTo>
                  <a:lnTo>
                    <a:pt x="1605" y="248"/>
                  </a:lnTo>
                  <a:lnTo>
                    <a:pt x="1644" y="275"/>
                  </a:lnTo>
                  <a:lnTo>
                    <a:pt x="1685" y="306"/>
                  </a:lnTo>
                  <a:lnTo>
                    <a:pt x="1706" y="322"/>
                  </a:lnTo>
                  <a:lnTo>
                    <a:pt x="1726" y="340"/>
                  </a:lnTo>
                  <a:lnTo>
                    <a:pt x="1746" y="358"/>
                  </a:lnTo>
                  <a:lnTo>
                    <a:pt x="1765" y="376"/>
                  </a:lnTo>
                  <a:lnTo>
                    <a:pt x="1784" y="396"/>
                  </a:lnTo>
                  <a:lnTo>
                    <a:pt x="1802" y="416"/>
                  </a:lnTo>
                  <a:lnTo>
                    <a:pt x="1819" y="436"/>
                  </a:lnTo>
                  <a:lnTo>
                    <a:pt x="1835" y="458"/>
                  </a:lnTo>
                  <a:lnTo>
                    <a:pt x="1850" y="480"/>
                  </a:lnTo>
                  <a:lnTo>
                    <a:pt x="1862" y="502"/>
                  </a:lnTo>
                  <a:lnTo>
                    <a:pt x="1874" y="525"/>
                  </a:lnTo>
                  <a:lnTo>
                    <a:pt x="1885" y="549"/>
                  </a:lnTo>
                  <a:lnTo>
                    <a:pt x="1892" y="573"/>
                  </a:lnTo>
                  <a:lnTo>
                    <a:pt x="1898" y="597"/>
                  </a:lnTo>
                  <a:lnTo>
                    <a:pt x="1902" y="622"/>
                  </a:lnTo>
                  <a:lnTo>
                    <a:pt x="1903" y="647"/>
                  </a:lnTo>
                  <a:lnTo>
                    <a:pt x="1902" y="673"/>
                  </a:lnTo>
                  <a:lnTo>
                    <a:pt x="1897" y="697"/>
                  </a:lnTo>
                  <a:lnTo>
                    <a:pt x="1891" y="720"/>
                  </a:lnTo>
                  <a:lnTo>
                    <a:pt x="1881" y="743"/>
                  </a:lnTo>
                  <a:lnTo>
                    <a:pt x="1870" y="765"/>
                  </a:lnTo>
                  <a:lnTo>
                    <a:pt x="1856" y="786"/>
                  </a:lnTo>
                  <a:lnTo>
                    <a:pt x="1839" y="806"/>
                  </a:lnTo>
                  <a:lnTo>
                    <a:pt x="1820" y="825"/>
                  </a:lnTo>
                  <a:lnTo>
                    <a:pt x="1800" y="844"/>
                  </a:lnTo>
                  <a:lnTo>
                    <a:pt x="1777" y="861"/>
                  </a:lnTo>
                  <a:lnTo>
                    <a:pt x="1751" y="878"/>
                  </a:lnTo>
                  <a:lnTo>
                    <a:pt x="1725" y="893"/>
                  </a:lnTo>
                  <a:lnTo>
                    <a:pt x="1696" y="908"/>
                  </a:lnTo>
                  <a:lnTo>
                    <a:pt x="1665" y="922"/>
                  </a:lnTo>
                  <a:lnTo>
                    <a:pt x="1633" y="933"/>
                  </a:lnTo>
                  <a:lnTo>
                    <a:pt x="1600" y="945"/>
                  </a:lnTo>
                  <a:lnTo>
                    <a:pt x="1564" y="955"/>
                  </a:lnTo>
                  <a:lnTo>
                    <a:pt x="1528" y="964"/>
                  </a:lnTo>
                  <a:lnTo>
                    <a:pt x="1489" y="972"/>
                  </a:lnTo>
                  <a:lnTo>
                    <a:pt x="1450" y="979"/>
                  </a:lnTo>
                  <a:lnTo>
                    <a:pt x="1409" y="984"/>
                  </a:lnTo>
                  <a:lnTo>
                    <a:pt x="1368" y="988"/>
                  </a:lnTo>
                  <a:lnTo>
                    <a:pt x="1325" y="991"/>
                  </a:lnTo>
                  <a:lnTo>
                    <a:pt x="1281" y="994"/>
                  </a:lnTo>
                  <a:lnTo>
                    <a:pt x="1236" y="995"/>
                  </a:lnTo>
                  <a:lnTo>
                    <a:pt x="1191" y="994"/>
                  </a:lnTo>
                  <a:lnTo>
                    <a:pt x="1145" y="991"/>
                  </a:lnTo>
                  <a:lnTo>
                    <a:pt x="1098" y="988"/>
                  </a:lnTo>
                  <a:lnTo>
                    <a:pt x="1051" y="983"/>
                  </a:lnTo>
                  <a:lnTo>
                    <a:pt x="1003" y="977"/>
                  </a:lnTo>
                  <a:lnTo>
                    <a:pt x="954" y="969"/>
                  </a:lnTo>
                  <a:lnTo>
                    <a:pt x="907" y="961"/>
                  </a:lnTo>
                  <a:lnTo>
                    <a:pt x="859" y="950"/>
                  </a:lnTo>
                  <a:lnTo>
                    <a:pt x="813" y="940"/>
                  </a:lnTo>
                  <a:lnTo>
                    <a:pt x="769" y="929"/>
                  </a:lnTo>
                  <a:lnTo>
                    <a:pt x="728" y="918"/>
                  </a:lnTo>
                  <a:lnTo>
                    <a:pt x="688" y="907"/>
                  </a:lnTo>
                  <a:lnTo>
                    <a:pt x="650" y="895"/>
                  </a:lnTo>
                  <a:lnTo>
                    <a:pt x="614" y="882"/>
                  </a:lnTo>
                  <a:lnTo>
                    <a:pt x="580" y="871"/>
                  </a:lnTo>
                  <a:lnTo>
                    <a:pt x="548" y="859"/>
                  </a:lnTo>
                  <a:lnTo>
                    <a:pt x="517" y="846"/>
                  </a:lnTo>
                  <a:lnTo>
                    <a:pt x="488" y="835"/>
                  </a:lnTo>
                  <a:lnTo>
                    <a:pt x="462" y="822"/>
                  </a:lnTo>
                  <a:lnTo>
                    <a:pt x="435" y="810"/>
                  </a:lnTo>
                  <a:lnTo>
                    <a:pt x="412" y="799"/>
                  </a:lnTo>
                  <a:lnTo>
                    <a:pt x="390" y="787"/>
                  </a:lnTo>
                  <a:lnTo>
                    <a:pt x="368" y="775"/>
                  </a:lnTo>
                  <a:lnTo>
                    <a:pt x="331" y="753"/>
                  </a:lnTo>
                  <a:lnTo>
                    <a:pt x="301" y="733"/>
                  </a:lnTo>
                  <a:lnTo>
                    <a:pt x="275" y="715"/>
                  </a:lnTo>
                  <a:lnTo>
                    <a:pt x="255" y="699"/>
                  </a:lnTo>
                  <a:lnTo>
                    <a:pt x="229" y="677"/>
                  </a:lnTo>
                  <a:lnTo>
                    <a:pt x="221" y="668"/>
                  </a:lnTo>
                  <a:lnTo>
                    <a:pt x="200" y="772"/>
                  </a:lnTo>
                  <a:lnTo>
                    <a:pt x="195" y="769"/>
                  </a:lnTo>
                  <a:lnTo>
                    <a:pt x="180" y="758"/>
                  </a:lnTo>
                  <a:lnTo>
                    <a:pt x="159" y="742"/>
                  </a:lnTo>
                  <a:lnTo>
                    <a:pt x="132" y="720"/>
                  </a:lnTo>
                  <a:lnTo>
                    <a:pt x="118" y="709"/>
                  </a:lnTo>
                  <a:lnTo>
                    <a:pt x="105" y="695"/>
                  </a:lnTo>
                  <a:lnTo>
                    <a:pt x="91" y="681"/>
                  </a:lnTo>
                  <a:lnTo>
                    <a:pt x="77" y="667"/>
                  </a:lnTo>
                  <a:lnTo>
                    <a:pt x="64" y="653"/>
                  </a:lnTo>
                  <a:lnTo>
                    <a:pt x="53" y="637"/>
                  </a:lnTo>
                  <a:lnTo>
                    <a:pt x="42" y="622"/>
                  </a:lnTo>
                  <a:lnTo>
                    <a:pt x="34" y="606"/>
                  </a:lnTo>
                  <a:lnTo>
                    <a:pt x="30" y="596"/>
                  </a:lnTo>
                  <a:lnTo>
                    <a:pt x="26" y="585"/>
                  </a:lnTo>
                  <a:lnTo>
                    <a:pt x="23" y="571"/>
                  </a:lnTo>
                  <a:lnTo>
                    <a:pt x="20" y="555"/>
                  </a:lnTo>
                  <a:lnTo>
                    <a:pt x="14" y="517"/>
                  </a:lnTo>
                  <a:lnTo>
                    <a:pt x="8" y="472"/>
                  </a:lnTo>
                  <a:lnTo>
                    <a:pt x="4" y="424"/>
                  </a:lnTo>
                  <a:lnTo>
                    <a:pt x="2" y="372"/>
                  </a:lnTo>
                  <a:lnTo>
                    <a:pt x="0" y="318"/>
                  </a:lnTo>
                  <a:lnTo>
                    <a:pt x="0" y="264"/>
                  </a:lnTo>
                  <a:lnTo>
                    <a:pt x="2" y="211"/>
                  </a:lnTo>
                  <a:lnTo>
                    <a:pt x="6" y="161"/>
                  </a:lnTo>
                  <a:lnTo>
                    <a:pt x="8" y="137"/>
                  </a:lnTo>
                  <a:lnTo>
                    <a:pt x="11" y="114"/>
                  </a:lnTo>
                  <a:lnTo>
                    <a:pt x="15" y="94"/>
                  </a:lnTo>
                  <a:lnTo>
                    <a:pt x="19" y="74"/>
                  </a:lnTo>
                  <a:lnTo>
                    <a:pt x="24" y="57"/>
                  </a:lnTo>
                  <a:lnTo>
                    <a:pt x="29" y="41"/>
                  </a:lnTo>
                  <a:lnTo>
                    <a:pt x="36" y="28"/>
                  </a:lnTo>
                  <a:lnTo>
                    <a:pt x="42" y="17"/>
                  </a:lnTo>
                  <a:lnTo>
                    <a:pt x="50" y="9"/>
                  </a:lnTo>
                  <a:lnTo>
                    <a:pt x="57" y="3"/>
                  </a:lnTo>
                  <a:lnTo>
                    <a:pt x="67" y="0"/>
                  </a:lnTo>
                  <a:lnTo>
                    <a:pt x="75" y="0"/>
                  </a:lnTo>
                  <a:close/>
                </a:path>
              </a:pathLst>
            </a:custGeom>
            <a:solidFill>
              <a:srgbClr val="854557"/>
            </a:solidFill>
            <a:ln w="9525">
              <a:noFill/>
              <a:round/>
              <a:headEnd/>
              <a:tailEnd/>
            </a:ln>
          </p:spPr>
          <p:txBody>
            <a:bodyPr/>
            <a:lstStyle/>
            <a:p>
              <a:endParaRPr lang="zh-TW" altLang="en-US"/>
            </a:p>
          </p:txBody>
        </p:sp>
        <p:sp>
          <p:nvSpPr>
            <p:cNvPr id="36881" name="Freeform 52"/>
            <p:cNvSpPr>
              <a:spLocks/>
            </p:cNvSpPr>
            <p:nvPr/>
          </p:nvSpPr>
          <p:spPr bwMode="auto">
            <a:xfrm>
              <a:off x="-1509713" y="2230438"/>
              <a:ext cx="325438" cy="827087"/>
            </a:xfrm>
            <a:custGeom>
              <a:avLst/>
              <a:gdLst>
                <a:gd name="T0" fmla="*/ 2147483647 w 1848"/>
                <a:gd name="T1" fmla="*/ 2147483647 h 4684"/>
                <a:gd name="T2" fmla="*/ 2147483647 w 1848"/>
                <a:gd name="T3" fmla="*/ 2147483647 h 4684"/>
                <a:gd name="T4" fmla="*/ 2147483647 w 1848"/>
                <a:gd name="T5" fmla="*/ 2147483647 h 4684"/>
                <a:gd name="T6" fmla="*/ 2147483647 w 1848"/>
                <a:gd name="T7" fmla="*/ 2147483647 h 4684"/>
                <a:gd name="T8" fmla="*/ 2147483647 w 1848"/>
                <a:gd name="T9" fmla="*/ 2147483647 h 4684"/>
                <a:gd name="T10" fmla="*/ 2147483647 w 1848"/>
                <a:gd name="T11" fmla="*/ 2147483647 h 4684"/>
                <a:gd name="T12" fmla="*/ 2147483647 w 1848"/>
                <a:gd name="T13" fmla="*/ 2147483647 h 4684"/>
                <a:gd name="T14" fmla="*/ 2147483647 w 1848"/>
                <a:gd name="T15" fmla="*/ 2147483647 h 4684"/>
                <a:gd name="T16" fmla="*/ 2147483647 w 1848"/>
                <a:gd name="T17" fmla="*/ 2147483647 h 4684"/>
                <a:gd name="T18" fmla="*/ 2147483647 w 1848"/>
                <a:gd name="T19" fmla="*/ 2147483647 h 4684"/>
                <a:gd name="T20" fmla="*/ 2147483647 w 1848"/>
                <a:gd name="T21" fmla="*/ 2147483647 h 4684"/>
                <a:gd name="T22" fmla="*/ 2147483647 w 1848"/>
                <a:gd name="T23" fmla="*/ 2147483647 h 4684"/>
                <a:gd name="T24" fmla="*/ 2147483647 w 1848"/>
                <a:gd name="T25" fmla="*/ 2147483647 h 4684"/>
                <a:gd name="T26" fmla="*/ 2147483647 w 1848"/>
                <a:gd name="T27" fmla="*/ 2147483647 h 4684"/>
                <a:gd name="T28" fmla="*/ 2147483647 w 1848"/>
                <a:gd name="T29" fmla="*/ 2147483647 h 4684"/>
                <a:gd name="T30" fmla="*/ 2147483647 w 1848"/>
                <a:gd name="T31" fmla="*/ 2147483647 h 4684"/>
                <a:gd name="T32" fmla="*/ 2147483647 w 1848"/>
                <a:gd name="T33" fmla="*/ 2147483647 h 4684"/>
                <a:gd name="T34" fmla="*/ 2147483647 w 1848"/>
                <a:gd name="T35" fmla="*/ 2147483647 h 4684"/>
                <a:gd name="T36" fmla="*/ 2147483647 w 1848"/>
                <a:gd name="T37" fmla="*/ 2147483647 h 4684"/>
                <a:gd name="T38" fmla="*/ 2147483647 w 1848"/>
                <a:gd name="T39" fmla="*/ 2147483647 h 4684"/>
                <a:gd name="T40" fmla="*/ 0 w 1848"/>
                <a:gd name="T41" fmla="*/ 2147483647 h 4684"/>
                <a:gd name="T42" fmla="*/ 2147483647 w 1848"/>
                <a:gd name="T43" fmla="*/ 2147483647 h 4684"/>
                <a:gd name="T44" fmla="*/ 2147483647 w 1848"/>
                <a:gd name="T45" fmla="*/ 2147483647 h 4684"/>
                <a:gd name="T46" fmla="*/ 2147483647 w 1848"/>
                <a:gd name="T47" fmla="*/ 2147483647 h 4684"/>
                <a:gd name="T48" fmla="*/ 2147483647 w 1848"/>
                <a:gd name="T49" fmla="*/ 2147483647 h 4684"/>
                <a:gd name="T50" fmla="*/ 2147483647 w 1848"/>
                <a:gd name="T51" fmla="*/ 2147483647 h 4684"/>
                <a:gd name="T52" fmla="*/ 2147483647 w 1848"/>
                <a:gd name="T53" fmla="*/ 2147483647 h 4684"/>
                <a:gd name="T54" fmla="*/ 2147483647 w 1848"/>
                <a:gd name="T55" fmla="*/ 2147483647 h 4684"/>
                <a:gd name="T56" fmla="*/ 2147483647 w 1848"/>
                <a:gd name="T57" fmla="*/ 2147483647 h 4684"/>
                <a:gd name="T58" fmla="*/ 2147483647 w 1848"/>
                <a:gd name="T59" fmla="*/ 2147483647 h 4684"/>
                <a:gd name="T60" fmla="*/ 2147483647 w 1848"/>
                <a:gd name="T61" fmla="*/ 2147483647 h 4684"/>
                <a:gd name="T62" fmla="*/ 2147483647 w 1848"/>
                <a:gd name="T63" fmla="*/ 2147483647 h 4684"/>
                <a:gd name="T64" fmla="*/ 2147483647 w 1848"/>
                <a:gd name="T65" fmla="*/ 2147483647 h 4684"/>
                <a:gd name="T66" fmla="*/ 2147483647 w 1848"/>
                <a:gd name="T67" fmla="*/ 2147483647 h 4684"/>
                <a:gd name="T68" fmla="*/ 2147483647 w 1848"/>
                <a:gd name="T69" fmla="*/ 2147483647 h 4684"/>
                <a:gd name="T70" fmla="*/ 2147483647 w 1848"/>
                <a:gd name="T71" fmla="*/ 2147483647 h 4684"/>
                <a:gd name="T72" fmla="*/ 2147483647 w 1848"/>
                <a:gd name="T73" fmla="*/ 2147483647 h 4684"/>
                <a:gd name="T74" fmla="*/ 2147483647 w 1848"/>
                <a:gd name="T75" fmla="*/ 2147483647 h 4684"/>
                <a:gd name="T76" fmla="*/ 2147483647 w 1848"/>
                <a:gd name="T77" fmla="*/ 2147483647 h 4684"/>
                <a:gd name="T78" fmla="*/ 2147483647 w 1848"/>
                <a:gd name="T79" fmla="*/ 2147483647 h 4684"/>
                <a:gd name="T80" fmla="*/ 2147483647 w 1848"/>
                <a:gd name="T81" fmla="*/ 2147483647 h 4684"/>
                <a:gd name="T82" fmla="*/ 2147483647 w 1848"/>
                <a:gd name="T83" fmla="*/ 2147483647 h 4684"/>
                <a:gd name="T84" fmla="*/ 2147483647 w 1848"/>
                <a:gd name="T85" fmla="*/ 2147483647 h 4684"/>
                <a:gd name="T86" fmla="*/ 2147483647 w 1848"/>
                <a:gd name="T87" fmla="*/ 2147483647 h 4684"/>
                <a:gd name="T88" fmla="*/ 2147483647 w 1848"/>
                <a:gd name="T89" fmla="*/ 2147483647 h 4684"/>
                <a:gd name="T90" fmla="*/ 2147483647 w 1848"/>
                <a:gd name="T91" fmla="*/ 2147483647 h 4684"/>
                <a:gd name="T92" fmla="*/ 2147483647 w 1848"/>
                <a:gd name="T93" fmla="*/ 2147483647 h 4684"/>
                <a:gd name="T94" fmla="*/ 2147483647 w 1848"/>
                <a:gd name="T95" fmla="*/ 2147483647 h 4684"/>
                <a:gd name="T96" fmla="*/ 2147483647 w 1848"/>
                <a:gd name="T97" fmla="*/ 2147483647 h 4684"/>
                <a:gd name="T98" fmla="*/ 2147483647 w 1848"/>
                <a:gd name="T99" fmla="*/ 2147483647 h 46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48"/>
                <a:gd name="T151" fmla="*/ 0 h 4684"/>
                <a:gd name="T152" fmla="*/ 1848 w 1848"/>
                <a:gd name="T153" fmla="*/ 4684 h 46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48" h="4684">
                  <a:moveTo>
                    <a:pt x="1245" y="0"/>
                  </a:moveTo>
                  <a:lnTo>
                    <a:pt x="1243" y="22"/>
                  </a:lnTo>
                  <a:lnTo>
                    <a:pt x="1236" y="85"/>
                  </a:lnTo>
                  <a:lnTo>
                    <a:pt x="1226" y="183"/>
                  </a:lnTo>
                  <a:lnTo>
                    <a:pt x="1211" y="314"/>
                  </a:lnTo>
                  <a:lnTo>
                    <a:pt x="1192" y="473"/>
                  </a:lnTo>
                  <a:lnTo>
                    <a:pt x="1170" y="655"/>
                  </a:lnTo>
                  <a:lnTo>
                    <a:pt x="1143" y="857"/>
                  </a:lnTo>
                  <a:lnTo>
                    <a:pt x="1112" y="1072"/>
                  </a:lnTo>
                  <a:lnTo>
                    <a:pt x="1095" y="1184"/>
                  </a:lnTo>
                  <a:lnTo>
                    <a:pt x="1079" y="1298"/>
                  </a:lnTo>
                  <a:lnTo>
                    <a:pt x="1061" y="1415"/>
                  </a:lnTo>
                  <a:lnTo>
                    <a:pt x="1041" y="1531"/>
                  </a:lnTo>
                  <a:lnTo>
                    <a:pt x="1021" y="1649"/>
                  </a:lnTo>
                  <a:lnTo>
                    <a:pt x="1000" y="1767"/>
                  </a:lnTo>
                  <a:lnTo>
                    <a:pt x="978" y="1883"/>
                  </a:lnTo>
                  <a:lnTo>
                    <a:pt x="956" y="1999"/>
                  </a:lnTo>
                  <a:lnTo>
                    <a:pt x="932" y="2113"/>
                  </a:lnTo>
                  <a:lnTo>
                    <a:pt x="908" y="2224"/>
                  </a:lnTo>
                  <a:lnTo>
                    <a:pt x="884" y="2333"/>
                  </a:lnTo>
                  <a:lnTo>
                    <a:pt x="857" y="2438"/>
                  </a:lnTo>
                  <a:lnTo>
                    <a:pt x="831" y="2540"/>
                  </a:lnTo>
                  <a:lnTo>
                    <a:pt x="803" y="2637"/>
                  </a:lnTo>
                  <a:lnTo>
                    <a:pt x="776" y="2730"/>
                  </a:lnTo>
                  <a:lnTo>
                    <a:pt x="747" y="2817"/>
                  </a:lnTo>
                  <a:lnTo>
                    <a:pt x="743" y="2824"/>
                  </a:lnTo>
                  <a:lnTo>
                    <a:pt x="733" y="2844"/>
                  </a:lnTo>
                  <a:lnTo>
                    <a:pt x="718" y="2874"/>
                  </a:lnTo>
                  <a:lnTo>
                    <a:pt x="697" y="2916"/>
                  </a:lnTo>
                  <a:lnTo>
                    <a:pt x="672" y="2966"/>
                  </a:lnTo>
                  <a:lnTo>
                    <a:pt x="641" y="3023"/>
                  </a:lnTo>
                  <a:lnTo>
                    <a:pt x="607" y="3086"/>
                  </a:lnTo>
                  <a:lnTo>
                    <a:pt x="570" y="3154"/>
                  </a:lnTo>
                  <a:lnTo>
                    <a:pt x="530" y="3224"/>
                  </a:lnTo>
                  <a:lnTo>
                    <a:pt x="487" y="3297"/>
                  </a:lnTo>
                  <a:lnTo>
                    <a:pt x="442" y="3370"/>
                  </a:lnTo>
                  <a:lnTo>
                    <a:pt x="396" y="3442"/>
                  </a:lnTo>
                  <a:lnTo>
                    <a:pt x="373" y="3477"/>
                  </a:lnTo>
                  <a:lnTo>
                    <a:pt x="349" y="3512"/>
                  </a:lnTo>
                  <a:lnTo>
                    <a:pt x="325" y="3546"/>
                  </a:lnTo>
                  <a:lnTo>
                    <a:pt x="301" y="3578"/>
                  </a:lnTo>
                  <a:lnTo>
                    <a:pt x="278" y="3610"/>
                  </a:lnTo>
                  <a:lnTo>
                    <a:pt x="253" y="3639"/>
                  </a:lnTo>
                  <a:lnTo>
                    <a:pt x="230" y="3668"/>
                  </a:lnTo>
                  <a:lnTo>
                    <a:pt x="207" y="3693"/>
                  </a:lnTo>
                  <a:lnTo>
                    <a:pt x="183" y="3720"/>
                  </a:lnTo>
                  <a:lnTo>
                    <a:pt x="162" y="3747"/>
                  </a:lnTo>
                  <a:lnTo>
                    <a:pt x="143" y="3777"/>
                  </a:lnTo>
                  <a:lnTo>
                    <a:pt x="124" y="3807"/>
                  </a:lnTo>
                  <a:lnTo>
                    <a:pt x="107" y="3838"/>
                  </a:lnTo>
                  <a:lnTo>
                    <a:pt x="92" y="3870"/>
                  </a:lnTo>
                  <a:lnTo>
                    <a:pt x="77" y="3903"/>
                  </a:lnTo>
                  <a:lnTo>
                    <a:pt x="65" y="3937"/>
                  </a:lnTo>
                  <a:lnTo>
                    <a:pt x="53" y="3972"/>
                  </a:lnTo>
                  <a:lnTo>
                    <a:pt x="42" y="4007"/>
                  </a:lnTo>
                  <a:lnTo>
                    <a:pt x="33" y="4042"/>
                  </a:lnTo>
                  <a:lnTo>
                    <a:pt x="24" y="4077"/>
                  </a:lnTo>
                  <a:lnTo>
                    <a:pt x="18" y="4113"/>
                  </a:lnTo>
                  <a:lnTo>
                    <a:pt x="12" y="4148"/>
                  </a:lnTo>
                  <a:lnTo>
                    <a:pt x="7" y="4183"/>
                  </a:lnTo>
                  <a:lnTo>
                    <a:pt x="4" y="4218"/>
                  </a:lnTo>
                  <a:lnTo>
                    <a:pt x="2" y="4252"/>
                  </a:lnTo>
                  <a:lnTo>
                    <a:pt x="0" y="4286"/>
                  </a:lnTo>
                  <a:lnTo>
                    <a:pt x="0" y="4319"/>
                  </a:lnTo>
                  <a:lnTo>
                    <a:pt x="1" y="4352"/>
                  </a:lnTo>
                  <a:lnTo>
                    <a:pt x="2" y="4384"/>
                  </a:lnTo>
                  <a:lnTo>
                    <a:pt x="5" y="4413"/>
                  </a:lnTo>
                  <a:lnTo>
                    <a:pt x="9" y="4443"/>
                  </a:lnTo>
                  <a:lnTo>
                    <a:pt x="14" y="4471"/>
                  </a:lnTo>
                  <a:lnTo>
                    <a:pt x="19" y="4497"/>
                  </a:lnTo>
                  <a:lnTo>
                    <a:pt x="25" y="4523"/>
                  </a:lnTo>
                  <a:lnTo>
                    <a:pt x="33" y="4546"/>
                  </a:lnTo>
                  <a:lnTo>
                    <a:pt x="41" y="4567"/>
                  </a:lnTo>
                  <a:lnTo>
                    <a:pt x="50" y="4587"/>
                  </a:lnTo>
                  <a:lnTo>
                    <a:pt x="60" y="4604"/>
                  </a:lnTo>
                  <a:lnTo>
                    <a:pt x="71" y="4620"/>
                  </a:lnTo>
                  <a:lnTo>
                    <a:pt x="82" y="4633"/>
                  </a:lnTo>
                  <a:lnTo>
                    <a:pt x="95" y="4643"/>
                  </a:lnTo>
                  <a:lnTo>
                    <a:pt x="111" y="4654"/>
                  </a:lnTo>
                  <a:lnTo>
                    <a:pt x="129" y="4662"/>
                  </a:lnTo>
                  <a:lnTo>
                    <a:pt x="150" y="4670"/>
                  </a:lnTo>
                  <a:lnTo>
                    <a:pt x="174" y="4675"/>
                  </a:lnTo>
                  <a:lnTo>
                    <a:pt x="198" y="4679"/>
                  </a:lnTo>
                  <a:lnTo>
                    <a:pt x="226" y="4683"/>
                  </a:lnTo>
                  <a:lnTo>
                    <a:pt x="254" y="4684"/>
                  </a:lnTo>
                  <a:lnTo>
                    <a:pt x="285" y="4684"/>
                  </a:lnTo>
                  <a:lnTo>
                    <a:pt x="318" y="4683"/>
                  </a:lnTo>
                  <a:lnTo>
                    <a:pt x="351" y="4679"/>
                  </a:lnTo>
                  <a:lnTo>
                    <a:pt x="386" y="4674"/>
                  </a:lnTo>
                  <a:lnTo>
                    <a:pt x="421" y="4668"/>
                  </a:lnTo>
                  <a:lnTo>
                    <a:pt x="457" y="4659"/>
                  </a:lnTo>
                  <a:lnTo>
                    <a:pt x="494" y="4650"/>
                  </a:lnTo>
                  <a:lnTo>
                    <a:pt x="531" y="4638"/>
                  </a:lnTo>
                  <a:lnTo>
                    <a:pt x="569" y="4624"/>
                  </a:lnTo>
                  <a:lnTo>
                    <a:pt x="606" y="4608"/>
                  </a:lnTo>
                  <a:lnTo>
                    <a:pt x="644" y="4591"/>
                  </a:lnTo>
                  <a:lnTo>
                    <a:pt x="681" y="4572"/>
                  </a:lnTo>
                  <a:lnTo>
                    <a:pt x="718" y="4550"/>
                  </a:lnTo>
                  <a:lnTo>
                    <a:pt x="755" y="4527"/>
                  </a:lnTo>
                  <a:lnTo>
                    <a:pt x="791" y="4501"/>
                  </a:lnTo>
                  <a:lnTo>
                    <a:pt x="826" y="4474"/>
                  </a:lnTo>
                  <a:lnTo>
                    <a:pt x="860" y="4444"/>
                  </a:lnTo>
                  <a:lnTo>
                    <a:pt x="894" y="4412"/>
                  </a:lnTo>
                  <a:lnTo>
                    <a:pt x="925" y="4379"/>
                  </a:lnTo>
                  <a:lnTo>
                    <a:pt x="956" y="4343"/>
                  </a:lnTo>
                  <a:lnTo>
                    <a:pt x="984" y="4303"/>
                  </a:lnTo>
                  <a:lnTo>
                    <a:pt x="1011" y="4263"/>
                  </a:lnTo>
                  <a:lnTo>
                    <a:pt x="1035" y="4220"/>
                  </a:lnTo>
                  <a:lnTo>
                    <a:pt x="1058" y="4173"/>
                  </a:lnTo>
                  <a:lnTo>
                    <a:pt x="1079" y="4125"/>
                  </a:lnTo>
                  <a:lnTo>
                    <a:pt x="1100" y="4077"/>
                  </a:lnTo>
                  <a:lnTo>
                    <a:pt x="1119" y="4026"/>
                  </a:lnTo>
                  <a:lnTo>
                    <a:pt x="1137" y="3974"/>
                  </a:lnTo>
                  <a:lnTo>
                    <a:pt x="1155" y="3921"/>
                  </a:lnTo>
                  <a:lnTo>
                    <a:pt x="1173" y="3866"/>
                  </a:lnTo>
                  <a:lnTo>
                    <a:pt x="1189" y="3811"/>
                  </a:lnTo>
                  <a:lnTo>
                    <a:pt x="1205" y="3755"/>
                  </a:lnTo>
                  <a:lnTo>
                    <a:pt x="1219" y="3696"/>
                  </a:lnTo>
                  <a:lnTo>
                    <a:pt x="1234" y="3638"/>
                  </a:lnTo>
                  <a:lnTo>
                    <a:pt x="1249" y="3580"/>
                  </a:lnTo>
                  <a:lnTo>
                    <a:pt x="1263" y="3520"/>
                  </a:lnTo>
                  <a:lnTo>
                    <a:pt x="1288" y="3399"/>
                  </a:lnTo>
                  <a:lnTo>
                    <a:pt x="1313" y="3276"/>
                  </a:lnTo>
                  <a:lnTo>
                    <a:pt x="1335" y="3153"/>
                  </a:lnTo>
                  <a:lnTo>
                    <a:pt x="1356" y="3029"/>
                  </a:lnTo>
                  <a:lnTo>
                    <a:pt x="1377" y="2905"/>
                  </a:lnTo>
                  <a:lnTo>
                    <a:pt x="1396" y="2782"/>
                  </a:lnTo>
                  <a:lnTo>
                    <a:pt x="1415" y="2662"/>
                  </a:lnTo>
                  <a:lnTo>
                    <a:pt x="1435" y="2543"/>
                  </a:lnTo>
                  <a:lnTo>
                    <a:pt x="1454" y="2428"/>
                  </a:lnTo>
                  <a:lnTo>
                    <a:pt x="1474" y="2316"/>
                  </a:lnTo>
                  <a:lnTo>
                    <a:pt x="1495" y="2198"/>
                  </a:lnTo>
                  <a:lnTo>
                    <a:pt x="1520" y="2062"/>
                  </a:lnTo>
                  <a:lnTo>
                    <a:pt x="1548" y="1913"/>
                  </a:lnTo>
                  <a:lnTo>
                    <a:pt x="1579" y="1754"/>
                  </a:lnTo>
                  <a:lnTo>
                    <a:pt x="1610" y="1587"/>
                  </a:lnTo>
                  <a:lnTo>
                    <a:pt x="1642" y="1415"/>
                  </a:lnTo>
                  <a:lnTo>
                    <a:pt x="1675" y="1241"/>
                  </a:lnTo>
                  <a:lnTo>
                    <a:pt x="1707" y="1070"/>
                  </a:lnTo>
                  <a:lnTo>
                    <a:pt x="1738" y="902"/>
                  </a:lnTo>
                  <a:lnTo>
                    <a:pt x="1765" y="742"/>
                  </a:lnTo>
                  <a:lnTo>
                    <a:pt x="1790" y="592"/>
                  </a:lnTo>
                  <a:lnTo>
                    <a:pt x="1812" y="456"/>
                  </a:lnTo>
                  <a:lnTo>
                    <a:pt x="1821" y="394"/>
                  </a:lnTo>
                  <a:lnTo>
                    <a:pt x="1830" y="337"/>
                  </a:lnTo>
                  <a:lnTo>
                    <a:pt x="1836" y="284"/>
                  </a:lnTo>
                  <a:lnTo>
                    <a:pt x="1841" y="236"/>
                  </a:lnTo>
                  <a:lnTo>
                    <a:pt x="1846" y="194"/>
                  </a:lnTo>
                  <a:lnTo>
                    <a:pt x="1848" y="158"/>
                  </a:lnTo>
                  <a:lnTo>
                    <a:pt x="1848" y="128"/>
                  </a:lnTo>
                  <a:lnTo>
                    <a:pt x="1848" y="105"/>
                  </a:lnTo>
                  <a:lnTo>
                    <a:pt x="1245" y="0"/>
                  </a:lnTo>
                  <a:close/>
                </a:path>
              </a:pathLst>
            </a:custGeom>
            <a:solidFill>
              <a:srgbClr val="F2B495"/>
            </a:solidFill>
            <a:ln w="9525">
              <a:noFill/>
              <a:round/>
              <a:headEnd/>
              <a:tailEnd/>
            </a:ln>
          </p:spPr>
          <p:txBody>
            <a:bodyPr/>
            <a:lstStyle/>
            <a:p>
              <a:endParaRPr lang="zh-TW" altLang="en-US"/>
            </a:p>
          </p:txBody>
        </p:sp>
        <p:sp>
          <p:nvSpPr>
            <p:cNvPr id="36882" name="Freeform 53"/>
            <p:cNvSpPr>
              <a:spLocks/>
            </p:cNvSpPr>
            <p:nvPr/>
          </p:nvSpPr>
          <p:spPr bwMode="auto">
            <a:xfrm>
              <a:off x="-1509713" y="2230438"/>
              <a:ext cx="277813" cy="827087"/>
            </a:xfrm>
            <a:custGeom>
              <a:avLst/>
              <a:gdLst>
                <a:gd name="T0" fmla="*/ 2147483647 w 1576"/>
                <a:gd name="T1" fmla="*/ 2147483647 h 4685"/>
                <a:gd name="T2" fmla="*/ 2147483647 w 1576"/>
                <a:gd name="T3" fmla="*/ 2147483647 h 4685"/>
                <a:gd name="T4" fmla="*/ 2147483647 w 1576"/>
                <a:gd name="T5" fmla="*/ 2147483647 h 4685"/>
                <a:gd name="T6" fmla="*/ 2147483647 w 1576"/>
                <a:gd name="T7" fmla="*/ 2147483647 h 4685"/>
                <a:gd name="T8" fmla="*/ 2147483647 w 1576"/>
                <a:gd name="T9" fmla="*/ 2147483647 h 4685"/>
                <a:gd name="T10" fmla="*/ 2147483647 w 1576"/>
                <a:gd name="T11" fmla="*/ 2147483647 h 4685"/>
                <a:gd name="T12" fmla="*/ 2147483647 w 1576"/>
                <a:gd name="T13" fmla="*/ 2147483647 h 4685"/>
                <a:gd name="T14" fmla="*/ 2147483647 w 1576"/>
                <a:gd name="T15" fmla="*/ 2147483647 h 4685"/>
                <a:gd name="T16" fmla="*/ 2147483647 w 1576"/>
                <a:gd name="T17" fmla="*/ 2147483647 h 4685"/>
                <a:gd name="T18" fmla="*/ 2147483647 w 1576"/>
                <a:gd name="T19" fmla="*/ 2147483647 h 4685"/>
                <a:gd name="T20" fmla="*/ 2147483647 w 1576"/>
                <a:gd name="T21" fmla="*/ 2147483647 h 4685"/>
                <a:gd name="T22" fmla="*/ 2147483647 w 1576"/>
                <a:gd name="T23" fmla="*/ 2147483647 h 4685"/>
                <a:gd name="T24" fmla="*/ 2147483647 w 1576"/>
                <a:gd name="T25" fmla="*/ 2147483647 h 4685"/>
                <a:gd name="T26" fmla="*/ 2147483647 w 1576"/>
                <a:gd name="T27" fmla="*/ 2147483647 h 4685"/>
                <a:gd name="T28" fmla="*/ 2147483647 w 1576"/>
                <a:gd name="T29" fmla="*/ 2147483647 h 4685"/>
                <a:gd name="T30" fmla="*/ 2147483647 w 1576"/>
                <a:gd name="T31" fmla="*/ 2147483647 h 4685"/>
                <a:gd name="T32" fmla="*/ 2147483647 w 1576"/>
                <a:gd name="T33" fmla="*/ 2147483647 h 4685"/>
                <a:gd name="T34" fmla="*/ 2147483647 w 1576"/>
                <a:gd name="T35" fmla="*/ 2147483647 h 4685"/>
                <a:gd name="T36" fmla="*/ 2147483647 w 1576"/>
                <a:gd name="T37" fmla="*/ 2147483647 h 4685"/>
                <a:gd name="T38" fmla="*/ 2147483647 w 1576"/>
                <a:gd name="T39" fmla="*/ 2147483647 h 4685"/>
                <a:gd name="T40" fmla="*/ 2147483647 w 1576"/>
                <a:gd name="T41" fmla="*/ 2147483647 h 4685"/>
                <a:gd name="T42" fmla="*/ 2147483647 w 1576"/>
                <a:gd name="T43" fmla="*/ 2147483647 h 4685"/>
                <a:gd name="T44" fmla="*/ 2147483647 w 1576"/>
                <a:gd name="T45" fmla="*/ 2147483647 h 4685"/>
                <a:gd name="T46" fmla="*/ 2147483647 w 1576"/>
                <a:gd name="T47" fmla="*/ 2147483647 h 4685"/>
                <a:gd name="T48" fmla="*/ 2147483647 w 1576"/>
                <a:gd name="T49" fmla="*/ 2147483647 h 4685"/>
                <a:gd name="T50" fmla="*/ 2147483647 w 1576"/>
                <a:gd name="T51" fmla="*/ 2147483647 h 4685"/>
                <a:gd name="T52" fmla="*/ 2147483647 w 1576"/>
                <a:gd name="T53" fmla="*/ 2147483647 h 4685"/>
                <a:gd name="T54" fmla="*/ 2147483647 w 1576"/>
                <a:gd name="T55" fmla="*/ 2147483647 h 4685"/>
                <a:gd name="T56" fmla="*/ 2147483647 w 1576"/>
                <a:gd name="T57" fmla="*/ 2147483647 h 4685"/>
                <a:gd name="T58" fmla="*/ 2147483647 w 1576"/>
                <a:gd name="T59" fmla="*/ 2147483647 h 4685"/>
                <a:gd name="T60" fmla="*/ 2147483647 w 1576"/>
                <a:gd name="T61" fmla="*/ 2147483647 h 4685"/>
                <a:gd name="T62" fmla="*/ 2147483647 w 1576"/>
                <a:gd name="T63" fmla="*/ 2147483647 h 4685"/>
                <a:gd name="T64" fmla="*/ 2147483647 w 1576"/>
                <a:gd name="T65" fmla="*/ 2147483647 h 4685"/>
                <a:gd name="T66" fmla="*/ 2147483647 w 1576"/>
                <a:gd name="T67" fmla="*/ 2147483647 h 4685"/>
                <a:gd name="T68" fmla="*/ 0 w 1576"/>
                <a:gd name="T69" fmla="*/ 2147483647 h 4685"/>
                <a:gd name="T70" fmla="*/ 2147483647 w 1576"/>
                <a:gd name="T71" fmla="*/ 2147483647 h 4685"/>
                <a:gd name="T72" fmla="*/ 2147483647 w 1576"/>
                <a:gd name="T73" fmla="*/ 2147483647 h 4685"/>
                <a:gd name="T74" fmla="*/ 2147483647 w 1576"/>
                <a:gd name="T75" fmla="*/ 2147483647 h 4685"/>
                <a:gd name="T76" fmla="*/ 2147483647 w 1576"/>
                <a:gd name="T77" fmla="*/ 2147483647 h 4685"/>
                <a:gd name="T78" fmla="*/ 2147483647 w 1576"/>
                <a:gd name="T79" fmla="*/ 2147483647 h 4685"/>
                <a:gd name="T80" fmla="*/ 2147483647 w 1576"/>
                <a:gd name="T81" fmla="*/ 2147483647 h 4685"/>
                <a:gd name="T82" fmla="*/ 2147483647 w 1576"/>
                <a:gd name="T83" fmla="*/ 2147483647 h 4685"/>
                <a:gd name="T84" fmla="*/ 2147483647 w 1576"/>
                <a:gd name="T85" fmla="*/ 2147483647 h 4685"/>
                <a:gd name="T86" fmla="*/ 2147483647 w 1576"/>
                <a:gd name="T87" fmla="*/ 2147483647 h 4685"/>
                <a:gd name="T88" fmla="*/ 2147483647 w 1576"/>
                <a:gd name="T89" fmla="*/ 2147483647 h 4685"/>
                <a:gd name="T90" fmla="*/ 2147483647 w 1576"/>
                <a:gd name="T91" fmla="*/ 2147483647 h 4685"/>
                <a:gd name="T92" fmla="*/ 2147483647 w 1576"/>
                <a:gd name="T93" fmla="*/ 2147483647 h 4685"/>
                <a:gd name="T94" fmla="*/ 2147483647 w 1576"/>
                <a:gd name="T95" fmla="*/ 2147483647 h 4685"/>
                <a:gd name="T96" fmla="*/ 2147483647 w 1576"/>
                <a:gd name="T97" fmla="*/ 2147483647 h 4685"/>
                <a:gd name="T98" fmla="*/ 2147483647 w 1576"/>
                <a:gd name="T99" fmla="*/ 2147483647 h 468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76"/>
                <a:gd name="T151" fmla="*/ 0 h 4685"/>
                <a:gd name="T152" fmla="*/ 1576 w 1576"/>
                <a:gd name="T153" fmla="*/ 4685 h 468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76" h="4685">
                  <a:moveTo>
                    <a:pt x="435" y="4487"/>
                  </a:moveTo>
                  <a:lnTo>
                    <a:pt x="424" y="4474"/>
                  </a:lnTo>
                  <a:lnTo>
                    <a:pt x="413" y="4458"/>
                  </a:lnTo>
                  <a:lnTo>
                    <a:pt x="404" y="4441"/>
                  </a:lnTo>
                  <a:lnTo>
                    <a:pt x="394" y="4421"/>
                  </a:lnTo>
                  <a:lnTo>
                    <a:pt x="386" y="4400"/>
                  </a:lnTo>
                  <a:lnTo>
                    <a:pt x="379" y="4376"/>
                  </a:lnTo>
                  <a:lnTo>
                    <a:pt x="372" y="4352"/>
                  </a:lnTo>
                  <a:lnTo>
                    <a:pt x="367" y="4326"/>
                  </a:lnTo>
                  <a:lnTo>
                    <a:pt x="362" y="4297"/>
                  </a:lnTo>
                  <a:lnTo>
                    <a:pt x="358" y="4268"/>
                  </a:lnTo>
                  <a:lnTo>
                    <a:pt x="356" y="4238"/>
                  </a:lnTo>
                  <a:lnTo>
                    <a:pt x="354" y="4206"/>
                  </a:lnTo>
                  <a:lnTo>
                    <a:pt x="353" y="4174"/>
                  </a:lnTo>
                  <a:lnTo>
                    <a:pt x="354" y="4140"/>
                  </a:lnTo>
                  <a:lnTo>
                    <a:pt x="355" y="4106"/>
                  </a:lnTo>
                  <a:lnTo>
                    <a:pt x="357" y="4071"/>
                  </a:lnTo>
                  <a:lnTo>
                    <a:pt x="360" y="4037"/>
                  </a:lnTo>
                  <a:lnTo>
                    <a:pt x="365" y="4001"/>
                  </a:lnTo>
                  <a:lnTo>
                    <a:pt x="371" y="3967"/>
                  </a:lnTo>
                  <a:lnTo>
                    <a:pt x="377" y="3931"/>
                  </a:lnTo>
                  <a:lnTo>
                    <a:pt x="386" y="3896"/>
                  </a:lnTo>
                  <a:lnTo>
                    <a:pt x="395" y="3861"/>
                  </a:lnTo>
                  <a:lnTo>
                    <a:pt x="406" y="3826"/>
                  </a:lnTo>
                  <a:lnTo>
                    <a:pt x="417" y="3791"/>
                  </a:lnTo>
                  <a:lnTo>
                    <a:pt x="430" y="3758"/>
                  </a:lnTo>
                  <a:lnTo>
                    <a:pt x="445" y="3724"/>
                  </a:lnTo>
                  <a:lnTo>
                    <a:pt x="461" y="3692"/>
                  </a:lnTo>
                  <a:lnTo>
                    <a:pt x="478" y="3660"/>
                  </a:lnTo>
                  <a:lnTo>
                    <a:pt x="496" y="3631"/>
                  </a:lnTo>
                  <a:lnTo>
                    <a:pt x="516" y="3601"/>
                  </a:lnTo>
                  <a:lnTo>
                    <a:pt x="537" y="3574"/>
                  </a:lnTo>
                  <a:lnTo>
                    <a:pt x="559" y="3547"/>
                  </a:lnTo>
                  <a:lnTo>
                    <a:pt x="583" y="3522"/>
                  </a:lnTo>
                  <a:lnTo>
                    <a:pt x="607" y="3493"/>
                  </a:lnTo>
                  <a:lnTo>
                    <a:pt x="630" y="3463"/>
                  </a:lnTo>
                  <a:lnTo>
                    <a:pt x="655" y="3432"/>
                  </a:lnTo>
                  <a:lnTo>
                    <a:pt x="678" y="3400"/>
                  </a:lnTo>
                  <a:lnTo>
                    <a:pt x="701" y="3366"/>
                  </a:lnTo>
                  <a:lnTo>
                    <a:pt x="726" y="3332"/>
                  </a:lnTo>
                  <a:lnTo>
                    <a:pt x="749" y="3296"/>
                  </a:lnTo>
                  <a:lnTo>
                    <a:pt x="796" y="3224"/>
                  </a:lnTo>
                  <a:lnTo>
                    <a:pt x="840" y="3151"/>
                  </a:lnTo>
                  <a:lnTo>
                    <a:pt x="883" y="3079"/>
                  </a:lnTo>
                  <a:lnTo>
                    <a:pt x="923" y="3008"/>
                  </a:lnTo>
                  <a:lnTo>
                    <a:pt x="960" y="2940"/>
                  </a:lnTo>
                  <a:lnTo>
                    <a:pt x="995" y="2877"/>
                  </a:lnTo>
                  <a:lnTo>
                    <a:pt x="1024" y="2820"/>
                  </a:lnTo>
                  <a:lnTo>
                    <a:pt x="1050" y="2770"/>
                  </a:lnTo>
                  <a:lnTo>
                    <a:pt x="1071" y="2729"/>
                  </a:lnTo>
                  <a:lnTo>
                    <a:pt x="1087" y="2698"/>
                  </a:lnTo>
                  <a:lnTo>
                    <a:pt x="1097" y="2679"/>
                  </a:lnTo>
                  <a:lnTo>
                    <a:pt x="1100" y="2671"/>
                  </a:lnTo>
                  <a:lnTo>
                    <a:pt x="1123" y="2602"/>
                  </a:lnTo>
                  <a:lnTo>
                    <a:pt x="1145" y="2529"/>
                  </a:lnTo>
                  <a:lnTo>
                    <a:pt x="1168" y="2453"/>
                  </a:lnTo>
                  <a:lnTo>
                    <a:pt x="1190" y="2373"/>
                  </a:lnTo>
                  <a:lnTo>
                    <a:pt x="1211" y="2292"/>
                  </a:lnTo>
                  <a:lnTo>
                    <a:pt x="1231" y="2207"/>
                  </a:lnTo>
                  <a:lnTo>
                    <a:pt x="1251" y="2120"/>
                  </a:lnTo>
                  <a:lnTo>
                    <a:pt x="1271" y="2031"/>
                  </a:lnTo>
                  <a:lnTo>
                    <a:pt x="1290" y="1941"/>
                  </a:lnTo>
                  <a:lnTo>
                    <a:pt x="1309" y="1850"/>
                  </a:lnTo>
                  <a:lnTo>
                    <a:pt x="1327" y="1758"/>
                  </a:lnTo>
                  <a:lnTo>
                    <a:pt x="1346" y="1664"/>
                  </a:lnTo>
                  <a:lnTo>
                    <a:pt x="1362" y="1571"/>
                  </a:lnTo>
                  <a:lnTo>
                    <a:pt x="1378" y="1476"/>
                  </a:lnTo>
                  <a:lnTo>
                    <a:pt x="1394" y="1382"/>
                  </a:lnTo>
                  <a:lnTo>
                    <a:pt x="1410" y="1288"/>
                  </a:lnTo>
                  <a:lnTo>
                    <a:pt x="1440" y="1102"/>
                  </a:lnTo>
                  <a:lnTo>
                    <a:pt x="1466" y="922"/>
                  </a:lnTo>
                  <a:lnTo>
                    <a:pt x="1491" y="748"/>
                  </a:lnTo>
                  <a:lnTo>
                    <a:pt x="1513" y="582"/>
                  </a:lnTo>
                  <a:lnTo>
                    <a:pt x="1532" y="429"/>
                  </a:lnTo>
                  <a:lnTo>
                    <a:pt x="1550" y="289"/>
                  </a:lnTo>
                  <a:lnTo>
                    <a:pt x="1564" y="164"/>
                  </a:lnTo>
                  <a:lnTo>
                    <a:pt x="1576" y="58"/>
                  </a:lnTo>
                  <a:lnTo>
                    <a:pt x="1245" y="0"/>
                  </a:lnTo>
                  <a:lnTo>
                    <a:pt x="1243" y="22"/>
                  </a:lnTo>
                  <a:lnTo>
                    <a:pt x="1236" y="85"/>
                  </a:lnTo>
                  <a:lnTo>
                    <a:pt x="1226" y="183"/>
                  </a:lnTo>
                  <a:lnTo>
                    <a:pt x="1211" y="314"/>
                  </a:lnTo>
                  <a:lnTo>
                    <a:pt x="1192" y="473"/>
                  </a:lnTo>
                  <a:lnTo>
                    <a:pt x="1170" y="655"/>
                  </a:lnTo>
                  <a:lnTo>
                    <a:pt x="1143" y="857"/>
                  </a:lnTo>
                  <a:lnTo>
                    <a:pt x="1112" y="1072"/>
                  </a:lnTo>
                  <a:lnTo>
                    <a:pt x="1095" y="1184"/>
                  </a:lnTo>
                  <a:lnTo>
                    <a:pt x="1079" y="1298"/>
                  </a:lnTo>
                  <a:lnTo>
                    <a:pt x="1061" y="1415"/>
                  </a:lnTo>
                  <a:lnTo>
                    <a:pt x="1041" y="1531"/>
                  </a:lnTo>
                  <a:lnTo>
                    <a:pt x="1021" y="1649"/>
                  </a:lnTo>
                  <a:lnTo>
                    <a:pt x="1000" y="1767"/>
                  </a:lnTo>
                  <a:lnTo>
                    <a:pt x="978" y="1883"/>
                  </a:lnTo>
                  <a:lnTo>
                    <a:pt x="956" y="1999"/>
                  </a:lnTo>
                  <a:lnTo>
                    <a:pt x="932" y="2113"/>
                  </a:lnTo>
                  <a:lnTo>
                    <a:pt x="908" y="2224"/>
                  </a:lnTo>
                  <a:lnTo>
                    <a:pt x="884" y="2333"/>
                  </a:lnTo>
                  <a:lnTo>
                    <a:pt x="857" y="2438"/>
                  </a:lnTo>
                  <a:lnTo>
                    <a:pt x="831" y="2540"/>
                  </a:lnTo>
                  <a:lnTo>
                    <a:pt x="803" y="2637"/>
                  </a:lnTo>
                  <a:lnTo>
                    <a:pt x="776" y="2730"/>
                  </a:lnTo>
                  <a:lnTo>
                    <a:pt x="747" y="2817"/>
                  </a:lnTo>
                  <a:lnTo>
                    <a:pt x="743" y="2824"/>
                  </a:lnTo>
                  <a:lnTo>
                    <a:pt x="733" y="2844"/>
                  </a:lnTo>
                  <a:lnTo>
                    <a:pt x="718" y="2874"/>
                  </a:lnTo>
                  <a:lnTo>
                    <a:pt x="697" y="2916"/>
                  </a:lnTo>
                  <a:lnTo>
                    <a:pt x="672" y="2966"/>
                  </a:lnTo>
                  <a:lnTo>
                    <a:pt x="641" y="3023"/>
                  </a:lnTo>
                  <a:lnTo>
                    <a:pt x="607" y="3086"/>
                  </a:lnTo>
                  <a:lnTo>
                    <a:pt x="570" y="3154"/>
                  </a:lnTo>
                  <a:lnTo>
                    <a:pt x="530" y="3224"/>
                  </a:lnTo>
                  <a:lnTo>
                    <a:pt x="487" y="3297"/>
                  </a:lnTo>
                  <a:lnTo>
                    <a:pt x="442" y="3370"/>
                  </a:lnTo>
                  <a:lnTo>
                    <a:pt x="396" y="3442"/>
                  </a:lnTo>
                  <a:lnTo>
                    <a:pt x="373" y="3477"/>
                  </a:lnTo>
                  <a:lnTo>
                    <a:pt x="349" y="3512"/>
                  </a:lnTo>
                  <a:lnTo>
                    <a:pt x="325" y="3546"/>
                  </a:lnTo>
                  <a:lnTo>
                    <a:pt x="301" y="3578"/>
                  </a:lnTo>
                  <a:lnTo>
                    <a:pt x="278" y="3610"/>
                  </a:lnTo>
                  <a:lnTo>
                    <a:pt x="253" y="3639"/>
                  </a:lnTo>
                  <a:lnTo>
                    <a:pt x="230" y="3668"/>
                  </a:lnTo>
                  <a:lnTo>
                    <a:pt x="207" y="3693"/>
                  </a:lnTo>
                  <a:lnTo>
                    <a:pt x="183" y="3720"/>
                  </a:lnTo>
                  <a:lnTo>
                    <a:pt x="162" y="3747"/>
                  </a:lnTo>
                  <a:lnTo>
                    <a:pt x="143" y="3777"/>
                  </a:lnTo>
                  <a:lnTo>
                    <a:pt x="124" y="3807"/>
                  </a:lnTo>
                  <a:lnTo>
                    <a:pt x="107" y="3838"/>
                  </a:lnTo>
                  <a:lnTo>
                    <a:pt x="92" y="3870"/>
                  </a:lnTo>
                  <a:lnTo>
                    <a:pt x="77" y="3903"/>
                  </a:lnTo>
                  <a:lnTo>
                    <a:pt x="65" y="3937"/>
                  </a:lnTo>
                  <a:lnTo>
                    <a:pt x="53" y="3972"/>
                  </a:lnTo>
                  <a:lnTo>
                    <a:pt x="42" y="4007"/>
                  </a:lnTo>
                  <a:lnTo>
                    <a:pt x="33" y="4042"/>
                  </a:lnTo>
                  <a:lnTo>
                    <a:pt x="24" y="4077"/>
                  </a:lnTo>
                  <a:lnTo>
                    <a:pt x="18" y="4113"/>
                  </a:lnTo>
                  <a:lnTo>
                    <a:pt x="12" y="4148"/>
                  </a:lnTo>
                  <a:lnTo>
                    <a:pt x="7" y="4183"/>
                  </a:lnTo>
                  <a:lnTo>
                    <a:pt x="4" y="4218"/>
                  </a:lnTo>
                  <a:lnTo>
                    <a:pt x="2" y="4252"/>
                  </a:lnTo>
                  <a:lnTo>
                    <a:pt x="0" y="4286"/>
                  </a:lnTo>
                  <a:lnTo>
                    <a:pt x="0" y="4319"/>
                  </a:lnTo>
                  <a:lnTo>
                    <a:pt x="1" y="4352"/>
                  </a:lnTo>
                  <a:lnTo>
                    <a:pt x="2" y="4384"/>
                  </a:lnTo>
                  <a:lnTo>
                    <a:pt x="5" y="4413"/>
                  </a:lnTo>
                  <a:lnTo>
                    <a:pt x="9" y="4443"/>
                  </a:lnTo>
                  <a:lnTo>
                    <a:pt x="14" y="4471"/>
                  </a:lnTo>
                  <a:lnTo>
                    <a:pt x="19" y="4497"/>
                  </a:lnTo>
                  <a:lnTo>
                    <a:pt x="25" y="4523"/>
                  </a:lnTo>
                  <a:lnTo>
                    <a:pt x="33" y="4546"/>
                  </a:lnTo>
                  <a:lnTo>
                    <a:pt x="41" y="4567"/>
                  </a:lnTo>
                  <a:lnTo>
                    <a:pt x="50" y="4587"/>
                  </a:lnTo>
                  <a:lnTo>
                    <a:pt x="60" y="4604"/>
                  </a:lnTo>
                  <a:lnTo>
                    <a:pt x="71" y="4620"/>
                  </a:lnTo>
                  <a:lnTo>
                    <a:pt x="82" y="4633"/>
                  </a:lnTo>
                  <a:lnTo>
                    <a:pt x="91" y="4640"/>
                  </a:lnTo>
                  <a:lnTo>
                    <a:pt x="101" y="4648"/>
                  </a:lnTo>
                  <a:lnTo>
                    <a:pt x="112" y="4654"/>
                  </a:lnTo>
                  <a:lnTo>
                    <a:pt x="125" y="4660"/>
                  </a:lnTo>
                  <a:lnTo>
                    <a:pt x="139" y="4666"/>
                  </a:lnTo>
                  <a:lnTo>
                    <a:pt x="154" y="4670"/>
                  </a:lnTo>
                  <a:lnTo>
                    <a:pt x="169" y="4674"/>
                  </a:lnTo>
                  <a:lnTo>
                    <a:pt x="186" y="4677"/>
                  </a:lnTo>
                  <a:lnTo>
                    <a:pt x="204" y="4680"/>
                  </a:lnTo>
                  <a:lnTo>
                    <a:pt x="224" y="4683"/>
                  </a:lnTo>
                  <a:lnTo>
                    <a:pt x="244" y="4684"/>
                  </a:lnTo>
                  <a:lnTo>
                    <a:pt x="264" y="4685"/>
                  </a:lnTo>
                  <a:lnTo>
                    <a:pt x="285" y="4684"/>
                  </a:lnTo>
                  <a:lnTo>
                    <a:pt x="307" y="4684"/>
                  </a:lnTo>
                  <a:lnTo>
                    <a:pt x="329" y="4681"/>
                  </a:lnTo>
                  <a:lnTo>
                    <a:pt x="353" y="4679"/>
                  </a:lnTo>
                  <a:lnTo>
                    <a:pt x="376" y="4676"/>
                  </a:lnTo>
                  <a:lnTo>
                    <a:pt x="400" y="4672"/>
                  </a:lnTo>
                  <a:lnTo>
                    <a:pt x="426" y="4667"/>
                  </a:lnTo>
                  <a:lnTo>
                    <a:pt x="450" y="4661"/>
                  </a:lnTo>
                  <a:lnTo>
                    <a:pt x="476" y="4655"/>
                  </a:lnTo>
                  <a:lnTo>
                    <a:pt x="501" y="4648"/>
                  </a:lnTo>
                  <a:lnTo>
                    <a:pt x="528" y="4639"/>
                  </a:lnTo>
                  <a:lnTo>
                    <a:pt x="553" y="4630"/>
                  </a:lnTo>
                  <a:lnTo>
                    <a:pt x="580" y="4620"/>
                  </a:lnTo>
                  <a:lnTo>
                    <a:pt x="605" y="4608"/>
                  </a:lnTo>
                  <a:lnTo>
                    <a:pt x="631" y="4597"/>
                  </a:lnTo>
                  <a:lnTo>
                    <a:pt x="657" y="4584"/>
                  </a:lnTo>
                  <a:lnTo>
                    <a:pt x="683" y="4570"/>
                  </a:lnTo>
                  <a:lnTo>
                    <a:pt x="709" y="4556"/>
                  </a:lnTo>
                  <a:lnTo>
                    <a:pt x="734" y="4541"/>
                  </a:lnTo>
                  <a:lnTo>
                    <a:pt x="760" y="4524"/>
                  </a:lnTo>
                  <a:lnTo>
                    <a:pt x="732" y="4529"/>
                  </a:lnTo>
                  <a:lnTo>
                    <a:pt x="705" y="4532"/>
                  </a:lnTo>
                  <a:lnTo>
                    <a:pt x="679" y="4535"/>
                  </a:lnTo>
                  <a:lnTo>
                    <a:pt x="653" y="4536"/>
                  </a:lnTo>
                  <a:lnTo>
                    <a:pt x="628" y="4537"/>
                  </a:lnTo>
                  <a:lnTo>
                    <a:pt x="604" y="4537"/>
                  </a:lnTo>
                  <a:lnTo>
                    <a:pt x="582" y="4536"/>
                  </a:lnTo>
                  <a:lnTo>
                    <a:pt x="559" y="4534"/>
                  </a:lnTo>
                  <a:lnTo>
                    <a:pt x="539" y="4531"/>
                  </a:lnTo>
                  <a:lnTo>
                    <a:pt x="520" y="4528"/>
                  </a:lnTo>
                  <a:lnTo>
                    <a:pt x="502" y="4523"/>
                  </a:lnTo>
                  <a:lnTo>
                    <a:pt x="485" y="4517"/>
                  </a:lnTo>
                  <a:lnTo>
                    <a:pt x="470" y="4511"/>
                  </a:lnTo>
                  <a:lnTo>
                    <a:pt x="457" y="4504"/>
                  </a:lnTo>
                  <a:lnTo>
                    <a:pt x="445" y="4495"/>
                  </a:lnTo>
                  <a:lnTo>
                    <a:pt x="435" y="4487"/>
                  </a:lnTo>
                  <a:close/>
                </a:path>
              </a:pathLst>
            </a:custGeom>
            <a:solidFill>
              <a:srgbClr val="DD997A"/>
            </a:solidFill>
            <a:ln w="9525">
              <a:noFill/>
              <a:round/>
              <a:headEnd/>
              <a:tailEnd/>
            </a:ln>
          </p:spPr>
          <p:txBody>
            <a:bodyPr/>
            <a:lstStyle/>
            <a:p>
              <a:endParaRPr lang="zh-TW" altLang="en-US"/>
            </a:p>
          </p:txBody>
        </p:sp>
        <p:sp>
          <p:nvSpPr>
            <p:cNvPr id="36883" name="Freeform 54"/>
            <p:cNvSpPr>
              <a:spLocks/>
            </p:cNvSpPr>
            <p:nvPr/>
          </p:nvSpPr>
          <p:spPr bwMode="auto">
            <a:xfrm>
              <a:off x="-1522413" y="2820988"/>
              <a:ext cx="217488" cy="250825"/>
            </a:xfrm>
            <a:custGeom>
              <a:avLst/>
              <a:gdLst>
                <a:gd name="T0" fmla="*/ 2147483647 w 1237"/>
                <a:gd name="T1" fmla="*/ 2147483647 h 1422"/>
                <a:gd name="T2" fmla="*/ 2147483647 w 1237"/>
                <a:gd name="T3" fmla="*/ 2147483647 h 1422"/>
                <a:gd name="T4" fmla="*/ 2147483647 w 1237"/>
                <a:gd name="T5" fmla="*/ 2147483647 h 1422"/>
                <a:gd name="T6" fmla="*/ 2147483647 w 1237"/>
                <a:gd name="T7" fmla="*/ 2147483647 h 1422"/>
                <a:gd name="T8" fmla="*/ 2147483647 w 1237"/>
                <a:gd name="T9" fmla="*/ 2147483647 h 1422"/>
                <a:gd name="T10" fmla="*/ 2147483647 w 1237"/>
                <a:gd name="T11" fmla="*/ 2147483647 h 1422"/>
                <a:gd name="T12" fmla="*/ 2147483647 w 1237"/>
                <a:gd name="T13" fmla="*/ 2147483647 h 1422"/>
                <a:gd name="T14" fmla="*/ 2147483647 w 1237"/>
                <a:gd name="T15" fmla="*/ 2147483647 h 1422"/>
                <a:gd name="T16" fmla="*/ 2147483647 w 1237"/>
                <a:gd name="T17" fmla="*/ 2147483647 h 1422"/>
                <a:gd name="T18" fmla="*/ 2147483647 w 1237"/>
                <a:gd name="T19" fmla="*/ 2147483647 h 1422"/>
                <a:gd name="T20" fmla="*/ 0 w 1237"/>
                <a:gd name="T21" fmla="*/ 2147483647 h 1422"/>
                <a:gd name="T22" fmla="*/ 2147483647 w 1237"/>
                <a:gd name="T23" fmla="*/ 2147483647 h 1422"/>
                <a:gd name="T24" fmla="*/ 2147483647 w 1237"/>
                <a:gd name="T25" fmla="*/ 2147483647 h 1422"/>
                <a:gd name="T26" fmla="*/ 2147483647 w 1237"/>
                <a:gd name="T27" fmla="*/ 2147483647 h 1422"/>
                <a:gd name="T28" fmla="*/ 2147483647 w 1237"/>
                <a:gd name="T29" fmla="*/ 2147483647 h 1422"/>
                <a:gd name="T30" fmla="*/ 2147483647 w 1237"/>
                <a:gd name="T31" fmla="*/ 2147483647 h 1422"/>
                <a:gd name="T32" fmla="*/ 2147483647 w 1237"/>
                <a:gd name="T33" fmla="*/ 2147483647 h 1422"/>
                <a:gd name="T34" fmla="*/ 2147483647 w 1237"/>
                <a:gd name="T35" fmla="*/ 2147483647 h 1422"/>
                <a:gd name="T36" fmla="*/ 2147483647 w 1237"/>
                <a:gd name="T37" fmla="*/ 2147483647 h 1422"/>
                <a:gd name="T38" fmla="*/ 2147483647 w 1237"/>
                <a:gd name="T39" fmla="*/ 2147483647 h 1422"/>
                <a:gd name="T40" fmla="*/ 2147483647 w 1237"/>
                <a:gd name="T41" fmla="*/ 2147483647 h 1422"/>
                <a:gd name="T42" fmla="*/ 2147483647 w 1237"/>
                <a:gd name="T43" fmla="*/ 2147483647 h 1422"/>
                <a:gd name="T44" fmla="*/ 2147483647 w 1237"/>
                <a:gd name="T45" fmla="*/ 2147483647 h 1422"/>
                <a:gd name="T46" fmla="*/ 2147483647 w 1237"/>
                <a:gd name="T47" fmla="*/ 2147483647 h 1422"/>
                <a:gd name="T48" fmla="*/ 2147483647 w 1237"/>
                <a:gd name="T49" fmla="*/ 2147483647 h 1422"/>
                <a:gd name="T50" fmla="*/ 2147483647 w 1237"/>
                <a:gd name="T51" fmla="*/ 2147483647 h 1422"/>
                <a:gd name="T52" fmla="*/ 2147483647 w 1237"/>
                <a:gd name="T53" fmla="*/ 2147483647 h 1422"/>
                <a:gd name="T54" fmla="*/ 2147483647 w 1237"/>
                <a:gd name="T55" fmla="*/ 2147483647 h 1422"/>
                <a:gd name="T56" fmla="*/ 2147483647 w 1237"/>
                <a:gd name="T57" fmla="*/ 2147483647 h 1422"/>
                <a:gd name="T58" fmla="*/ 2147483647 w 1237"/>
                <a:gd name="T59" fmla="*/ 2147483647 h 1422"/>
                <a:gd name="T60" fmla="*/ 2147483647 w 1237"/>
                <a:gd name="T61" fmla="*/ 2147483647 h 1422"/>
                <a:gd name="T62" fmla="*/ 2147483647 w 1237"/>
                <a:gd name="T63" fmla="*/ 2147483647 h 1422"/>
                <a:gd name="T64" fmla="*/ 2147483647 w 1237"/>
                <a:gd name="T65" fmla="*/ 2147483647 h 1422"/>
                <a:gd name="T66" fmla="*/ 2147483647 w 1237"/>
                <a:gd name="T67" fmla="*/ 2147483647 h 1422"/>
                <a:gd name="T68" fmla="*/ 2147483647 w 1237"/>
                <a:gd name="T69" fmla="*/ 2147483647 h 1422"/>
                <a:gd name="T70" fmla="*/ 2147483647 w 1237"/>
                <a:gd name="T71" fmla="*/ 2147483647 h 1422"/>
                <a:gd name="T72" fmla="*/ 2147483647 w 1237"/>
                <a:gd name="T73" fmla="*/ 2147483647 h 1422"/>
                <a:gd name="T74" fmla="*/ 2147483647 w 1237"/>
                <a:gd name="T75" fmla="*/ 2147483647 h 1422"/>
                <a:gd name="T76" fmla="*/ 2147483647 w 1237"/>
                <a:gd name="T77" fmla="*/ 2147483647 h 1422"/>
                <a:gd name="T78" fmla="*/ 2147483647 w 1237"/>
                <a:gd name="T79" fmla="*/ 2147483647 h 1422"/>
                <a:gd name="T80" fmla="*/ 2147483647 w 1237"/>
                <a:gd name="T81" fmla="*/ 2147483647 h 1422"/>
                <a:gd name="T82" fmla="*/ 2147483647 w 1237"/>
                <a:gd name="T83" fmla="*/ 2147483647 h 1422"/>
                <a:gd name="T84" fmla="*/ 2147483647 w 1237"/>
                <a:gd name="T85" fmla="*/ 2147483647 h 1422"/>
                <a:gd name="T86" fmla="*/ 2147483647 w 1237"/>
                <a:gd name="T87" fmla="*/ 2147483647 h 1422"/>
                <a:gd name="T88" fmla="*/ 2147483647 w 1237"/>
                <a:gd name="T89" fmla="*/ 2147483647 h 1422"/>
                <a:gd name="T90" fmla="*/ 2147483647 w 1237"/>
                <a:gd name="T91" fmla="*/ 2147483647 h 1422"/>
                <a:gd name="T92" fmla="*/ 2147483647 w 1237"/>
                <a:gd name="T93" fmla="*/ 2147483647 h 1422"/>
                <a:gd name="T94" fmla="*/ 2147483647 w 1237"/>
                <a:gd name="T95" fmla="*/ 2147483647 h 1422"/>
                <a:gd name="T96" fmla="*/ 2147483647 w 1237"/>
                <a:gd name="T97" fmla="*/ 2147483647 h 14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7"/>
                <a:gd name="T148" fmla="*/ 0 h 1422"/>
                <a:gd name="T149" fmla="*/ 1237 w 1237"/>
                <a:gd name="T150" fmla="*/ 1422 h 14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7" h="1422">
                  <a:moveTo>
                    <a:pt x="543" y="0"/>
                  </a:moveTo>
                  <a:lnTo>
                    <a:pt x="527" y="14"/>
                  </a:lnTo>
                  <a:lnTo>
                    <a:pt x="485" y="52"/>
                  </a:lnTo>
                  <a:lnTo>
                    <a:pt x="455" y="79"/>
                  </a:lnTo>
                  <a:lnTo>
                    <a:pt x="423" y="111"/>
                  </a:lnTo>
                  <a:lnTo>
                    <a:pt x="388" y="147"/>
                  </a:lnTo>
                  <a:lnTo>
                    <a:pt x="349" y="186"/>
                  </a:lnTo>
                  <a:lnTo>
                    <a:pt x="311" y="230"/>
                  </a:lnTo>
                  <a:lnTo>
                    <a:pt x="272" y="275"/>
                  </a:lnTo>
                  <a:lnTo>
                    <a:pt x="253" y="299"/>
                  </a:lnTo>
                  <a:lnTo>
                    <a:pt x="235" y="323"/>
                  </a:lnTo>
                  <a:lnTo>
                    <a:pt x="217" y="347"/>
                  </a:lnTo>
                  <a:lnTo>
                    <a:pt x="199" y="373"/>
                  </a:lnTo>
                  <a:lnTo>
                    <a:pt x="182" y="398"/>
                  </a:lnTo>
                  <a:lnTo>
                    <a:pt x="166" y="424"/>
                  </a:lnTo>
                  <a:lnTo>
                    <a:pt x="151" y="449"/>
                  </a:lnTo>
                  <a:lnTo>
                    <a:pt x="136" y="474"/>
                  </a:lnTo>
                  <a:lnTo>
                    <a:pt x="124" y="501"/>
                  </a:lnTo>
                  <a:lnTo>
                    <a:pt x="112" y="526"/>
                  </a:lnTo>
                  <a:lnTo>
                    <a:pt x="103" y="552"/>
                  </a:lnTo>
                  <a:lnTo>
                    <a:pt x="94" y="577"/>
                  </a:lnTo>
                  <a:lnTo>
                    <a:pt x="78" y="630"/>
                  </a:lnTo>
                  <a:lnTo>
                    <a:pt x="62" y="685"/>
                  </a:lnTo>
                  <a:lnTo>
                    <a:pt x="47" y="742"/>
                  </a:lnTo>
                  <a:lnTo>
                    <a:pt x="33" y="802"/>
                  </a:lnTo>
                  <a:lnTo>
                    <a:pt x="26" y="831"/>
                  </a:lnTo>
                  <a:lnTo>
                    <a:pt x="21" y="861"/>
                  </a:lnTo>
                  <a:lnTo>
                    <a:pt x="16" y="891"/>
                  </a:lnTo>
                  <a:lnTo>
                    <a:pt x="11" y="921"/>
                  </a:lnTo>
                  <a:lnTo>
                    <a:pt x="7" y="951"/>
                  </a:lnTo>
                  <a:lnTo>
                    <a:pt x="4" y="981"/>
                  </a:lnTo>
                  <a:lnTo>
                    <a:pt x="2" y="1010"/>
                  </a:lnTo>
                  <a:lnTo>
                    <a:pt x="0" y="1039"/>
                  </a:lnTo>
                  <a:lnTo>
                    <a:pt x="0" y="1067"/>
                  </a:lnTo>
                  <a:lnTo>
                    <a:pt x="0" y="1096"/>
                  </a:lnTo>
                  <a:lnTo>
                    <a:pt x="2" y="1124"/>
                  </a:lnTo>
                  <a:lnTo>
                    <a:pt x="5" y="1150"/>
                  </a:lnTo>
                  <a:lnTo>
                    <a:pt x="8" y="1177"/>
                  </a:lnTo>
                  <a:lnTo>
                    <a:pt x="15" y="1202"/>
                  </a:lnTo>
                  <a:lnTo>
                    <a:pt x="21" y="1226"/>
                  </a:lnTo>
                  <a:lnTo>
                    <a:pt x="29" y="1250"/>
                  </a:lnTo>
                  <a:lnTo>
                    <a:pt x="39" y="1272"/>
                  </a:lnTo>
                  <a:lnTo>
                    <a:pt x="51" y="1293"/>
                  </a:lnTo>
                  <a:lnTo>
                    <a:pt x="63" y="1312"/>
                  </a:lnTo>
                  <a:lnTo>
                    <a:pt x="78" y="1331"/>
                  </a:lnTo>
                  <a:lnTo>
                    <a:pt x="95" y="1348"/>
                  </a:lnTo>
                  <a:lnTo>
                    <a:pt x="113" y="1364"/>
                  </a:lnTo>
                  <a:lnTo>
                    <a:pt x="133" y="1379"/>
                  </a:lnTo>
                  <a:lnTo>
                    <a:pt x="156" y="1391"/>
                  </a:lnTo>
                  <a:lnTo>
                    <a:pt x="180" y="1401"/>
                  </a:lnTo>
                  <a:lnTo>
                    <a:pt x="206" y="1410"/>
                  </a:lnTo>
                  <a:lnTo>
                    <a:pt x="234" y="1416"/>
                  </a:lnTo>
                  <a:lnTo>
                    <a:pt x="263" y="1420"/>
                  </a:lnTo>
                  <a:lnTo>
                    <a:pt x="292" y="1422"/>
                  </a:lnTo>
                  <a:lnTo>
                    <a:pt x="324" y="1422"/>
                  </a:lnTo>
                  <a:lnTo>
                    <a:pt x="357" y="1420"/>
                  </a:lnTo>
                  <a:lnTo>
                    <a:pt x="390" y="1416"/>
                  </a:lnTo>
                  <a:lnTo>
                    <a:pt x="424" y="1411"/>
                  </a:lnTo>
                  <a:lnTo>
                    <a:pt x="459" y="1403"/>
                  </a:lnTo>
                  <a:lnTo>
                    <a:pt x="494" y="1394"/>
                  </a:lnTo>
                  <a:lnTo>
                    <a:pt x="530" y="1383"/>
                  </a:lnTo>
                  <a:lnTo>
                    <a:pt x="565" y="1371"/>
                  </a:lnTo>
                  <a:lnTo>
                    <a:pt x="601" y="1358"/>
                  </a:lnTo>
                  <a:lnTo>
                    <a:pt x="637" y="1342"/>
                  </a:lnTo>
                  <a:lnTo>
                    <a:pt x="673" y="1326"/>
                  </a:lnTo>
                  <a:lnTo>
                    <a:pt x="708" y="1308"/>
                  </a:lnTo>
                  <a:lnTo>
                    <a:pt x="742" y="1289"/>
                  </a:lnTo>
                  <a:lnTo>
                    <a:pt x="777" y="1269"/>
                  </a:lnTo>
                  <a:lnTo>
                    <a:pt x="810" y="1248"/>
                  </a:lnTo>
                  <a:lnTo>
                    <a:pt x="843" y="1225"/>
                  </a:lnTo>
                  <a:lnTo>
                    <a:pt x="875" y="1202"/>
                  </a:lnTo>
                  <a:lnTo>
                    <a:pt x="906" y="1178"/>
                  </a:lnTo>
                  <a:lnTo>
                    <a:pt x="935" y="1153"/>
                  </a:lnTo>
                  <a:lnTo>
                    <a:pt x="964" y="1128"/>
                  </a:lnTo>
                  <a:lnTo>
                    <a:pt x="990" y="1101"/>
                  </a:lnTo>
                  <a:lnTo>
                    <a:pt x="1016" y="1074"/>
                  </a:lnTo>
                  <a:lnTo>
                    <a:pt x="1038" y="1046"/>
                  </a:lnTo>
                  <a:lnTo>
                    <a:pt x="1060" y="1019"/>
                  </a:lnTo>
                  <a:lnTo>
                    <a:pt x="1079" y="990"/>
                  </a:lnTo>
                  <a:lnTo>
                    <a:pt x="1096" y="961"/>
                  </a:lnTo>
                  <a:lnTo>
                    <a:pt x="1111" y="932"/>
                  </a:lnTo>
                  <a:lnTo>
                    <a:pt x="1137" y="876"/>
                  </a:lnTo>
                  <a:lnTo>
                    <a:pt x="1158" y="825"/>
                  </a:lnTo>
                  <a:lnTo>
                    <a:pt x="1177" y="779"/>
                  </a:lnTo>
                  <a:lnTo>
                    <a:pt x="1192" y="738"/>
                  </a:lnTo>
                  <a:lnTo>
                    <a:pt x="1204" y="701"/>
                  </a:lnTo>
                  <a:lnTo>
                    <a:pt x="1214" y="669"/>
                  </a:lnTo>
                  <a:lnTo>
                    <a:pt x="1222" y="641"/>
                  </a:lnTo>
                  <a:lnTo>
                    <a:pt x="1228" y="616"/>
                  </a:lnTo>
                  <a:lnTo>
                    <a:pt x="1232" y="595"/>
                  </a:lnTo>
                  <a:lnTo>
                    <a:pt x="1235" y="578"/>
                  </a:lnTo>
                  <a:lnTo>
                    <a:pt x="1236" y="564"/>
                  </a:lnTo>
                  <a:lnTo>
                    <a:pt x="1237" y="554"/>
                  </a:lnTo>
                  <a:lnTo>
                    <a:pt x="1236" y="540"/>
                  </a:lnTo>
                  <a:lnTo>
                    <a:pt x="1236" y="536"/>
                  </a:lnTo>
                  <a:lnTo>
                    <a:pt x="1226" y="552"/>
                  </a:lnTo>
                  <a:lnTo>
                    <a:pt x="1194" y="594"/>
                  </a:lnTo>
                  <a:lnTo>
                    <a:pt x="1183" y="608"/>
                  </a:lnTo>
                  <a:lnTo>
                    <a:pt x="1171" y="622"/>
                  </a:lnTo>
                  <a:lnTo>
                    <a:pt x="1157" y="636"/>
                  </a:lnTo>
                  <a:lnTo>
                    <a:pt x="1143" y="651"/>
                  </a:lnTo>
                  <a:lnTo>
                    <a:pt x="1127" y="666"/>
                  </a:lnTo>
                  <a:lnTo>
                    <a:pt x="1110" y="681"/>
                  </a:lnTo>
                  <a:lnTo>
                    <a:pt x="1091" y="696"/>
                  </a:lnTo>
                  <a:lnTo>
                    <a:pt x="1072" y="711"/>
                  </a:lnTo>
                  <a:lnTo>
                    <a:pt x="1052" y="724"/>
                  </a:lnTo>
                  <a:lnTo>
                    <a:pt x="1030" y="737"/>
                  </a:lnTo>
                  <a:lnTo>
                    <a:pt x="1007" y="750"/>
                  </a:lnTo>
                  <a:lnTo>
                    <a:pt x="983" y="760"/>
                  </a:lnTo>
                  <a:lnTo>
                    <a:pt x="959" y="771"/>
                  </a:lnTo>
                  <a:lnTo>
                    <a:pt x="932" y="779"/>
                  </a:lnTo>
                  <a:lnTo>
                    <a:pt x="905" y="786"/>
                  </a:lnTo>
                  <a:lnTo>
                    <a:pt x="876" y="791"/>
                  </a:lnTo>
                  <a:lnTo>
                    <a:pt x="847" y="793"/>
                  </a:lnTo>
                  <a:lnTo>
                    <a:pt x="817" y="794"/>
                  </a:lnTo>
                  <a:lnTo>
                    <a:pt x="785" y="793"/>
                  </a:lnTo>
                  <a:lnTo>
                    <a:pt x="753" y="789"/>
                  </a:lnTo>
                  <a:lnTo>
                    <a:pt x="719" y="783"/>
                  </a:lnTo>
                  <a:lnTo>
                    <a:pt x="684" y="773"/>
                  </a:lnTo>
                  <a:lnTo>
                    <a:pt x="649" y="760"/>
                  </a:lnTo>
                  <a:lnTo>
                    <a:pt x="613" y="744"/>
                  </a:lnTo>
                  <a:lnTo>
                    <a:pt x="577" y="726"/>
                  </a:lnTo>
                  <a:lnTo>
                    <a:pt x="545" y="707"/>
                  </a:lnTo>
                  <a:lnTo>
                    <a:pt x="517" y="688"/>
                  </a:lnTo>
                  <a:lnTo>
                    <a:pt x="492" y="668"/>
                  </a:lnTo>
                  <a:lnTo>
                    <a:pt x="470" y="648"/>
                  </a:lnTo>
                  <a:lnTo>
                    <a:pt x="451" y="627"/>
                  </a:lnTo>
                  <a:lnTo>
                    <a:pt x="434" y="606"/>
                  </a:lnTo>
                  <a:lnTo>
                    <a:pt x="420" y="583"/>
                  </a:lnTo>
                  <a:lnTo>
                    <a:pt x="410" y="561"/>
                  </a:lnTo>
                  <a:lnTo>
                    <a:pt x="401" y="539"/>
                  </a:lnTo>
                  <a:lnTo>
                    <a:pt x="394" y="516"/>
                  </a:lnTo>
                  <a:lnTo>
                    <a:pt x="390" y="492"/>
                  </a:lnTo>
                  <a:lnTo>
                    <a:pt x="388" y="468"/>
                  </a:lnTo>
                  <a:lnTo>
                    <a:pt x="388" y="445"/>
                  </a:lnTo>
                  <a:lnTo>
                    <a:pt x="389" y="420"/>
                  </a:lnTo>
                  <a:lnTo>
                    <a:pt x="391" y="395"/>
                  </a:lnTo>
                  <a:lnTo>
                    <a:pt x="395" y="371"/>
                  </a:lnTo>
                  <a:lnTo>
                    <a:pt x="401" y="346"/>
                  </a:lnTo>
                  <a:lnTo>
                    <a:pt x="408" y="321"/>
                  </a:lnTo>
                  <a:lnTo>
                    <a:pt x="416" y="295"/>
                  </a:lnTo>
                  <a:lnTo>
                    <a:pt x="425" y="271"/>
                  </a:lnTo>
                  <a:lnTo>
                    <a:pt x="434" y="246"/>
                  </a:lnTo>
                  <a:lnTo>
                    <a:pt x="444" y="220"/>
                  </a:lnTo>
                  <a:lnTo>
                    <a:pt x="455" y="196"/>
                  </a:lnTo>
                  <a:lnTo>
                    <a:pt x="478" y="145"/>
                  </a:lnTo>
                  <a:lnTo>
                    <a:pt x="500" y="96"/>
                  </a:lnTo>
                  <a:lnTo>
                    <a:pt x="523" y="47"/>
                  </a:lnTo>
                  <a:lnTo>
                    <a:pt x="543" y="0"/>
                  </a:lnTo>
                  <a:close/>
                </a:path>
              </a:pathLst>
            </a:custGeom>
            <a:solidFill>
              <a:srgbClr val="854557"/>
            </a:solidFill>
            <a:ln w="9525">
              <a:noFill/>
              <a:round/>
              <a:headEnd/>
              <a:tailEnd/>
            </a:ln>
          </p:spPr>
          <p:txBody>
            <a:bodyPr/>
            <a:lstStyle/>
            <a:p>
              <a:endParaRPr lang="zh-TW" altLang="en-US"/>
            </a:p>
          </p:txBody>
        </p:sp>
        <p:sp>
          <p:nvSpPr>
            <p:cNvPr id="36884" name="Freeform 55"/>
            <p:cNvSpPr>
              <a:spLocks/>
            </p:cNvSpPr>
            <p:nvPr/>
          </p:nvSpPr>
          <p:spPr bwMode="auto">
            <a:xfrm>
              <a:off x="-1506538" y="2914650"/>
              <a:ext cx="76200" cy="149225"/>
            </a:xfrm>
            <a:custGeom>
              <a:avLst/>
              <a:gdLst>
                <a:gd name="T0" fmla="*/ 2147483647 w 432"/>
                <a:gd name="T1" fmla="*/ 2147483647 h 848"/>
                <a:gd name="T2" fmla="*/ 2147483647 w 432"/>
                <a:gd name="T3" fmla="*/ 2147483647 h 848"/>
                <a:gd name="T4" fmla="*/ 2147483647 w 432"/>
                <a:gd name="T5" fmla="*/ 2147483647 h 848"/>
                <a:gd name="T6" fmla="*/ 2147483647 w 432"/>
                <a:gd name="T7" fmla="*/ 2147483647 h 848"/>
                <a:gd name="T8" fmla="*/ 2147483647 w 432"/>
                <a:gd name="T9" fmla="*/ 2147483647 h 848"/>
                <a:gd name="T10" fmla="*/ 2147483647 w 432"/>
                <a:gd name="T11" fmla="*/ 2147483647 h 848"/>
                <a:gd name="T12" fmla="*/ 0 w 432"/>
                <a:gd name="T13" fmla="*/ 2147483647 h 848"/>
                <a:gd name="T14" fmla="*/ 0 w 432"/>
                <a:gd name="T15" fmla="*/ 2147483647 h 848"/>
                <a:gd name="T16" fmla="*/ 2147483647 w 432"/>
                <a:gd name="T17" fmla="*/ 2147483647 h 848"/>
                <a:gd name="T18" fmla="*/ 2147483647 w 432"/>
                <a:gd name="T19" fmla="*/ 2147483647 h 848"/>
                <a:gd name="T20" fmla="*/ 2147483647 w 432"/>
                <a:gd name="T21" fmla="*/ 2147483647 h 848"/>
                <a:gd name="T22" fmla="*/ 2147483647 w 432"/>
                <a:gd name="T23" fmla="*/ 2147483647 h 848"/>
                <a:gd name="T24" fmla="*/ 2147483647 w 432"/>
                <a:gd name="T25" fmla="*/ 2147483647 h 848"/>
                <a:gd name="T26" fmla="*/ 2147483647 w 432"/>
                <a:gd name="T27" fmla="*/ 2147483647 h 848"/>
                <a:gd name="T28" fmla="*/ 2147483647 w 432"/>
                <a:gd name="T29" fmla="*/ 2147483647 h 848"/>
                <a:gd name="T30" fmla="*/ 2147483647 w 432"/>
                <a:gd name="T31" fmla="*/ 2147483647 h 848"/>
                <a:gd name="T32" fmla="*/ 2147483647 w 432"/>
                <a:gd name="T33" fmla="*/ 2147483647 h 848"/>
                <a:gd name="T34" fmla="*/ 2147483647 w 432"/>
                <a:gd name="T35" fmla="*/ 2147483647 h 848"/>
                <a:gd name="T36" fmla="*/ 2147483647 w 432"/>
                <a:gd name="T37" fmla="*/ 2147483647 h 848"/>
                <a:gd name="T38" fmla="*/ 2147483647 w 432"/>
                <a:gd name="T39" fmla="*/ 2147483647 h 848"/>
                <a:gd name="T40" fmla="*/ 2147483647 w 432"/>
                <a:gd name="T41" fmla="*/ 2147483647 h 848"/>
                <a:gd name="T42" fmla="*/ 2147483647 w 432"/>
                <a:gd name="T43" fmla="*/ 2147483647 h 848"/>
                <a:gd name="T44" fmla="*/ 2147483647 w 432"/>
                <a:gd name="T45" fmla="*/ 2147483647 h 848"/>
                <a:gd name="T46" fmla="*/ 2147483647 w 432"/>
                <a:gd name="T47" fmla="*/ 2147483647 h 848"/>
                <a:gd name="T48" fmla="*/ 2147483647 w 432"/>
                <a:gd name="T49" fmla="*/ 2147483647 h 848"/>
                <a:gd name="T50" fmla="*/ 2147483647 w 432"/>
                <a:gd name="T51" fmla="*/ 2147483647 h 848"/>
                <a:gd name="T52" fmla="*/ 2147483647 w 432"/>
                <a:gd name="T53" fmla="*/ 2147483647 h 848"/>
                <a:gd name="T54" fmla="*/ 2147483647 w 432"/>
                <a:gd name="T55" fmla="*/ 2147483647 h 848"/>
                <a:gd name="T56" fmla="*/ 2147483647 w 432"/>
                <a:gd name="T57" fmla="*/ 2147483647 h 848"/>
                <a:gd name="T58" fmla="*/ 2147483647 w 432"/>
                <a:gd name="T59" fmla="*/ 2147483647 h 848"/>
                <a:gd name="T60" fmla="*/ 2147483647 w 432"/>
                <a:gd name="T61" fmla="*/ 2147483647 h 848"/>
                <a:gd name="T62" fmla="*/ 2147483647 w 432"/>
                <a:gd name="T63" fmla="*/ 2147483647 h 848"/>
                <a:gd name="T64" fmla="*/ 2147483647 w 432"/>
                <a:gd name="T65" fmla="*/ 2147483647 h 848"/>
                <a:gd name="T66" fmla="*/ 2147483647 w 432"/>
                <a:gd name="T67" fmla="*/ 2147483647 h 848"/>
                <a:gd name="T68" fmla="*/ 2147483647 w 432"/>
                <a:gd name="T69" fmla="*/ 2147483647 h 848"/>
                <a:gd name="T70" fmla="*/ 2147483647 w 432"/>
                <a:gd name="T71" fmla="*/ 2147483647 h 848"/>
                <a:gd name="T72" fmla="*/ 2147483647 w 432"/>
                <a:gd name="T73" fmla="*/ 2147483647 h 848"/>
                <a:gd name="T74" fmla="*/ 2147483647 w 432"/>
                <a:gd name="T75" fmla="*/ 2147483647 h 8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2"/>
                <a:gd name="T115" fmla="*/ 0 h 848"/>
                <a:gd name="T116" fmla="*/ 432 w 432"/>
                <a:gd name="T117" fmla="*/ 848 h 8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2" h="848">
                  <a:moveTo>
                    <a:pt x="114" y="0"/>
                  </a:moveTo>
                  <a:lnTo>
                    <a:pt x="111" y="9"/>
                  </a:lnTo>
                  <a:lnTo>
                    <a:pt x="103" y="31"/>
                  </a:lnTo>
                  <a:lnTo>
                    <a:pt x="93" y="65"/>
                  </a:lnTo>
                  <a:lnTo>
                    <a:pt x="80" y="111"/>
                  </a:lnTo>
                  <a:lnTo>
                    <a:pt x="65" y="166"/>
                  </a:lnTo>
                  <a:lnTo>
                    <a:pt x="50" y="226"/>
                  </a:lnTo>
                  <a:lnTo>
                    <a:pt x="35" y="293"/>
                  </a:lnTo>
                  <a:lnTo>
                    <a:pt x="22" y="363"/>
                  </a:lnTo>
                  <a:lnTo>
                    <a:pt x="15" y="398"/>
                  </a:lnTo>
                  <a:lnTo>
                    <a:pt x="11" y="433"/>
                  </a:lnTo>
                  <a:lnTo>
                    <a:pt x="7" y="469"/>
                  </a:lnTo>
                  <a:lnTo>
                    <a:pt x="4" y="503"/>
                  </a:lnTo>
                  <a:lnTo>
                    <a:pt x="0" y="537"/>
                  </a:lnTo>
                  <a:lnTo>
                    <a:pt x="0" y="571"/>
                  </a:lnTo>
                  <a:lnTo>
                    <a:pt x="0" y="603"/>
                  </a:lnTo>
                  <a:lnTo>
                    <a:pt x="2" y="634"/>
                  </a:lnTo>
                  <a:lnTo>
                    <a:pt x="6" y="663"/>
                  </a:lnTo>
                  <a:lnTo>
                    <a:pt x="11" y="692"/>
                  </a:lnTo>
                  <a:lnTo>
                    <a:pt x="18" y="717"/>
                  </a:lnTo>
                  <a:lnTo>
                    <a:pt x="27" y="741"/>
                  </a:lnTo>
                  <a:lnTo>
                    <a:pt x="38" y="762"/>
                  </a:lnTo>
                  <a:lnTo>
                    <a:pt x="51" y="780"/>
                  </a:lnTo>
                  <a:lnTo>
                    <a:pt x="67" y="795"/>
                  </a:lnTo>
                  <a:lnTo>
                    <a:pt x="85" y="807"/>
                  </a:lnTo>
                  <a:lnTo>
                    <a:pt x="105" y="817"/>
                  </a:lnTo>
                  <a:lnTo>
                    <a:pt x="123" y="825"/>
                  </a:lnTo>
                  <a:lnTo>
                    <a:pt x="142" y="832"/>
                  </a:lnTo>
                  <a:lnTo>
                    <a:pt x="160" y="837"/>
                  </a:lnTo>
                  <a:lnTo>
                    <a:pt x="177" y="841"/>
                  </a:lnTo>
                  <a:lnTo>
                    <a:pt x="194" y="845"/>
                  </a:lnTo>
                  <a:lnTo>
                    <a:pt x="211" y="847"/>
                  </a:lnTo>
                  <a:lnTo>
                    <a:pt x="227" y="848"/>
                  </a:lnTo>
                  <a:lnTo>
                    <a:pt x="243" y="848"/>
                  </a:lnTo>
                  <a:lnTo>
                    <a:pt x="258" y="847"/>
                  </a:lnTo>
                  <a:lnTo>
                    <a:pt x="273" y="846"/>
                  </a:lnTo>
                  <a:lnTo>
                    <a:pt x="286" y="843"/>
                  </a:lnTo>
                  <a:lnTo>
                    <a:pt x="300" y="840"/>
                  </a:lnTo>
                  <a:lnTo>
                    <a:pt x="313" y="836"/>
                  </a:lnTo>
                  <a:lnTo>
                    <a:pt x="325" y="833"/>
                  </a:lnTo>
                  <a:lnTo>
                    <a:pt x="336" y="829"/>
                  </a:lnTo>
                  <a:lnTo>
                    <a:pt x="358" y="818"/>
                  </a:lnTo>
                  <a:lnTo>
                    <a:pt x="376" y="809"/>
                  </a:lnTo>
                  <a:lnTo>
                    <a:pt x="393" y="798"/>
                  </a:lnTo>
                  <a:lnTo>
                    <a:pt x="407" y="787"/>
                  </a:lnTo>
                  <a:lnTo>
                    <a:pt x="425" y="771"/>
                  </a:lnTo>
                  <a:lnTo>
                    <a:pt x="432" y="765"/>
                  </a:lnTo>
                  <a:lnTo>
                    <a:pt x="426" y="768"/>
                  </a:lnTo>
                  <a:lnTo>
                    <a:pt x="412" y="775"/>
                  </a:lnTo>
                  <a:lnTo>
                    <a:pt x="402" y="778"/>
                  </a:lnTo>
                  <a:lnTo>
                    <a:pt x="390" y="782"/>
                  </a:lnTo>
                  <a:lnTo>
                    <a:pt x="378" y="785"/>
                  </a:lnTo>
                  <a:lnTo>
                    <a:pt x="363" y="788"/>
                  </a:lnTo>
                  <a:lnTo>
                    <a:pt x="347" y="792"/>
                  </a:lnTo>
                  <a:lnTo>
                    <a:pt x="330" y="793"/>
                  </a:lnTo>
                  <a:lnTo>
                    <a:pt x="313" y="793"/>
                  </a:lnTo>
                  <a:lnTo>
                    <a:pt x="295" y="792"/>
                  </a:lnTo>
                  <a:lnTo>
                    <a:pt x="276" y="788"/>
                  </a:lnTo>
                  <a:lnTo>
                    <a:pt x="258" y="782"/>
                  </a:lnTo>
                  <a:lnTo>
                    <a:pt x="239" y="775"/>
                  </a:lnTo>
                  <a:lnTo>
                    <a:pt x="221" y="764"/>
                  </a:lnTo>
                  <a:lnTo>
                    <a:pt x="203" y="750"/>
                  </a:lnTo>
                  <a:lnTo>
                    <a:pt x="186" y="733"/>
                  </a:lnTo>
                  <a:lnTo>
                    <a:pt x="169" y="713"/>
                  </a:lnTo>
                  <a:lnTo>
                    <a:pt x="153" y="689"/>
                  </a:lnTo>
                  <a:lnTo>
                    <a:pt x="139" y="660"/>
                  </a:lnTo>
                  <a:lnTo>
                    <a:pt x="125" y="628"/>
                  </a:lnTo>
                  <a:lnTo>
                    <a:pt x="115" y="590"/>
                  </a:lnTo>
                  <a:lnTo>
                    <a:pt x="104" y="548"/>
                  </a:lnTo>
                  <a:lnTo>
                    <a:pt x="97" y="501"/>
                  </a:lnTo>
                  <a:lnTo>
                    <a:pt x="91" y="448"/>
                  </a:lnTo>
                  <a:lnTo>
                    <a:pt x="88" y="390"/>
                  </a:lnTo>
                  <a:lnTo>
                    <a:pt x="87" y="324"/>
                  </a:lnTo>
                  <a:lnTo>
                    <a:pt x="89" y="254"/>
                  </a:lnTo>
                  <a:lnTo>
                    <a:pt x="94" y="176"/>
                  </a:lnTo>
                  <a:lnTo>
                    <a:pt x="102" y="93"/>
                  </a:lnTo>
                  <a:lnTo>
                    <a:pt x="114" y="0"/>
                  </a:lnTo>
                  <a:close/>
                </a:path>
              </a:pathLst>
            </a:custGeom>
            <a:solidFill>
              <a:srgbClr val="9E6E77"/>
            </a:solidFill>
            <a:ln w="9525">
              <a:noFill/>
              <a:round/>
              <a:headEnd/>
              <a:tailEnd/>
            </a:ln>
          </p:spPr>
          <p:txBody>
            <a:bodyPr/>
            <a:lstStyle/>
            <a:p>
              <a:endParaRPr lang="zh-TW" altLang="en-US"/>
            </a:p>
          </p:txBody>
        </p:sp>
        <p:sp>
          <p:nvSpPr>
            <p:cNvPr id="36885" name="Freeform 56"/>
            <p:cNvSpPr>
              <a:spLocks/>
            </p:cNvSpPr>
            <p:nvPr/>
          </p:nvSpPr>
          <p:spPr bwMode="auto">
            <a:xfrm>
              <a:off x="-957263" y="2940050"/>
              <a:ext cx="92075" cy="85725"/>
            </a:xfrm>
            <a:custGeom>
              <a:avLst/>
              <a:gdLst>
                <a:gd name="T0" fmla="*/ 2147483647 w 527"/>
                <a:gd name="T1" fmla="*/ 2147483647 h 483"/>
                <a:gd name="T2" fmla="*/ 2147483647 w 527"/>
                <a:gd name="T3" fmla="*/ 2147483647 h 483"/>
                <a:gd name="T4" fmla="*/ 2147483647 w 527"/>
                <a:gd name="T5" fmla="*/ 2147483647 h 483"/>
                <a:gd name="T6" fmla="*/ 2147483647 w 527"/>
                <a:gd name="T7" fmla="*/ 2147483647 h 483"/>
                <a:gd name="T8" fmla="*/ 2147483647 w 527"/>
                <a:gd name="T9" fmla="*/ 2147483647 h 483"/>
                <a:gd name="T10" fmla="*/ 2147483647 w 527"/>
                <a:gd name="T11" fmla="*/ 2147483647 h 483"/>
                <a:gd name="T12" fmla="*/ 2147483647 w 527"/>
                <a:gd name="T13" fmla="*/ 2147483647 h 483"/>
                <a:gd name="T14" fmla="*/ 2147483647 w 527"/>
                <a:gd name="T15" fmla="*/ 2147483647 h 483"/>
                <a:gd name="T16" fmla="*/ 2147483647 w 527"/>
                <a:gd name="T17" fmla="*/ 2147483647 h 483"/>
                <a:gd name="T18" fmla="*/ 2147483647 w 527"/>
                <a:gd name="T19" fmla="*/ 2147483647 h 483"/>
                <a:gd name="T20" fmla="*/ 2147483647 w 527"/>
                <a:gd name="T21" fmla="*/ 2147483647 h 483"/>
                <a:gd name="T22" fmla="*/ 2147483647 w 527"/>
                <a:gd name="T23" fmla="*/ 2147483647 h 483"/>
                <a:gd name="T24" fmla="*/ 2147483647 w 527"/>
                <a:gd name="T25" fmla="*/ 2147483647 h 483"/>
                <a:gd name="T26" fmla="*/ 2147483647 w 527"/>
                <a:gd name="T27" fmla="*/ 2147483647 h 483"/>
                <a:gd name="T28" fmla="*/ 2147483647 w 527"/>
                <a:gd name="T29" fmla="*/ 2147483647 h 483"/>
                <a:gd name="T30" fmla="*/ 2147483647 w 527"/>
                <a:gd name="T31" fmla="*/ 2147483647 h 483"/>
                <a:gd name="T32" fmla="*/ 2147483647 w 527"/>
                <a:gd name="T33" fmla="*/ 2147483647 h 483"/>
                <a:gd name="T34" fmla="*/ 2147483647 w 527"/>
                <a:gd name="T35" fmla="*/ 2147483647 h 483"/>
                <a:gd name="T36" fmla="*/ 2147483647 w 527"/>
                <a:gd name="T37" fmla="*/ 2147483647 h 483"/>
                <a:gd name="T38" fmla="*/ 2147483647 w 527"/>
                <a:gd name="T39" fmla="*/ 2147483647 h 483"/>
                <a:gd name="T40" fmla="*/ 2147483647 w 527"/>
                <a:gd name="T41" fmla="*/ 2147483647 h 483"/>
                <a:gd name="T42" fmla="*/ 2147483647 w 527"/>
                <a:gd name="T43" fmla="*/ 2147483647 h 483"/>
                <a:gd name="T44" fmla="*/ 2147483647 w 527"/>
                <a:gd name="T45" fmla="*/ 2147483647 h 483"/>
                <a:gd name="T46" fmla="*/ 2147483647 w 527"/>
                <a:gd name="T47" fmla="*/ 2147483647 h 483"/>
                <a:gd name="T48" fmla="*/ 2147483647 w 527"/>
                <a:gd name="T49" fmla="*/ 2147483647 h 483"/>
                <a:gd name="T50" fmla="*/ 2147483647 w 527"/>
                <a:gd name="T51" fmla="*/ 2147483647 h 483"/>
                <a:gd name="T52" fmla="*/ 2147483647 w 527"/>
                <a:gd name="T53" fmla="*/ 2147483647 h 483"/>
                <a:gd name="T54" fmla="*/ 2147483647 w 527"/>
                <a:gd name="T55" fmla="*/ 2147483647 h 483"/>
                <a:gd name="T56" fmla="*/ 2147483647 w 527"/>
                <a:gd name="T57" fmla="*/ 2147483647 h 483"/>
                <a:gd name="T58" fmla="*/ 2147483647 w 527"/>
                <a:gd name="T59" fmla="*/ 2147483647 h 483"/>
                <a:gd name="T60" fmla="*/ 2147483647 w 527"/>
                <a:gd name="T61" fmla="*/ 2147483647 h 483"/>
                <a:gd name="T62" fmla="*/ 2147483647 w 527"/>
                <a:gd name="T63" fmla="*/ 2147483647 h 483"/>
                <a:gd name="T64" fmla="*/ 2147483647 w 527"/>
                <a:gd name="T65" fmla="*/ 2147483647 h 483"/>
                <a:gd name="T66" fmla="*/ 2147483647 w 527"/>
                <a:gd name="T67" fmla="*/ 2147483647 h 483"/>
                <a:gd name="T68" fmla="*/ 2147483647 w 527"/>
                <a:gd name="T69" fmla="*/ 2147483647 h 4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27"/>
                <a:gd name="T106" fmla="*/ 0 h 483"/>
                <a:gd name="T107" fmla="*/ 527 w 527"/>
                <a:gd name="T108" fmla="*/ 483 h 48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27" h="483">
                  <a:moveTo>
                    <a:pt x="415" y="0"/>
                  </a:moveTo>
                  <a:lnTo>
                    <a:pt x="426" y="9"/>
                  </a:lnTo>
                  <a:lnTo>
                    <a:pt x="452" y="37"/>
                  </a:lnTo>
                  <a:lnTo>
                    <a:pt x="468" y="56"/>
                  </a:lnTo>
                  <a:lnTo>
                    <a:pt x="484" y="78"/>
                  </a:lnTo>
                  <a:lnTo>
                    <a:pt x="491" y="91"/>
                  </a:lnTo>
                  <a:lnTo>
                    <a:pt x="499" y="103"/>
                  </a:lnTo>
                  <a:lnTo>
                    <a:pt x="506" y="116"/>
                  </a:lnTo>
                  <a:lnTo>
                    <a:pt x="512" y="130"/>
                  </a:lnTo>
                  <a:lnTo>
                    <a:pt x="518" y="145"/>
                  </a:lnTo>
                  <a:lnTo>
                    <a:pt x="522" y="158"/>
                  </a:lnTo>
                  <a:lnTo>
                    <a:pt x="525" y="174"/>
                  </a:lnTo>
                  <a:lnTo>
                    <a:pt x="527" y="189"/>
                  </a:lnTo>
                  <a:lnTo>
                    <a:pt x="527" y="205"/>
                  </a:lnTo>
                  <a:lnTo>
                    <a:pt x="527" y="220"/>
                  </a:lnTo>
                  <a:lnTo>
                    <a:pt x="524" y="236"/>
                  </a:lnTo>
                  <a:lnTo>
                    <a:pt x="520" y="252"/>
                  </a:lnTo>
                  <a:lnTo>
                    <a:pt x="514" y="268"/>
                  </a:lnTo>
                  <a:lnTo>
                    <a:pt x="505" y="283"/>
                  </a:lnTo>
                  <a:lnTo>
                    <a:pt x="495" y="299"/>
                  </a:lnTo>
                  <a:lnTo>
                    <a:pt x="481" y="315"/>
                  </a:lnTo>
                  <a:lnTo>
                    <a:pt x="466" y="331"/>
                  </a:lnTo>
                  <a:lnTo>
                    <a:pt x="447" y="346"/>
                  </a:lnTo>
                  <a:lnTo>
                    <a:pt x="426" y="361"/>
                  </a:lnTo>
                  <a:lnTo>
                    <a:pt x="401" y="376"/>
                  </a:lnTo>
                  <a:lnTo>
                    <a:pt x="376" y="389"/>
                  </a:lnTo>
                  <a:lnTo>
                    <a:pt x="352" y="402"/>
                  </a:lnTo>
                  <a:lnTo>
                    <a:pt x="327" y="413"/>
                  </a:lnTo>
                  <a:lnTo>
                    <a:pt x="305" y="423"/>
                  </a:lnTo>
                  <a:lnTo>
                    <a:pt x="283" y="433"/>
                  </a:lnTo>
                  <a:lnTo>
                    <a:pt x="261" y="441"/>
                  </a:lnTo>
                  <a:lnTo>
                    <a:pt x="241" y="449"/>
                  </a:lnTo>
                  <a:lnTo>
                    <a:pt x="222" y="455"/>
                  </a:lnTo>
                  <a:lnTo>
                    <a:pt x="185" y="466"/>
                  </a:lnTo>
                  <a:lnTo>
                    <a:pt x="152" y="473"/>
                  </a:lnTo>
                  <a:lnTo>
                    <a:pt x="123" y="478"/>
                  </a:lnTo>
                  <a:lnTo>
                    <a:pt x="97" y="482"/>
                  </a:lnTo>
                  <a:lnTo>
                    <a:pt x="74" y="483"/>
                  </a:lnTo>
                  <a:lnTo>
                    <a:pt x="54" y="483"/>
                  </a:lnTo>
                  <a:lnTo>
                    <a:pt x="37" y="480"/>
                  </a:lnTo>
                  <a:lnTo>
                    <a:pt x="24" y="479"/>
                  </a:lnTo>
                  <a:lnTo>
                    <a:pt x="6" y="475"/>
                  </a:lnTo>
                  <a:lnTo>
                    <a:pt x="0" y="473"/>
                  </a:lnTo>
                  <a:lnTo>
                    <a:pt x="6" y="472"/>
                  </a:lnTo>
                  <a:lnTo>
                    <a:pt x="25" y="468"/>
                  </a:lnTo>
                  <a:lnTo>
                    <a:pt x="54" y="461"/>
                  </a:lnTo>
                  <a:lnTo>
                    <a:pt x="90" y="452"/>
                  </a:lnTo>
                  <a:lnTo>
                    <a:pt x="111" y="446"/>
                  </a:lnTo>
                  <a:lnTo>
                    <a:pt x="132" y="439"/>
                  </a:lnTo>
                  <a:lnTo>
                    <a:pt x="156" y="431"/>
                  </a:lnTo>
                  <a:lnTo>
                    <a:pt x="179" y="422"/>
                  </a:lnTo>
                  <a:lnTo>
                    <a:pt x="202" y="413"/>
                  </a:lnTo>
                  <a:lnTo>
                    <a:pt x="227" y="402"/>
                  </a:lnTo>
                  <a:lnTo>
                    <a:pt x="251" y="390"/>
                  </a:lnTo>
                  <a:lnTo>
                    <a:pt x="275" y="377"/>
                  </a:lnTo>
                  <a:lnTo>
                    <a:pt x="299" y="363"/>
                  </a:lnTo>
                  <a:lnTo>
                    <a:pt x="321" y="348"/>
                  </a:lnTo>
                  <a:lnTo>
                    <a:pt x="342" y="332"/>
                  </a:lnTo>
                  <a:lnTo>
                    <a:pt x="363" y="314"/>
                  </a:lnTo>
                  <a:lnTo>
                    <a:pt x="381" y="296"/>
                  </a:lnTo>
                  <a:lnTo>
                    <a:pt x="398" y="276"/>
                  </a:lnTo>
                  <a:lnTo>
                    <a:pt x="413" y="255"/>
                  </a:lnTo>
                  <a:lnTo>
                    <a:pt x="426" y="232"/>
                  </a:lnTo>
                  <a:lnTo>
                    <a:pt x="436" y="208"/>
                  </a:lnTo>
                  <a:lnTo>
                    <a:pt x="444" y="183"/>
                  </a:lnTo>
                  <a:lnTo>
                    <a:pt x="448" y="156"/>
                  </a:lnTo>
                  <a:lnTo>
                    <a:pt x="449" y="128"/>
                  </a:lnTo>
                  <a:lnTo>
                    <a:pt x="447" y="98"/>
                  </a:lnTo>
                  <a:lnTo>
                    <a:pt x="441" y="67"/>
                  </a:lnTo>
                  <a:lnTo>
                    <a:pt x="430" y="35"/>
                  </a:lnTo>
                  <a:lnTo>
                    <a:pt x="415" y="0"/>
                  </a:lnTo>
                  <a:close/>
                </a:path>
              </a:pathLst>
            </a:custGeom>
            <a:solidFill>
              <a:srgbClr val="9E6E77"/>
            </a:solidFill>
            <a:ln w="9525">
              <a:noFill/>
              <a:round/>
              <a:headEnd/>
              <a:tailEnd/>
            </a:ln>
          </p:spPr>
          <p:txBody>
            <a:bodyPr/>
            <a:lstStyle/>
            <a:p>
              <a:endParaRPr lang="zh-TW" altLang="en-US"/>
            </a:p>
          </p:txBody>
        </p:sp>
        <p:sp>
          <p:nvSpPr>
            <p:cNvPr id="36886" name="Freeform 57"/>
            <p:cNvSpPr>
              <a:spLocks/>
            </p:cNvSpPr>
            <p:nvPr/>
          </p:nvSpPr>
          <p:spPr bwMode="auto">
            <a:xfrm>
              <a:off x="-1431925" y="1765300"/>
              <a:ext cx="465138" cy="655637"/>
            </a:xfrm>
            <a:custGeom>
              <a:avLst/>
              <a:gdLst>
                <a:gd name="T0" fmla="*/ 2147483647 w 2641"/>
                <a:gd name="T1" fmla="*/ 2147483647 h 3713"/>
                <a:gd name="T2" fmla="*/ 2147483647 w 2641"/>
                <a:gd name="T3" fmla="*/ 2147483647 h 3713"/>
                <a:gd name="T4" fmla="*/ 2147483647 w 2641"/>
                <a:gd name="T5" fmla="*/ 2147483647 h 3713"/>
                <a:gd name="T6" fmla="*/ 2147483647 w 2641"/>
                <a:gd name="T7" fmla="*/ 2147483647 h 3713"/>
                <a:gd name="T8" fmla="*/ 2147483647 w 2641"/>
                <a:gd name="T9" fmla="*/ 2147483647 h 3713"/>
                <a:gd name="T10" fmla="*/ 2147483647 w 2641"/>
                <a:gd name="T11" fmla="*/ 2147483647 h 3713"/>
                <a:gd name="T12" fmla="*/ 2147483647 w 2641"/>
                <a:gd name="T13" fmla="*/ 2147483647 h 3713"/>
                <a:gd name="T14" fmla="*/ 2147483647 w 2641"/>
                <a:gd name="T15" fmla="*/ 2147483647 h 3713"/>
                <a:gd name="T16" fmla="*/ 2147483647 w 2641"/>
                <a:gd name="T17" fmla="*/ 2147483647 h 3713"/>
                <a:gd name="T18" fmla="*/ 2147483647 w 2641"/>
                <a:gd name="T19" fmla="*/ 2147483647 h 3713"/>
                <a:gd name="T20" fmla="*/ 2147483647 w 2641"/>
                <a:gd name="T21" fmla="*/ 2147483647 h 3713"/>
                <a:gd name="T22" fmla="*/ 2147483647 w 2641"/>
                <a:gd name="T23" fmla="*/ 2147483647 h 3713"/>
                <a:gd name="T24" fmla="*/ 2147483647 w 2641"/>
                <a:gd name="T25" fmla="*/ 2147483647 h 3713"/>
                <a:gd name="T26" fmla="*/ 2147483647 w 2641"/>
                <a:gd name="T27" fmla="*/ 2147483647 h 3713"/>
                <a:gd name="T28" fmla="*/ 2147483647 w 2641"/>
                <a:gd name="T29" fmla="*/ 2147483647 h 3713"/>
                <a:gd name="T30" fmla="*/ 2147483647 w 2641"/>
                <a:gd name="T31" fmla="*/ 2147483647 h 3713"/>
                <a:gd name="T32" fmla="*/ 2147483647 w 2641"/>
                <a:gd name="T33" fmla="*/ 2147483647 h 3713"/>
                <a:gd name="T34" fmla="*/ 2147483647 w 2641"/>
                <a:gd name="T35" fmla="*/ 2147483647 h 3713"/>
                <a:gd name="T36" fmla="*/ 2147483647 w 2641"/>
                <a:gd name="T37" fmla="*/ 2147483647 h 3713"/>
                <a:gd name="T38" fmla="*/ 2147483647 w 2641"/>
                <a:gd name="T39" fmla="*/ 2147483647 h 3713"/>
                <a:gd name="T40" fmla="*/ 2147483647 w 2641"/>
                <a:gd name="T41" fmla="*/ 2147483647 h 3713"/>
                <a:gd name="T42" fmla="*/ 2147483647 w 2641"/>
                <a:gd name="T43" fmla="*/ 2147483647 h 3713"/>
                <a:gd name="T44" fmla="*/ 2147483647 w 2641"/>
                <a:gd name="T45" fmla="*/ 2147483647 h 3713"/>
                <a:gd name="T46" fmla="*/ 2147483647 w 2641"/>
                <a:gd name="T47" fmla="*/ 2147483647 h 3713"/>
                <a:gd name="T48" fmla="*/ 2147483647 w 2641"/>
                <a:gd name="T49" fmla="*/ 2147483647 h 3713"/>
                <a:gd name="T50" fmla="*/ 2147483647 w 2641"/>
                <a:gd name="T51" fmla="*/ 2147483647 h 3713"/>
                <a:gd name="T52" fmla="*/ 2147483647 w 2641"/>
                <a:gd name="T53" fmla="*/ 2147483647 h 3713"/>
                <a:gd name="T54" fmla="*/ 2147483647 w 2641"/>
                <a:gd name="T55" fmla="*/ 2147483647 h 3713"/>
                <a:gd name="T56" fmla="*/ 2147483647 w 2641"/>
                <a:gd name="T57" fmla="*/ 2147483647 h 3713"/>
                <a:gd name="T58" fmla="*/ 2147483647 w 2641"/>
                <a:gd name="T59" fmla="*/ 2147483647 h 3713"/>
                <a:gd name="T60" fmla="*/ 2147483647 w 2641"/>
                <a:gd name="T61" fmla="*/ 2147483647 h 3713"/>
                <a:gd name="T62" fmla="*/ 2147483647 w 2641"/>
                <a:gd name="T63" fmla="*/ 2147483647 h 3713"/>
                <a:gd name="T64" fmla="*/ 2147483647 w 2641"/>
                <a:gd name="T65" fmla="*/ 2147483647 h 3713"/>
                <a:gd name="T66" fmla="*/ 2147483647 w 2641"/>
                <a:gd name="T67" fmla="*/ 2147483647 h 3713"/>
                <a:gd name="T68" fmla="*/ 2147483647 w 2641"/>
                <a:gd name="T69" fmla="*/ 2147483647 h 3713"/>
                <a:gd name="T70" fmla="*/ 2147483647 w 2641"/>
                <a:gd name="T71" fmla="*/ 2147483647 h 3713"/>
                <a:gd name="T72" fmla="*/ 2147483647 w 2641"/>
                <a:gd name="T73" fmla="*/ 2147483647 h 3713"/>
                <a:gd name="T74" fmla="*/ 2147483647 w 2641"/>
                <a:gd name="T75" fmla="*/ 2147483647 h 3713"/>
                <a:gd name="T76" fmla="*/ 2147483647 w 2641"/>
                <a:gd name="T77" fmla="*/ 2147483647 h 3713"/>
                <a:gd name="T78" fmla="*/ 2147483647 w 2641"/>
                <a:gd name="T79" fmla="*/ 2147483647 h 3713"/>
                <a:gd name="T80" fmla="*/ 2147483647 w 2641"/>
                <a:gd name="T81" fmla="*/ 2147483647 h 3713"/>
                <a:gd name="T82" fmla="*/ 2147483647 w 2641"/>
                <a:gd name="T83" fmla="*/ 2147483647 h 3713"/>
                <a:gd name="T84" fmla="*/ 2147483647 w 2641"/>
                <a:gd name="T85" fmla="*/ 2147483647 h 3713"/>
                <a:gd name="T86" fmla="*/ 2147483647 w 2641"/>
                <a:gd name="T87" fmla="*/ 2147483647 h 3713"/>
                <a:gd name="T88" fmla="*/ 2147483647 w 2641"/>
                <a:gd name="T89" fmla="*/ 2147483647 h 3713"/>
                <a:gd name="T90" fmla="*/ 2147483647 w 2641"/>
                <a:gd name="T91" fmla="*/ 2147483647 h 3713"/>
                <a:gd name="T92" fmla="*/ 2147483647 w 2641"/>
                <a:gd name="T93" fmla="*/ 2147483647 h 3713"/>
                <a:gd name="T94" fmla="*/ 2147483647 w 2641"/>
                <a:gd name="T95" fmla="*/ 2147483647 h 3713"/>
                <a:gd name="T96" fmla="*/ 2147483647 w 2641"/>
                <a:gd name="T97" fmla="*/ 2147483647 h 3713"/>
                <a:gd name="T98" fmla="*/ 2147483647 w 2641"/>
                <a:gd name="T99" fmla="*/ 2147483647 h 3713"/>
                <a:gd name="T100" fmla="*/ 2147483647 w 2641"/>
                <a:gd name="T101" fmla="*/ 2147483647 h 3713"/>
                <a:gd name="T102" fmla="*/ 2147483647 w 2641"/>
                <a:gd name="T103" fmla="*/ 2147483647 h 3713"/>
                <a:gd name="T104" fmla="*/ 2147483647 w 2641"/>
                <a:gd name="T105" fmla="*/ 2147483647 h 37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41"/>
                <a:gd name="T160" fmla="*/ 0 h 3713"/>
                <a:gd name="T161" fmla="*/ 2641 w 2641"/>
                <a:gd name="T162" fmla="*/ 3713 h 37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41" h="3713">
                  <a:moveTo>
                    <a:pt x="231" y="195"/>
                  </a:moveTo>
                  <a:lnTo>
                    <a:pt x="227" y="204"/>
                  </a:lnTo>
                  <a:lnTo>
                    <a:pt x="219" y="228"/>
                  </a:lnTo>
                  <a:lnTo>
                    <a:pt x="205" y="267"/>
                  </a:lnTo>
                  <a:lnTo>
                    <a:pt x="188" y="319"/>
                  </a:lnTo>
                  <a:lnTo>
                    <a:pt x="168" y="383"/>
                  </a:lnTo>
                  <a:lnTo>
                    <a:pt x="145" y="457"/>
                  </a:lnTo>
                  <a:lnTo>
                    <a:pt x="121" y="542"/>
                  </a:lnTo>
                  <a:lnTo>
                    <a:pt x="98" y="634"/>
                  </a:lnTo>
                  <a:lnTo>
                    <a:pt x="86" y="683"/>
                  </a:lnTo>
                  <a:lnTo>
                    <a:pt x="75" y="733"/>
                  </a:lnTo>
                  <a:lnTo>
                    <a:pt x="63" y="785"/>
                  </a:lnTo>
                  <a:lnTo>
                    <a:pt x="53" y="838"/>
                  </a:lnTo>
                  <a:lnTo>
                    <a:pt x="43" y="892"/>
                  </a:lnTo>
                  <a:lnTo>
                    <a:pt x="33" y="947"/>
                  </a:lnTo>
                  <a:lnTo>
                    <a:pt x="25" y="1002"/>
                  </a:lnTo>
                  <a:lnTo>
                    <a:pt x="18" y="1060"/>
                  </a:lnTo>
                  <a:lnTo>
                    <a:pt x="11" y="1116"/>
                  </a:lnTo>
                  <a:lnTo>
                    <a:pt x="6" y="1173"/>
                  </a:lnTo>
                  <a:lnTo>
                    <a:pt x="3" y="1230"/>
                  </a:lnTo>
                  <a:lnTo>
                    <a:pt x="1" y="1287"/>
                  </a:lnTo>
                  <a:lnTo>
                    <a:pt x="0" y="1345"/>
                  </a:lnTo>
                  <a:lnTo>
                    <a:pt x="0" y="1402"/>
                  </a:lnTo>
                  <a:lnTo>
                    <a:pt x="3" y="1458"/>
                  </a:lnTo>
                  <a:lnTo>
                    <a:pt x="7" y="1513"/>
                  </a:lnTo>
                  <a:lnTo>
                    <a:pt x="19" y="1631"/>
                  </a:lnTo>
                  <a:lnTo>
                    <a:pt x="33" y="1761"/>
                  </a:lnTo>
                  <a:lnTo>
                    <a:pt x="52" y="1902"/>
                  </a:lnTo>
                  <a:lnTo>
                    <a:pt x="71" y="2049"/>
                  </a:lnTo>
                  <a:lnTo>
                    <a:pt x="92" y="2201"/>
                  </a:lnTo>
                  <a:lnTo>
                    <a:pt x="114" y="2356"/>
                  </a:lnTo>
                  <a:lnTo>
                    <a:pt x="137" y="2511"/>
                  </a:lnTo>
                  <a:lnTo>
                    <a:pt x="161" y="2663"/>
                  </a:lnTo>
                  <a:lnTo>
                    <a:pt x="184" y="2809"/>
                  </a:lnTo>
                  <a:lnTo>
                    <a:pt x="207" y="2949"/>
                  </a:lnTo>
                  <a:lnTo>
                    <a:pt x="229" y="3077"/>
                  </a:lnTo>
                  <a:lnTo>
                    <a:pt x="251" y="3193"/>
                  </a:lnTo>
                  <a:lnTo>
                    <a:pt x="271" y="3293"/>
                  </a:lnTo>
                  <a:lnTo>
                    <a:pt x="288" y="3376"/>
                  </a:lnTo>
                  <a:lnTo>
                    <a:pt x="296" y="3409"/>
                  </a:lnTo>
                  <a:lnTo>
                    <a:pt x="303" y="3438"/>
                  </a:lnTo>
                  <a:lnTo>
                    <a:pt x="310" y="3460"/>
                  </a:lnTo>
                  <a:lnTo>
                    <a:pt x="315" y="3476"/>
                  </a:lnTo>
                  <a:lnTo>
                    <a:pt x="322" y="3489"/>
                  </a:lnTo>
                  <a:lnTo>
                    <a:pt x="331" y="3502"/>
                  </a:lnTo>
                  <a:lnTo>
                    <a:pt x="344" y="3515"/>
                  </a:lnTo>
                  <a:lnTo>
                    <a:pt x="360" y="3529"/>
                  </a:lnTo>
                  <a:lnTo>
                    <a:pt x="377" y="3541"/>
                  </a:lnTo>
                  <a:lnTo>
                    <a:pt x="398" y="3554"/>
                  </a:lnTo>
                  <a:lnTo>
                    <a:pt x="421" y="3566"/>
                  </a:lnTo>
                  <a:lnTo>
                    <a:pt x="448" y="3578"/>
                  </a:lnTo>
                  <a:lnTo>
                    <a:pt x="476" y="3590"/>
                  </a:lnTo>
                  <a:lnTo>
                    <a:pt x="507" y="3602"/>
                  </a:lnTo>
                  <a:lnTo>
                    <a:pt x="540" y="3612"/>
                  </a:lnTo>
                  <a:lnTo>
                    <a:pt x="576" y="3623"/>
                  </a:lnTo>
                  <a:lnTo>
                    <a:pt x="614" y="3633"/>
                  </a:lnTo>
                  <a:lnTo>
                    <a:pt x="655" y="3644"/>
                  </a:lnTo>
                  <a:lnTo>
                    <a:pt x="698" y="3653"/>
                  </a:lnTo>
                  <a:lnTo>
                    <a:pt x="742" y="3662"/>
                  </a:lnTo>
                  <a:lnTo>
                    <a:pt x="790" y="3670"/>
                  </a:lnTo>
                  <a:lnTo>
                    <a:pt x="839" y="3678"/>
                  </a:lnTo>
                  <a:lnTo>
                    <a:pt x="891" y="3684"/>
                  </a:lnTo>
                  <a:lnTo>
                    <a:pt x="944" y="3691"/>
                  </a:lnTo>
                  <a:lnTo>
                    <a:pt x="999" y="3697"/>
                  </a:lnTo>
                  <a:lnTo>
                    <a:pt x="1055" y="3701"/>
                  </a:lnTo>
                  <a:lnTo>
                    <a:pt x="1114" y="3706"/>
                  </a:lnTo>
                  <a:lnTo>
                    <a:pt x="1175" y="3709"/>
                  </a:lnTo>
                  <a:lnTo>
                    <a:pt x="1237" y="3711"/>
                  </a:lnTo>
                  <a:lnTo>
                    <a:pt x="1301" y="3713"/>
                  </a:lnTo>
                  <a:lnTo>
                    <a:pt x="1366" y="3713"/>
                  </a:lnTo>
                  <a:lnTo>
                    <a:pt x="1434" y="3713"/>
                  </a:lnTo>
                  <a:lnTo>
                    <a:pt x="1503" y="3711"/>
                  </a:lnTo>
                  <a:lnTo>
                    <a:pt x="1573" y="3709"/>
                  </a:lnTo>
                  <a:lnTo>
                    <a:pt x="1644" y="3706"/>
                  </a:lnTo>
                  <a:lnTo>
                    <a:pt x="1717" y="3700"/>
                  </a:lnTo>
                  <a:lnTo>
                    <a:pt x="1788" y="3695"/>
                  </a:lnTo>
                  <a:lnTo>
                    <a:pt x="1855" y="3689"/>
                  </a:lnTo>
                  <a:lnTo>
                    <a:pt x="1916" y="3681"/>
                  </a:lnTo>
                  <a:lnTo>
                    <a:pt x="1974" y="3674"/>
                  </a:lnTo>
                  <a:lnTo>
                    <a:pt x="2027" y="3665"/>
                  </a:lnTo>
                  <a:lnTo>
                    <a:pt x="2076" y="3656"/>
                  </a:lnTo>
                  <a:lnTo>
                    <a:pt x="2122" y="3647"/>
                  </a:lnTo>
                  <a:lnTo>
                    <a:pt x="2163" y="3638"/>
                  </a:lnTo>
                  <a:lnTo>
                    <a:pt x="2200" y="3627"/>
                  </a:lnTo>
                  <a:lnTo>
                    <a:pt x="2234" y="3617"/>
                  </a:lnTo>
                  <a:lnTo>
                    <a:pt x="2265" y="3607"/>
                  </a:lnTo>
                  <a:lnTo>
                    <a:pt x="2293" y="3595"/>
                  </a:lnTo>
                  <a:lnTo>
                    <a:pt x="2318" y="3585"/>
                  </a:lnTo>
                  <a:lnTo>
                    <a:pt x="2340" y="3574"/>
                  </a:lnTo>
                  <a:lnTo>
                    <a:pt x="2359" y="3564"/>
                  </a:lnTo>
                  <a:lnTo>
                    <a:pt x="2376" y="3553"/>
                  </a:lnTo>
                  <a:lnTo>
                    <a:pt x="2391" y="3542"/>
                  </a:lnTo>
                  <a:lnTo>
                    <a:pt x="2404" y="3533"/>
                  </a:lnTo>
                  <a:lnTo>
                    <a:pt x="2414" y="3522"/>
                  </a:lnTo>
                  <a:lnTo>
                    <a:pt x="2423" y="3513"/>
                  </a:lnTo>
                  <a:lnTo>
                    <a:pt x="2430" y="3504"/>
                  </a:lnTo>
                  <a:lnTo>
                    <a:pt x="2435" y="3495"/>
                  </a:lnTo>
                  <a:lnTo>
                    <a:pt x="2440" y="3487"/>
                  </a:lnTo>
                  <a:lnTo>
                    <a:pt x="2443" y="3480"/>
                  </a:lnTo>
                  <a:lnTo>
                    <a:pt x="2446" y="3466"/>
                  </a:lnTo>
                  <a:lnTo>
                    <a:pt x="2447" y="3457"/>
                  </a:lnTo>
                  <a:lnTo>
                    <a:pt x="2447" y="3450"/>
                  </a:lnTo>
                  <a:lnTo>
                    <a:pt x="2447" y="3448"/>
                  </a:lnTo>
                  <a:lnTo>
                    <a:pt x="2452" y="3415"/>
                  </a:lnTo>
                  <a:lnTo>
                    <a:pt x="2469" y="3323"/>
                  </a:lnTo>
                  <a:lnTo>
                    <a:pt x="2480" y="3257"/>
                  </a:lnTo>
                  <a:lnTo>
                    <a:pt x="2493" y="3179"/>
                  </a:lnTo>
                  <a:lnTo>
                    <a:pt x="2507" y="3090"/>
                  </a:lnTo>
                  <a:lnTo>
                    <a:pt x="2522" y="2991"/>
                  </a:lnTo>
                  <a:lnTo>
                    <a:pt x="2537" y="2883"/>
                  </a:lnTo>
                  <a:lnTo>
                    <a:pt x="2553" y="2766"/>
                  </a:lnTo>
                  <a:lnTo>
                    <a:pt x="2568" y="2643"/>
                  </a:lnTo>
                  <a:lnTo>
                    <a:pt x="2583" y="2514"/>
                  </a:lnTo>
                  <a:lnTo>
                    <a:pt x="2596" y="2379"/>
                  </a:lnTo>
                  <a:lnTo>
                    <a:pt x="2609" y="2241"/>
                  </a:lnTo>
                  <a:lnTo>
                    <a:pt x="2620" y="2099"/>
                  </a:lnTo>
                  <a:lnTo>
                    <a:pt x="2629" y="1955"/>
                  </a:lnTo>
                  <a:lnTo>
                    <a:pt x="2636" y="1810"/>
                  </a:lnTo>
                  <a:lnTo>
                    <a:pt x="2640" y="1664"/>
                  </a:lnTo>
                  <a:lnTo>
                    <a:pt x="2641" y="1520"/>
                  </a:lnTo>
                  <a:lnTo>
                    <a:pt x="2638" y="1378"/>
                  </a:lnTo>
                  <a:lnTo>
                    <a:pt x="2632" y="1239"/>
                  </a:lnTo>
                  <a:lnTo>
                    <a:pt x="2622" y="1102"/>
                  </a:lnTo>
                  <a:lnTo>
                    <a:pt x="2608" y="972"/>
                  </a:lnTo>
                  <a:lnTo>
                    <a:pt x="2589" y="846"/>
                  </a:lnTo>
                  <a:lnTo>
                    <a:pt x="2565" y="727"/>
                  </a:lnTo>
                  <a:lnTo>
                    <a:pt x="2534" y="616"/>
                  </a:lnTo>
                  <a:lnTo>
                    <a:pt x="2499" y="514"/>
                  </a:lnTo>
                  <a:lnTo>
                    <a:pt x="2458" y="421"/>
                  </a:lnTo>
                  <a:lnTo>
                    <a:pt x="2409" y="339"/>
                  </a:lnTo>
                  <a:lnTo>
                    <a:pt x="2354" y="270"/>
                  </a:lnTo>
                  <a:lnTo>
                    <a:pt x="2292" y="212"/>
                  </a:lnTo>
                  <a:lnTo>
                    <a:pt x="2222" y="168"/>
                  </a:lnTo>
                  <a:lnTo>
                    <a:pt x="2147" y="134"/>
                  </a:lnTo>
                  <a:lnTo>
                    <a:pt x="2070" y="103"/>
                  </a:lnTo>
                  <a:lnTo>
                    <a:pt x="1991" y="78"/>
                  </a:lnTo>
                  <a:lnTo>
                    <a:pt x="1911" y="57"/>
                  </a:lnTo>
                  <a:lnTo>
                    <a:pt x="1829" y="39"/>
                  </a:lnTo>
                  <a:lnTo>
                    <a:pt x="1747" y="25"/>
                  </a:lnTo>
                  <a:lnTo>
                    <a:pt x="1663" y="14"/>
                  </a:lnTo>
                  <a:lnTo>
                    <a:pt x="1579" y="7"/>
                  </a:lnTo>
                  <a:lnTo>
                    <a:pt x="1496" y="3"/>
                  </a:lnTo>
                  <a:lnTo>
                    <a:pt x="1412" y="0"/>
                  </a:lnTo>
                  <a:lnTo>
                    <a:pt x="1329" y="2"/>
                  </a:lnTo>
                  <a:lnTo>
                    <a:pt x="1247" y="5"/>
                  </a:lnTo>
                  <a:lnTo>
                    <a:pt x="1166" y="9"/>
                  </a:lnTo>
                  <a:lnTo>
                    <a:pt x="1087" y="16"/>
                  </a:lnTo>
                  <a:lnTo>
                    <a:pt x="1008" y="25"/>
                  </a:lnTo>
                  <a:lnTo>
                    <a:pt x="932" y="34"/>
                  </a:lnTo>
                  <a:lnTo>
                    <a:pt x="859" y="46"/>
                  </a:lnTo>
                  <a:lnTo>
                    <a:pt x="787" y="58"/>
                  </a:lnTo>
                  <a:lnTo>
                    <a:pt x="719" y="70"/>
                  </a:lnTo>
                  <a:lnTo>
                    <a:pt x="654" y="83"/>
                  </a:lnTo>
                  <a:lnTo>
                    <a:pt x="592" y="97"/>
                  </a:lnTo>
                  <a:lnTo>
                    <a:pt x="535" y="111"/>
                  </a:lnTo>
                  <a:lnTo>
                    <a:pt x="481" y="123"/>
                  </a:lnTo>
                  <a:lnTo>
                    <a:pt x="432" y="136"/>
                  </a:lnTo>
                  <a:lnTo>
                    <a:pt x="347" y="159"/>
                  </a:lnTo>
                  <a:lnTo>
                    <a:pt x="285" y="178"/>
                  </a:lnTo>
                  <a:lnTo>
                    <a:pt x="244" y="191"/>
                  </a:lnTo>
                  <a:lnTo>
                    <a:pt x="231" y="195"/>
                  </a:lnTo>
                  <a:close/>
                </a:path>
              </a:pathLst>
            </a:custGeom>
            <a:solidFill>
              <a:srgbClr val="C88495"/>
            </a:solidFill>
            <a:ln w="9525">
              <a:noFill/>
              <a:round/>
              <a:headEnd/>
              <a:tailEnd/>
            </a:ln>
          </p:spPr>
          <p:txBody>
            <a:bodyPr/>
            <a:lstStyle/>
            <a:p>
              <a:endParaRPr lang="zh-TW" altLang="en-US"/>
            </a:p>
          </p:txBody>
        </p:sp>
        <p:sp>
          <p:nvSpPr>
            <p:cNvPr id="36887" name="Freeform 58"/>
            <p:cNvSpPr>
              <a:spLocks/>
            </p:cNvSpPr>
            <p:nvPr/>
          </p:nvSpPr>
          <p:spPr bwMode="auto">
            <a:xfrm>
              <a:off x="-1262063" y="1765300"/>
              <a:ext cx="295275" cy="655637"/>
            </a:xfrm>
            <a:custGeom>
              <a:avLst/>
              <a:gdLst>
                <a:gd name="T0" fmla="*/ 2147483647 w 1675"/>
                <a:gd name="T1" fmla="*/ 2147483647 h 3713"/>
                <a:gd name="T2" fmla="*/ 2147483647 w 1675"/>
                <a:gd name="T3" fmla="*/ 2147483647 h 3713"/>
                <a:gd name="T4" fmla="*/ 2147483647 w 1675"/>
                <a:gd name="T5" fmla="*/ 2147483647 h 3713"/>
                <a:gd name="T6" fmla="*/ 2147483647 w 1675"/>
                <a:gd name="T7" fmla="*/ 2147483647 h 3713"/>
                <a:gd name="T8" fmla="*/ 2147483647 w 1675"/>
                <a:gd name="T9" fmla="*/ 2147483647 h 3713"/>
                <a:gd name="T10" fmla="*/ 2147483647 w 1675"/>
                <a:gd name="T11" fmla="*/ 2147483647 h 3713"/>
                <a:gd name="T12" fmla="*/ 2147483647 w 1675"/>
                <a:gd name="T13" fmla="*/ 0 h 3713"/>
                <a:gd name="T14" fmla="*/ 2147483647 w 1675"/>
                <a:gd name="T15" fmla="*/ 2147483647 h 3713"/>
                <a:gd name="T16" fmla="*/ 2147483647 w 1675"/>
                <a:gd name="T17" fmla="*/ 2147483647 h 3713"/>
                <a:gd name="T18" fmla="*/ 2147483647 w 1675"/>
                <a:gd name="T19" fmla="*/ 2147483647 h 3713"/>
                <a:gd name="T20" fmla="*/ 2147483647 w 1675"/>
                <a:gd name="T21" fmla="*/ 2147483647 h 3713"/>
                <a:gd name="T22" fmla="*/ 2147483647 w 1675"/>
                <a:gd name="T23" fmla="*/ 2147483647 h 3713"/>
                <a:gd name="T24" fmla="*/ 2147483647 w 1675"/>
                <a:gd name="T25" fmla="*/ 2147483647 h 3713"/>
                <a:gd name="T26" fmla="*/ 2147483647 w 1675"/>
                <a:gd name="T27" fmla="*/ 2147483647 h 3713"/>
                <a:gd name="T28" fmla="*/ 2147483647 w 1675"/>
                <a:gd name="T29" fmla="*/ 2147483647 h 3713"/>
                <a:gd name="T30" fmla="*/ 2147483647 w 1675"/>
                <a:gd name="T31" fmla="*/ 2147483647 h 3713"/>
                <a:gd name="T32" fmla="*/ 2147483647 w 1675"/>
                <a:gd name="T33" fmla="*/ 2147483647 h 3713"/>
                <a:gd name="T34" fmla="*/ 2147483647 w 1675"/>
                <a:gd name="T35" fmla="*/ 2147483647 h 3713"/>
                <a:gd name="T36" fmla="*/ 2147483647 w 1675"/>
                <a:gd name="T37" fmla="*/ 2147483647 h 3713"/>
                <a:gd name="T38" fmla="*/ 2147483647 w 1675"/>
                <a:gd name="T39" fmla="*/ 2147483647 h 3713"/>
                <a:gd name="T40" fmla="*/ 2147483647 w 1675"/>
                <a:gd name="T41" fmla="*/ 2147483647 h 3713"/>
                <a:gd name="T42" fmla="*/ 2147483647 w 1675"/>
                <a:gd name="T43" fmla="*/ 2147483647 h 3713"/>
                <a:gd name="T44" fmla="*/ 2147483647 w 1675"/>
                <a:gd name="T45" fmla="*/ 2147483647 h 3713"/>
                <a:gd name="T46" fmla="*/ 2147483647 w 1675"/>
                <a:gd name="T47" fmla="*/ 2147483647 h 3713"/>
                <a:gd name="T48" fmla="*/ 2147483647 w 1675"/>
                <a:gd name="T49" fmla="*/ 2147483647 h 3713"/>
                <a:gd name="T50" fmla="*/ 2147483647 w 1675"/>
                <a:gd name="T51" fmla="*/ 2147483647 h 3713"/>
                <a:gd name="T52" fmla="*/ 2147483647 w 1675"/>
                <a:gd name="T53" fmla="*/ 2147483647 h 3713"/>
                <a:gd name="T54" fmla="*/ 2147483647 w 1675"/>
                <a:gd name="T55" fmla="*/ 2147483647 h 3713"/>
                <a:gd name="T56" fmla="*/ 2147483647 w 1675"/>
                <a:gd name="T57" fmla="*/ 2147483647 h 3713"/>
                <a:gd name="T58" fmla="*/ 2147483647 w 1675"/>
                <a:gd name="T59" fmla="*/ 2147483647 h 3713"/>
                <a:gd name="T60" fmla="*/ 2147483647 w 1675"/>
                <a:gd name="T61" fmla="*/ 2147483647 h 3713"/>
                <a:gd name="T62" fmla="*/ 2147483647 w 1675"/>
                <a:gd name="T63" fmla="*/ 2147483647 h 3713"/>
                <a:gd name="T64" fmla="*/ 2147483647 w 1675"/>
                <a:gd name="T65" fmla="*/ 2147483647 h 3713"/>
                <a:gd name="T66" fmla="*/ 2147483647 w 1675"/>
                <a:gd name="T67" fmla="*/ 2147483647 h 3713"/>
                <a:gd name="T68" fmla="*/ 2147483647 w 1675"/>
                <a:gd name="T69" fmla="*/ 2147483647 h 3713"/>
                <a:gd name="T70" fmla="*/ 2147483647 w 1675"/>
                <a:gd name="T71" fmla="*/ 2147483647 h 3713"/>
                <a:gd name="T72" fmla="*/ 2147483647 w 1675"/>
                <a:gd name="T73" fmla="*/ 2147483647 h 3713"/>
                <a:gd name="T74" fmla="*/ 2147483647 w 1675"/>
                <a:gd name="T75" fmla="*/ 2147483647 h 3713"/>
                <a:gd name="T76" fmla="*/ 2147483647 w 1675"/>
                <a:gd name="T77" fmla="*/ 2147483647 h 3713"/>
                <a:gd name="T78" fmla="*/ 2147483647 w 1675"/>
                <a:gd name="T79" fmla="*/ 2147483647 h 3713"/>
                <a:gd name="T80" fmla="*/ 2147483647 w 1675"/>
                <a:gd name="T81" fmla="*/ 2147483647 h 3713"/>
                <a:gd name="T82" fmla="*/ 2147483647 w 1675"/>
                <a:gd name="T83" fmla="*/ 2147483647 h 3713"/>
                <a:gd name="T84" fmla="*/ 2147483647 w 1675"/>
                <a:gd name="T85" fmla="*/ 2147483647 h 3713"/>
                <a:gd name="T86" fmla="*/ 2147483647 w 1675"/>
                <a:gd name="T87" fmla="*/ 2147483647 h 3713"/>
                <a:gd name="T88" fmla="*/ 2147483647 w 1675"/>
                <a:gd name="T89" fmla="*/ 2147483647 h 3713"/>
                <a:gd name="T90" fmla="*/ 2147483647 w 1675"/>
                <a:gd name="T91" fmla="*/ 2147483647 h 3713"/>
                <a:gd name="T92" fmla="*/ 2147483647 w 1675"/>
                <a:gd name="T93" fmla="*/ 2147483647 h 3713"/>
                <a:gd name="T94" fmla="*/ 2147483647 w 1675"/>
                <a:gd name="T95" fmla="*/ 2147483647 h 3713"/>
                <a:gd name="T96" fmla="*/ 2147483647 w 1675"/>
                <a:gd name="T97" fmla="*/ 2147483647 h 3713"/>
                <a:gd name="T98" fmla="*/ 2147483647 w 1675"/>
                <a:gd name="T99" fmla="*/ 2147483647 h 3713"/>
                <a:gd name="T100" fmla="*/ 2147483647 w 1675"/>
                <a:gd name="T101" fmla="*/ 2147483647 h 3713"/>
                <a:gd name="T102" fmla="*/ 2147483647 w 1675"/>
                <a:gd name="T103" fmla="*/ 2147483647 h 3713"/>
                <a:gd name="T104" fmla="*/ 2147483647 w 1675"/>
                <a:gd name="T105" fmla="*/ 2147483647 h 3713"/>
                <a:gd name="T106" fmla="*/ 2147483647 w 1675"/>
                <a:gd name="T107" fmla="*/ 2147483647 h 3713"/>
                <a:gd name="T108" fmla="*/ 2147483647 w 1675"/>
                <a:gd name="T109" fmla="*/ 2147483647 h 3713"/>
                <a:gd name="T110" fmla="*/ 2147483647 w 1675"/>
                <a:gd name="T111" fmla="*/ 2147483647 h 3713"/>
                <a:gd name="T112" fmla="*/ 2147483647 w 1675"/>
                <a:gd name="T113" fmla="*/ 2147483647 h 37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75"/>
                <a:gd name="T172" fmla="*/ 0 h 3713"/>
                <a:gd name="T173" fmla="*/ 1675 w 1675"/>
                <a:gd name="T174" fmla="*/ 3713 h 371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75" h="3713">
                  <a:moveTo>
                    <a:pt x="1256" y="168"/>
                  </a:moveTo>
                  <a:lnTo>
                    <a:pt x="1220" y="151"/>
                  </a:lnTo>
                  <a:lnTo>
                    <a:pt x="1183" y="134"/>
                  </a:lnTo>
                  <a:lnTo>
                    <a:pt x="1146" y="119"/>
                  </a:lnTo>
                  <a:lnTo>
                    <a:pt x="1109" y="105"/>
                  </a:lnTo>
                  <a:lnTo>
                    <a:pt x="1071" y="92"/>
                  </a:lnTo>
                  <a:lnTo>
                    <a:pt x="1032" y="80"/>
                  </a:lnTo>
                  <a:lnTo>
                    <a:pt x="994" y="69"/>
                  </a:lnTo>
                  <a:lnTo>
                    <a:pt x="954" y="59"/>
                  </a:lnTo>
                  <a:lnTo>
                    <a:pt x="914" y="49"/>
                  </a:lnTo>
                  <a:lnTo>
                    <a:pt x="875" y="41"/>
                  </a:lnTo>
                  <a:lnTo>
                    <a:pt x="835" y="33"/>
                  </a:lnTo>
                  <a:lnTo>
                    <a:pt x="794" y="27"/>
                  </a:lnTo>
                  <a:lnTo>
                    <a:pt x="754" y="21"/>
                  </a:lnTo>
                  <a:lnTo>
                    <a:pt x="714" y="16"/>
                  </a:lnTo>
                  <a:lnTo>
                    <a:pt x="674" y="12"/>
                  </a:lnTo>
                  <a:lnTo>
                    <a:pt x="632" y="8"/>
                  </a:lnTo>
                  <a:lnTo>
                    <a:pt x="592" y="6"/>
                  </a:lnTo>
                  <a:lnTo>
                    <a:pt x="551" y="4"/>
                  </a:lnTo>
                  <a:lnTo>
                    <a:pt x="511" y="2"/>
                  </a:lnTo>
                  <a:lnTo>
                    <a:pt x="470" y="0"/>
                  </a:lnTo>
                  <a:lnTo>
                    <a:pt x="429" y="0"/>
                  </a:lnTo>
                  <a:lnTo>
                    <a:pt x="389" y="0"/>
                  </a:lnTo>
                  <a:lnTo>
                    <a:pt x="348" y="2"/>
                  </a:lnTo>
                  <a:lnTo>
                    <a:pt x="309" y="3"/>
                  </a:lnTo>
                  <a:lnTo>
                    <a:pt x="230" y="8"/>
                  </a:lnTo>
                  <a:lnTo>
                    <a:pt x="151" y="13"/>
                  </a:lnTo>
                  <a:lnTo>
                    <a:pt x="75" y="22"/>
                  </a:lnTo>
                  <a:lnTo>
                    <a:pt x="0" y="30"/>
                  </a:lnTo>
                  <a:lnTo>
                    <a:pt x="58" y="41"/>
                  </a:lnTo>
                  <a:lnTo>
                    <a:pt x="115" y="52"/>
                  </a:lnTo>
                  <a:lnTo>
                    <a:pt x="171" y="67"/>
                  </a:lnTo>
                  <a:lnTo>
                    <a:pt x="228" y="83"/>
                  </a:lnTo>
                  <a:lnTo>
                    <a:pt x="255" y="92"/>
                  </a:lnTo>
                  <a:lnTo>
                    <a:pt x="283" y="101"/>
                  </a:lnTo>
                  <a:lnTo>
                    <a:pt x="310" y="111"/>
                  </a:lnTo>
                  <a:lnTo>
                    <a:pt x="338" y="121"/>
                  </a:lnTo>
                  <a:lnTo>
                    <a:pt x="364" y="132"/>
                  </a:lnTo>
                  <a:lnTo>
                    <a:pt x="391" y="143"/>
                  </a:lnTo>
                  <a:lnTo>
                    <a:pt x="417" y="155"/>
                  </a:lnTo>
                  <a:lnTo>
                    <a:pt x="443" y="168"/>
                  </a:lnTo>
                  <a:lnTo>
                    <a:pt x="513" y="212"/>
                  </a:lnTo>
                  <a:lnTo>
                    <a:pt x="575" y="270"/>
                  </a:lnTo>
                  <a:lnTo>
                    <a:pt x="629" y="339"/>
                  </a:lnTo>
                  <a:lnTo>
                    <a:pt x="678" y="421"/>
                  </a:lnTo>
                  <a:lnTo>
                    <a:pt x="719" y="514"/>
                  </a:lnTo>
                  <a:lnTo>
                    <a:pt x="755" y="616"/>
                  </a:lnTo>
                  <a:lnTo>
                    <a:pt x="785" y="727"/>
                  </a:lnTo>
                  <a:lnTo>
                    <a:pt x="809" y="846"/>
                  </a:lnTo>
                  <a:lnTo>
                    <a:pt x="828" y="972"/>
                  </a:lnTo>
                  <a:lnTo>
                    <a:pt x="843" y="1102"/>
                  </a:lnTo>
                  <a:lnTo>
                    <a:pt x="853" y="1239"/>
                  </a:lnTo>
                  <a:lnTo>
                    <a:pt x="859" y="1378"/>
                  </a:lnTo>
                  <a:lnTo>
                    <a:pt x="861" y="1520"/>
                  </a:lnTo>
                  <a:lnTo>
                    <a:pt x="860" y="1664"/>
                  </a:lnTo>
                  <a:lnTo>
                    <a:pt x="856" y="1810"/>
                  </a:lnTo>
                  <a:lnTo>
                    <a:pt x="850" y="1955"/>
                  </a:lnTo>
                  <a:lnTo>
                    <a:pt x="840" y="2099"/>
                  </a:lnTo>
                  <a:lnTo>
                    <a:pt x="829" y="2241"/>
                  </a:lnTo>
                  <a:lnTo>
                    <a:pt x="817" y="2379"/>
                  </a:lnTo>
                  <a:lnTo>
                    <a:pt x="803" y="2514"/>
                  </a:lnTo>
                  <a:lnTo>
                    <a:pt x="788" y="2643"/>
                  </a:lnTo>
                  <a:lnTo>
                    <a:pt x="773" y="2766"/>
                  </a:lnTo>
                  <a:lnTo>
                    <a:pt x="757" y="2883"/>
                  </a:lnTo>
                  <a:lnTo>
                    <a:pt x="743" y="2991"/>
                  </a:lnTo>
                  <a:lnTo>
                    <a:pt x="728" y="3090"/>
                  </a:lnTo>
                  <a:lnTo>
                    <a:pt x="714" y="3179"/>
                  </a:lnTo>
                  <a:lnTo>
                    <a:pt x="701" y="3257"/>
                  </a:lnTo>
                  <a:lnTo>
                    <a:pt x="690" y="3323"/>
                  </a:lnTo>
                  <a:lnTo>
                    <a:pt x="674" y="3415"/>
                  </a:lnTo>
                  <a:lnTo>
                    <a:pt x="667" y="3448"/>
                  </a:lnTo>
                  <a:lnTo>
                    <a:pt x="667" y="3450"/>
                  </a:lnTo>
                  <a:lnTo>
                    <a:pt x="668" y="3456"/>
                  </a:lnTo>
                  <a:lnTo>
                    <a:pt x="667" y="3465"/>
                  </a:lnTo>
                  <a:lnTo>
                    <a:pt x="664" y="3478"/>
                  </a:lnTo>
                  <a:lnTo>
                    <a:pt x="661" y="3485"/>
                  </a:lnTo>
                  <a:lnTo>
                    <a:pt x="657" y="3493"/>
                  </a:lnTo>
                  <a:lnTo>
                    <a:pt x="652" y="3501"/>
                  </a:lnTo>
                  <a:lnTo>
                    <a:pt x="646" y="3510"/>
                  </a:lnTo>
                  <a:lnTo>
                    <a:pt x="638" y="3518"/>
                  </a:lnTo>
                  <a:lnTo>
                    <a:pt x="628" y="3528"/>
                  </a:lnTo>
                  <a:lnTo>
                    <a:pt x="616" y="3537"/>
                  </a:lnTo>
                  <a:lnTo>
                    <a:pt x="604" y="3548"/>
                  </a:lnTo>
                  <a:lnTo>
                    <a:pt x="589" y="3557"/>
                  </a:lnTo>
                  <a:lnTo>
                    <a:pt x="571" y="3568"/>
                  </a:lnTo>
                  <a:lnTo>
                    <a:pt x="551" y="3578"/>
                  </a:lnTo>
                  <a:lnTo>
                    <a:pt x="529" y="3589"/>
                  </a:lnTo>
                  <a:lnTo>
                    <a:pt x="504" y="3599"/>
                  </a:lnTo>
                  <a:lnTo>
                    <a:pt x="476" y="3609"/>
                  </a:lnTo>
                  <a:lnTo>
                    <a:pt x="445" y="3619"/>
                  </a:lnTo>
                  <a:lnTo>
                    <a:pt x="411" y="3629"/>
                  </a:lnTo>
                  <a:lnTo>
                    <a:pt x="374" y="3639"/>
                  </a:lnTo>
                  <a:lnTo>
                    <a:pt x="334" y="3648"/>
                  </a:lnTo>
                  <a:lnTo>
                    <a:pt x="289" y="3657"/>
                  </a:lnTo>
                  <a:lnTo>
                    <a:pt x="241" y="3665"/>
                  </a:lnTo>
                  <a:lnTo>
                    <a:pt x="189" y="3674"/>
                  </a:lnTo>
                  <a:lnTo>
                    <a:pt x="134" y="3681"/>
                  </a:lnTo>
                  <a:lnTo>
                    <a:pt x="74" y="3688"/>
                  </a:lnTo>
                  <a:lnTo>
                    <a:pt x="10" y="3694"/>
                  </a:lnTo>
                  <a:lnTo>
                    <a:pt x="50" y="3698"/>
                  </a:lnTo>
                  <a:lnTo>
                    <a:pt x="91" y="3701"/>
                  </a:lnTo>
                  <a:lnTo>
                    <a:pt x="132" y="3704"/>
                  </a:lnTo>
                  <a:lnTo>
                    <a:pt x="176" y="3707"/>
                  </a:lnTo>
                  <a:lnTo>
                    <a:pt x="219" y="3709"/>
                  </a:lnTo>
                  <a:lnTo>
                    <a:pt x="264" y="3711"/>
                  </a:lnTo>
                  <a:lnTo>
                    <a:pt x="308" y="3712"/>
                  </a:lnTo>
                  <a:lnTo>
                    <a:pt x="355" y="3713"/>
                  </a:lnTo>
                  <a:lnTo>
                    <a:pt x="401" y="3713"/>
                  </a:lnTo>
                  <a:lnTo>
                    <a:pt x="449" y="3713"/>
                  </a:lnTo>
                  <a:lnTo>
                    <a:pt x="498" y="3712"/>
                  </a:lnTo>
                  <a:lnTo>
                    <a:pt x="547" y="3711"/>
                  </a:lnTo>
                  <a:lnTo>
                    <a:pt x="597" y="3709"/>
                  </a:lnTo>
                  <a:lnTo>
                    <a:pt x="647" y="3707"/>
                  </a:lnTo>
                  <a:lnTo>
                    <a:pt x="699" y="3703"/>
                  </a:lnTo>
                  <a:lnTo>
                    <a:pt x="751" y="3700"/>
                  </a:lnTo>
                  <a:lnTo>
                    <a:pt x="822" y="3695"/>
                  </a:lnTo>
                  <a:lnTo>
                    <a:pt x="889" y="3689"/>
                  </a:lnTo>
                  <a:lnTo>
                    <a:pt x="950" y="3681"/>
                  </a:lnTo>
                  <a:lnTo>
                    <a:pt x="1008" y="3674"/>
                  </a:lnTo>
                  <a:lnTo>
                    <a:pt x="1061" y="3665"/>
                  </a:lnTo>
                  <a:lnTo>
                    <a:pt x="1110" y="3656"/>
                  </a:lnTo>
                  <a:lnTo>
                    <a:pt x="1156" y="3647"/>
                  </a:lnTo>
                  <a:lnTo>
                    <a:pt x="1197" y="3638"/>
                  </a:lnTo>
                  <a:lnTo>
                    <a:pt x="1234" y="3627"/>
                  </a:lnTo>
                  <a:lnTo>
                    <a:pt x="1268" y="3617"/>
                  </a:lnTo>
                  <a:lnTo>
                    <a:pt x="1299" y="3607"/>
                  </a:lnTo>
                  <a:lnTo>
                    <a:pt x="1327" y="3595"/>
                  </a:lnTo>
                  <a:lnTo>
                    <a:pt x="1352" y="3585"/>
                  </a:lnTo>
                  <a:lnTo>
                    <a:pt x="1374" y="3574"/>
                  </a:lnTo>
                  <a:lnTo>
                    <a:pt x="1393" y="3564"/>
                  </a:lnTo>
                  <a:lnTo>
                    <a:pt x="1410" y="3553"/>
                  </a:lnTo>
                  <a:lnTo>
                    <a:pt x="1425" y="3542"/>
                  </a:lnTo>
                  <a:lnTo>
                    <a:pt x="1438" y="3533"/>
                  </a:lnTo>
                  <a:lnTo>
                    <a:pt x="1448" y="3522"/>
                  </a:lnTo>
                  <a:lnTo>
                    <a:pt x="1457" y="3513"/>
                  </a:lnTo>
                  <a:lnTo>
                    <a:pt x="1464" y="3504"/>
                  </a:lnTo>
                  <a:lnTo>
                    <a:pt x="1469" y="3495"/>
                  </a:lnTo>
                  <a:lnTo>
                    <a:pt x="1474" y="3487"/>
                  </a:lnTo>
                  <a:lnTo>
                    <a:pt x="1477" y="3480"/>
                  </a:lnTo>
                  <a:lnTo>
                    <a:pt x="1480" y="3466"/>
                  </a:lnTo>
                  <a:lnTo>
                    <a:pt x="1481" y="3457"/>
                  </a:lnTo>
                  <a:lnTo>
                    <a:pt x="1481" y="3450"/>
                  </a:lnTo>
                  <a:lnTo>
                    <a:pt x="1481" y="3448"/>
                  </a:lnTo>
                  <a:lnTo>
                    <a:pt x="1486" y="3415"/>
                  </a:lnTo>
                  <a:lnTo>
                    <a:pt x="1503" y="3323"/>
                  </a:lnTo>
                  <a:lnTo>
                    <a:pt x="1514" y="3257"/>
                  </a:lnTo>
                  <a:lnTo>
                    <a:pt x="1527" y="3179"/>
                  </a:lnTo>
                  <a:lnTo>
                    <a:pt x="1541" y="3090"/>
                  </a:lnTo>
                  <a:lnTo>
                    <a:pt x="1556" y="2991"/>
                  </a:lnTo>
                  <a:lnTo>
                    <a:pt x="1571" y="2883"/>
                  </a:lnTo>
                  <a:lnTo>
                    <a:pt x="1587" y="2766"/>
                  </a:lnTo>
                  <a:lnTo>
                    <a:pt x="1602" y="2643"/>
                  </a:lnTo>
                  <a:lnTo>
                    <a:pt x="1617" y="2514"/>
                  </a:lnTo>
                  <a:lnTo>
                    <a:pt x="1630" y="2379"/>
                  </a:lnTo>
                  <a:lnTo>
                    <a:pt x="1643" y="2241"/>
                  </a:lnTo>
                  <a:lnTo>
                    <a:pt x="1654" y="2099"/>
                  </a:lnTo>
                  <a:lnTo>
                    <a:pt x="1663" y="1955"/>
                  </a:lnTo>
                  <a:lnTo>
                    <a:pt x="1670" y="1810"/>
                  </a:lnTo>
                  <a:lnTo>
                    <a:pt x="1674" y="1664"/>
                  </a:lnTo>
                  <a:lnTo>
                    <a:pt x="1675" y="1520"/>
                  </a:lnTo>
                  <a:lnTo>
                    <a:pt x="1672" y="1378"/>
                  </a:lnTo>
                  <a:lnTo>
                    <a:pt x="1666" y="1239"/>
                  </a:lnTo>
                  <a:lnTo>
                    <a:pt x="1656" y="1102"/>
                  </a:lnTo>
                  <a:lnTo>
                    <a:pt x="1642" y="972"/>
                  </a:lnTo>
                  <a:lnTo>
                    <a:pt x="1623" y="846"/>
                  </a:lnTo>
                  <a:lnTo>
                    <a:pt x="1599" y="727"/>
                  </a:lnTo>
                  <a:lnTo>
                    <a:pt x="1568" y="616"/>
                  </a:lnTo>
                  <a:lnTo>
                    <a:pt x="1533" y="514"/>
                  </a:lnTo>
                  <a:lnTo>
                    <a:pt x="1492" y="421"/>
                  </a:lnTo>
                  <a:lnTo>
                    <a:pt x="1443" y="339"/>
                  </a:lnTo>
                  <a:lnTo>
                    <a:pt x="1388" y="270"/>
                  </a:lnTo>
                  <a:lnTo>
                    <a:pt x="1326" y="212"/>
                  </a:lnTo>
                  <a:lnTo>
                    <a:pt x="1256" y="168"/>
                  </a:lnTo>
                  <a:close/>
                </a:path>
              </a:pathLst>
            </a:custGeom>
            <a:solidFill>
              <a:srgbClr val="AB6A7C"/>
            </a:solidFill>
            <a:ln w="9525">
              <a:noFill/>
              <a:round/>
              <a:headEnd/>
              <a:tailEnd/>
            </a:ln>
          </p:spPr>
          <p:txBody>
            <a:bodyPr/>
            <a:lstStyle/>
            <a:p>
              <a:endParaRPr lang="zh-TW" altLang="en-US"/>
            </a:p>
          </p:txBody>
        </p:sp>
        <p:sp>
          <p:nvSpPr>
            <p:cNvPr id="36888" name="Freeform 59"/>
            <p:cNvSpPr>
              <a:spLocks/>
            </p:cNvSpPr>
            <p:nvPr/>
          </p:nvSpPr>
          <p:spPr bwMode="auto">
            <a:xfrm>
              <a:off x="-1390650" y="1766888"/>
              <a:ext cx="312738" cy="192087"/>
            </a:xfrm>
            <a:custGeom>
              <a:avLst/>
              <a:gdLst>
                <a:gd name="T0" fmla="*/ 2147483647 w 1774"/>
                <a:gd name="T1" fmla="*/ 2147483647 h 1083"/>
                <a:gd name="T2" fmla="*/ 2147483647 w 1774"/>
                <a:gd name="T3" fmla="*/ 2147483647 h 1083"/>
                <a:gd name="T4" fmla="*/ 2147483647 w 1774"/>
                <a:gd name="T5" fmla="*/ 2147483647 h 1083"/>
                <a:gd name="T6" fmla="*/ 2147483647 w 1774"/>
                <a:gd name="T7" fmla="*/ 2147483647 h 1083"/>
                <a:gd name="T8" fmla="*/ 2147483647 w 1774"/>
                <a:gd name="T9" fmla="*/ 2147483647 h 1083"/>
                <a:gd name="T10" fmla="*/ 2147483647 w 1774"/>
                <a:gd name="T11" fmla="*/ 2147483647 h 1083"/>
                <a:gd name="T12" fmla="*/ 2147483647 w 1774"/>
                <a:gd name="T13" fmla="*/ 2147483647 h 1083"/>
                <a:gd name="T14" fmla="*/ 2147483647 w 1774"/>
                <a:gd name="T15" fmla="*/ 2147483647 h 1083"/>
                <a:gd name="T16" fmla="*/ 2147483647 w 1774"/>
                <a:gd name="T17" fmla="*/ 2147483647 h 1083"/>
                <a:gd name="T18" fmla="*/ 2147483647 w 1774"/>
                <a:gd name="T19" fmla="*/ 2147483647 h 1083"/>
                <a:gd name="T20" fmla="*/ 2147483647 w 1774"/>
                <a:gd name="T21" fmla="*/ 2147483647 h 1083"/>
                <a:gd name="T22" fmla="*/ 2147483647 w 1774"/>
                <a:gd name="T23" fmla="*/ 2147483647 h 1083"/>
                <a:gd name="T24" fmla="*/ 2147483647 w 1774"/>
                <a:gd name="T25" fmla="*/ 2147483647 h 1083"/>
                <a:gd name="T26" fmla="*/ 2147483647 w 1774"/>
                <a:gd name="T27" fmla="*/ 2147483647 h 1083"/>
                <a:gd name="T28" fmla="*/ 2147483647 w 1774"/>
                <a:gd name="T29" fmla="*/ 2147483647 h 1083"/>
                <a:gd name="T30" fmla="*/ 2147483647 w 1774"/>
                <a:gd name="T31" fmla="*/ 2147483647 h 1083"/>
                <a:gd name="T32" fmla="*/ 2147483647 w 1774"/>
                <a:gd name="T33" fmla="*/ 2147483647 h 1083"/>
                <a:gd name="T34" fmla="*/ 2147483647 w 1774"/>
                <a:gd name="T35" fmla="*/ 2147483647 h 1083"/>
                <a:gd name="T36" fmla="*/ 2147483647 w 1774"/>
                <a:gd name="T37" fmla="*/ 2147483647 h 1083"/>
                <a:gd name="T38" fmla="*/ 2147483647 w 1774"/>
                <a:gd name="T39" fmla="*/ 2147483647 h 1083"/>
                <a:gd name="T40" fmla="*/ 2147483647 w 1774"/>
                <a:gd name="T41" fmla="*/ 2147483647 h 1083"/>
                <a:gd name="T42" fmla="*/ 2147483647 w 1774"/>
                <a:gd name="T43" fmla="*/ 2147483647 h 1083"/>
                <a:gd name="T44" fmla="*/ 2147483647 w 1774"/>
                <a:gd name="T45" fmla="*/ 2147483647 h 1083"/>
                <a:gd name="T46" fmla="*/ 2147483647 w 1774"/>
                <a:gd name="T47" fmla="*/ 2147483647 h 1083"/>
                <a:gd name="T48" fmla="*/ 2147483647 w 1774"/>
                <a:gd name="T49" fmla="*/ 2147483647 h 1083"/>
                <a:gd name="T50" fmla="*/ 2147483647 w 1774"/>
                <a:gd name="T51" fmla="*/ 2147483647 h 1083"/>
                <a:gd name="T52" fmla="*/ 2147483647 w 1774"/>
                <a:gd name="T53" fmla="*/ 2147483647 h 1083"/>
                <a:gd name="T54" fmla="*/ 2147483647 w 1774"/>
                <a:gd name="T55" fmla="*/ 2147483647 h 1083"/>
                <a:gd name="T56" fmla="*/ 2147483647 w 1774"/>
                <a:gd name="T57" fmla="*/ 2147483647 h 1083"/>
                <a:gd name="T58" fmla="*/ 2147483647 w 1774"/>
                <a:gd name="T59" fmla="*/ 2147483647 h 1083"/>
                <a:gd name="T60" fmla="*/ 2147483647 w 1774"/>
                <a:gd name="T61" fmla="*/ 2147483647 h 1083"/>
                <a:gd name="T62" fmla="*/ 2147483647 w 1774"/>
                <a:gd name="T63" fmla="*/ 2147483647 h 1083"/>
                <a:gd name="T64" fmla="*/ 2147483647 w 1774"/>
                <a:gd name="T65" fmla="*/ 2147483647 h 1083"/>
                <a:gd name="T66" fmla="*/ 2147483647 w 1774"/>
                <a:gd name="T67" fmla="*/ 0 h 1083"/>
                <a:gd name="T68" fmla="*/ 2147483647 w 1774"/>
                <a:gd name="T69" fmla="*/ 2147483647 h 1083"/>
                <a:gd name="T70" fmla="*/ 2147483647 w 1774"/>
                <a:gd name="T71" fmla="*/ 2147483647 h 1083"/>
                <a:gd name="T72" fmla="*/ 2147483647 w 1774"/>
                <a:gd name="T73" fmla="*/ 2147483647 h 1083"/>
                <a:gd name="T74" fmla="*/ 2147483647 w 1774"/>
                <a:gd name="T75" fmla="*/ 2147483647 h 1083"/>
                <a:gd name="T76" fmla="*/ 2147483647 w 1774"/>
                <a:gd name="T77" fmla="*/ 2147483647 h 1083"/>
                <a:gd name="T78" fmla="*/ 2147483647 w 1774"/>
                <a:gd name="T79" fmla="*/ 2147483647 h 1083"/>
                <a:gd name="T80" fmla="*/ 2147483647 w 1774"/>
                <a:gd name="T81" fmla="*/ 2147483647 h 1083"/>
                <a:gd name="T82" fmla="*/ 2147483647 w 1774"/>
                <a:gd name="T83" fmla="*/ 2147483647 h 1083"/>
                <a:gd name="T84" fmla="*/ 2147483647 w 1774"/>
                <a:gd name="T85" fmla="*/ 2147483647 h 1083"/>
                <a:gd name="T86" fmla="*/ 2147483647 w 1774"/>
                <a:gd name="T87" fmla="*/ 2147483647 h 1083"/>
                <a:gd name="T88" fmla="*/ 2147483647 w 1774"/>
                <a:gd name="T89" fmla="*/ 2147483647 h 1083"/>
                <a:gd name="T90" fmla="*/ 2147483647 w 1774"/>
                <a:gd name="T91" fmla="*/ 2147483647 h 1083"/>
                <a:gd name="T92" fmla="*/ 2147483647 w 1774"/>
                <a:gd name="T93" fmla="*/ 2147483647 h 1083"/>
                <a:gd name="T94" fmla="*/ 2147483647 w 1774"/>
                <a:gd name="T95" fmla="*/ 2147483647 h 1083"/>
                <a:gd name="T96" fmla="*/ 2147483647 w 1774"/>
                <a:gd name="T97" fmla="*/ 2147483647 h 1083"/>
                <a:gd name="T98" fmla="*/ 2147483647 w 1774"/>
                <a:gd name="T99" fmla="*/ 2147483647 h 1083"/>
                <a:gd name="T100" fmla="*/ 2147483647 w 1774"/>
                <a:gd name="T101" fmla="*/ 2147483647 h 1083"/>
                <a:gd name="T102" fmla="*/ 2147483647 w 1774"/>
                <a:gd name="T103" fmla="*/ 2147483647 h 1083"/>
                <a:gd name="T104" fmla="*/ 2147483647 w 1774"/>
                <a:gd name="T105" fmla="*/ 2147483647 h 1083"/>
                <a:gd name="T106" fmla="*/ 2147483647 w 1774"/>
                <a:gd name="T107" fmla="*/ 2147483647 h 1083"/>
                <a:gd name="T108" fmla="*/ 2147483647 w 1774"/>
                <a:gd name="T109" fmla="*/ 2147483647 h 1083"/>
                <a:gd name="T110" fmla="*/ 2147483647 w 1774"/>
                <a:gd name="T111" fmla="*/ 2147483647 h 1083"/>
                <a:gd name="T112" fmla="*/ 2147483647 w 1774"/>
                <a:gd name="T113" fmla="*/ 2147483647 h 10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74"/>
                <a:gd name="T172" fmla="*/ 0 h 1083"/>
                <a:gd name="T173" fmla="*/ 1774 w 1774"/>
                <a:gd name="T174" fmla="*/ 1083 h 10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74" h="1083">
                  <a:moveTo>
                    <a:pt x="810" y="809"/>
                  </a:moveTo>
                  <a:lnTo>
                    <a:pt x="877" y="822"/>
                  </a:lnTo>
                  <a:lnTo>
                    <a:pt x="941" y="836"/>
                  </a:lnTo>
                  <a:lnTo>
                    <a:pt x="1003" y="850"/>
                  </a:lnTo>
                  <a:lnTo>
                    <a:pt x="1064" y="864"/>
                  </a:lnTo>
                  <a:lnTo>
                    <a:pt x="1123" y="879"/>
                  </a:lnTo>
                  <a:lnTo>
                    <a:pt x="1181" y="895"/>
                  </a:lnTo>
                  <a:lnTo>
                    <a:pt x="1238" y="911"/>
                  </a:lnTo>
                  <a:lnTo>
                    <a:pt x="1294" y="928"/>
                  </a:lnTo>
                  <a:lnTo>
                    <a:pt x="1351" y="945"/>
                  </a:lnTo>
                  <a:lnTo>
                    <a:pt x="1407" y="963"/>
                  </a:lnTo>
                  <a:lnTo>
                    <a:pt x="1463" y="982"/>
                  </a:lnTo>
                  <a:lnTo>
                    <a:pt x="1520" y="1000"/>
                  </a:lnTo>
                  <a:lnTo>
                    <a:pt x="1578" y="1020"/>
                  </a:lnTo>
                  <a:lnTo>
                    <a:pt x="1637" y="1040"/>
                  </a:lnTo>
                  <a:lnTo>
                    <a:pt x="1697" y="1061"/>
                  </a:lnTo>
                  <a:lnTo>
                    <a:pt x="1759" y="1083"/>
                  </a:lnTo>
                  <a:lnTo>
                    <a:pt x="1762" y="1042"/>
                  </a:lnTo>
                  <a:lnTo>
                    <a:pt x="1765" y="997"/>
                  </a:lnTo>
                  <a:lnTo>
                    <a:pt x="1768" y="947"/>
                  </a:lnTo>
                  <a:lnTo>
                    <a:pt x="1771" y="893"/>
                  </a:lnTo>
                  <a:lnTo>
                    <a:pt x="1773" y="837"/>
                  </a:lnTo>
                  <a:lnTo>
                    <a:pt x="1774" y="779"/>
                  </a:lnTo>
                  <a:lnTo>
                    <a:pt x="1774" y="719"/>
                  </a:lnTo>
                  <a:lnTo>
                    <a:pt x="1773" y="659"/>
                  </a:lnTo>
                  <a:lnTo>
                    <a:pt x="1771" y="599"/>
                  </a:lnTo>
                  <a:lnTo>
                    <a:pt x="1768" y="539"/>
                  </a:lnTo>
                  <a:lnTo>
                    <a:pt x="1763" y="482"/>
                  </a:lnTo>
                  <a:lnTo>
                    <a:pt x="1755" y="427"/>
                  </a:lnTo>
                  <a:lnTo>
                    <a:pt x="1751" y="400"/>
                  </a:lnTo>
                  <a:lnTo>
                    <a:pt x="1747" y="375"/>
                  </a:lnTo>
                  <a:lnTo>
                    <a:pt x="1742" y="351"/>
                  </a:lnTo>
                  <a:lnTo>
                    <a:pt x="1736" y="327"/>
                  </a:lnTo>
                  <a:lnTo>
                    <a:pt x="1730" y="305"/>
                  </a:lnTo>
                  <a:lnTo>
                    <a:pt x="1723" y="285"/>
                  </a:lnTo>
                  <a:lnTo>
                    <a:pt x="1715" y="265"/>
                  </a:lnTo>
                  <a:lnTo>
                    <a:pt x="1707" y="247"/>
                  </a:lnTo>
                  <a:lnTo>
                    <a:pt x="1697" y="228"/>
                  </a:lnTo>
                  <a:lnTo>
                    <a:pt x="1686" y="210"/>
                  </a:lnTo>
                  <a:lnTo>
                    <a:pt x="1676" y="194"/>
                  </a:lnTo>
                  <a:lnTo>
                    <a:pt x="1664" y="178"/>
                  </a:lnTo>
                  <a:lnTo>
                    <a:pt x="1653" y="163"/>
                  </a:lnTo>
                  <a:lnTo>
                    <a:pt x="1640" y="150"/>
                  </a:lnTo>
                  <a:lnTo>
                    <a:pt x="1627" y="138"/>
                  </a:lnTo>
                  <a:lnTo>
                    <a:pt x="1613" y="126"/>
                  </a:lnTo>
                  <a:lnTo>
                    <a:pt x="1600" y="116"/>
                  </a:lnTo>
                  <a:lnTo>
                    <a:pt x="1586" y="106"/>
                  </a:lnTo>
                  <a:lnTo>
                    <a:pt x="1571" y="96"/>
                  </a:lnTo>
                  <a:lnTo>
                    <a:pt x="1555" y="88"/>
                  </a:lnTo>
                  <a:lnTo>
                    <a:pt x="1540" y="81"/>
                  </a:lnTo>
                  <a:lnTo>
                    <a:pt x="1523" y="74"/>
                  </a:lnTo>
                  <a:lnTo>
                    <a:pt x="1507" y="68"/>
                  </a:lnTo>
                  <a:lnTo>
                    <a:pt x="1490" y="63"/>
                  </a:lnTo>
                  <a:lnTo>
                    <a:pt x="1474" y="57"/>
                  </a:lnTo>
                  <a:lnTo>
                    <a:pt x="1456" y="53"/>
                  </a:lnTo>
                  <a:lnTo>
                    <a:pt x="1438" y="49"/>
                  </a:lnTo>
                  <a:lnTo>
                    <a:pt x="1420" y="46"/>
                  </a:lnTo>
                  <a:lnTo>
                    <a:pt x="1381" y="40"/>
                  </a:lnTo>
                  <a:lnTo>
                    <a:pt x="1342" y="35"/>
                  </a:lnTo>
                  <a:lnTo>
                    <a:pt x="1261" y="29"/>
                  </a:lnTo>
                  <a:lnTo>
                    <a:pt x="1174" y="23"/>
                  </a:lnTo>
                  <a:lnTo>
                    <a:pt x="1118" y="19"/>
                  </a:lnTo>
                  <a:lnTo>
                    <a:pt x="1059" y="15"/>
                  </a:lnTo>
                  <a:lnTo>
                    <a:pt x="999" y="11"/>
                  </a:lnTo>
                  <a:lnTo>
                    <a:pt x="937" y="6"/>
                  </a:lnTo>
                  <a:lnTo>
                    <a:pt x="874" y="3"/>
                  </a:lnTo>
                  <a:lnTo>
                    <a:pt x="809" y="1"/>
                  </a:lnTo>
                  <a:lnTo>
                    <a:pt x="745" y="0"/>
                  </a:lnTo>
                  <a:lnTo>
                    <a:pt x="680" y="1"/>
                  </a:lnTo>
                  <a:lnTo>
                    <a:pt x="615" y="3"/>
                  </a:lnTo>
                  <a:lnTo>
                    <a:pt x="552" y="9"/>
                  </a:lnTo>
                  <a:lnTo>
                    <a:pt x="520" y="12"/>
                  </a:lnTo>
                  <a:lnTo>
                    <a:pt x="489" y="15"/>
                  </a:lnTo>
                  <a:lnTo>
                    <a:pt x="459" y="19"/>
                  </a:lnTo>
                  <a:lnTo>
                    <a:pt x="428" y="24"/>
                  </a:lnTo>
                  <a:lnTo>
                    <a:pt x="397" y="31"/>
                  </a:lnTo>
                  <a:lnTo>
                    <a:pt x="368" y="37"/>
                  </a:lnTo>
                  <a:lnTo>
                    <a:pt x="339" y="45"/>
                  </a:lnTo>
                  <a:lnTo>
                    <a:pt x="310" y="53"/>
                  </a:lnTo>
                  <a:lnTo>
                    <a:pt x="283" y="63"/>
                  </a:lnTo>
                  <a:lnTo>
                    <a:pt x="256" y="73"/>
                  </a:lnTo>
                  <a:lnTo>
                    <a:pt x="230" y="84"/>
                  </a:lnTo>
                  <a:lnTo>
                    <a:pt x="204" y="96"/>
                  </a:lnTo>
                  <a:lnTo>
                    <a:pt x="151" y="125"/>
                  </a:lnTo>
                  <a:lnTo>
                    <a:pt x="108" y="155"/>
                  </a:lnTo>
                  <a:lnTo>
                    <a:pt x="72" y="183"/>
                  </a:lnTo>
                  <a:lnTo>
                    <a:pt x="43" y="213"/>
                  </a:lnTo>
                  <a:lnTo>
                    <a:pt x="22" y="243"/>
                  </a:lnTo>
                  <a:lnTo>
                    <a:pt x="8" y="272"/>
                  </a:lnTo>
                  <a:lnTo>
                    <a:pt x="1" y="301"/>
                  </a:lnTo>
                  <a:lnTo>
                    <a:pt x="0" y="331"/>
                  </a:lnTo>
                  <a:lnTo>
                    <a:pt x="4" y="359"/>
                  </a:lnTo>
                  <a:lnTo>
                    <a:pt x="15" y="388"/>
                  </a:lnTo>
                  <a:lnTo>
                    <a:pt x="29" y="415"/>
                  </a:lnTo>
                  <a:lnTo>
                    <a:pt x="50" y="443"/>
                  </a:lnTo>
                  <a:lnTo>
                    <a:pt x="73" y="470"/>
                  </a:lnTo>
                  <a:lnTo>
                    <a:pt x="100" y="497"/>
                  </a:lnTo>
                  <a:lnTo>
                    <a:pt x="132" y="522"/>
                  </a:lnTo>
                  <a:lnTo>
                    <a:pt x="166" y="548"/>
                  </a:lnTo>
                  <a:lnTo>
                    <a:pt x="203" y="572"/>
                  </a:lnTo>
                  <a:lnTo>
                    <a:pt x="242" y="596"/>
                  </a:lnTo>
                  <a:lnTo>
                    <a:pt x="284" y="619"/>
                  </a:lnTo>
                  <a:lnTo>
                    <a:pt x="326" y="641"/>
                  </a:lnTo>
                  <a:lnTo>
                    <a:pt x="370" y="662"/>
                  </a:lnTo>
                  <a:lnTo>
                    <a:pt x="414" y="681"/>
                  </a:lnTo>
                  <a:lnTo>
                    <a:pt x="459" y="700"/>
                  </a:lnTo>
                  <a:lnTo>
                    <a:pt x="503" y="718"/>
                  </a:lnTo>
                  <a:lnTo>
                    <a:pt x="548" y="734"/>
                  </a:lnTo>
                  <a:lnTo>
                    <a:pt x="591" y="749"/>
                  </a:lnTo>
                  <a:lnTo>
                    <a:pt x="632" y="763"/>
                  </a:lnTo>
                  <a:lnTo>
                    <a:pt x="673" y="775"/>
                  </a:lnTo>
                  <a:lnTo>
                    <a:pt x="711" y="786"/>
                  </a:lnTo>
                  <a:lnTo>
                    <a:pt x="747" y="796"/>
                  </a:lnTo>
                  <a:lnTo>
                    <a:pt x="781" y="803"/>
                  </a:lnTo>
                  <a:lnTo>
                    <a:pt x="810" y="809"/>
                  </a:lnTo>
                  <a:close/>
                </a:path>
              </a:pathLst>
            </a:custGeom>
            <a:solidFill>
              <a:srgbClr val="AB6A7C"/>
            </a:solidFill>
            <a:ln w="9525">
              <a:noFill/>
              <a:round/>
              <a:headEnd/>
              <a:tailEnd/>
            </a:ln>
          </p:spPr>
          <p:txBody>
            <a:bodyPr/>
            <a:lstStyle/>
            <a:p>
              <a:endParaRPr lang="zh-TW" altLang="en-US"/>
            </a:p>
          </p:txBody>
        </p:sp>
        <p:sp>
          <p:nvSpPr>
            <p:cNvPr id="36889" name="Freeform 60"/>
            <p:cNvSpPr>
              <a:spLocks/>
            </p:cNvSpPr>
            <p:nvPr/>
          </p:nvSpPr>
          <p:spPr bwMode="auto">
            <a:xfrm>
              <a:off x="-1782763" y="1649413"/>
              <a:ext cx="215900" cy="214312"/>
            </a:xfrm>
            <a:custGeom>
              <a:avLst/>
              <a:gdLst>
                <a:gd name="T0" fmla="*/ 2147483647 w 1229"/>
                <a:gd name="T1" fmla="*/ 2147483647 h 1209"/>
                <a:gd name="T2" fmla="*/ 2147483647 w 1229"/>
                <a:gd name="T3" fmla="*/ 2147483647 h 1209"/>
                <a:gd name="T4" fmla="*/ 2147483647 w 1229"/>
                <a:gd name="T5" fmla="*/ 2147483647 h 1209"/>
                <a:gd name="T6" fmla="*/ 2147483647 w 1229"/>
                <a:gd name="T7" fmla="*/ 2147483647 h 1209"/>
                <a:gd name="T8" fmla="*/ 0 w 1229"/>
                <a:gd name="T9" fmla="*/ 2147483647 h 1209"/>
                <a:gd name="T10" fmla="*/ 2147483647 w 1229"/>
                <a:gd name="T11" fmla="*/ 2147483647 h 1209"/>
                <a:gd name="T12" fmla="*/ 2147483647 w 1229"/>
                <a:gd name="T13" fmla="*/ 2147483647 h 1209"/>
                <a:gd name="T14" fmla="*/ 2147483647 w 1229"/>
                <a:gd name="T15" fmla="*/ 2147483647 h 1209"/>
                <a:gd name="T16" fmla="*/ 2147483647 w 1229"/>
                <a:gd name="T17" fmla="*/ 2147483647 h 1209"/>
                <a:gd name="T18" fmla="*/ 2147483647 w 1229"/>
                <a:gd name="T19" fmla="*/ 2147483647 h 1209"/>
                <a:gd name="T20" fmla="*/ 2147483647 w 1229"/>
                <a:gd name="T21" fmla="*/ 2147483647 h 1209"/>
                <a:gd name="T22" fmla="*/ 2147483647 w 1229"/>
                <a:gd name="T23" fmla="*/ 2147483647 h 1209"/>
                <a:gd name="T24" fmla="*/ 2147483647 w 1229"/>
                <a:gd name="T25" fmla="*/ 2147483647 h 1209"/>
                <a:gd name="T26" fmla="*/ 2147483647 w 1229"/>
                <a:gd name="T27" fmla="*/ 2147483647 h 1209"/>
                <a:gd name="T28" fmla="*/ 2147483647 w 1229"/>
                <a:gd name="T29" fmla="*/ 2147483647 h 1209"/>
                <a:gd name="T30" fmla="*/ 2147483647 w 1229"/>
                <a:gd name="T31" fmla="*/ 2147483647 h 1209"/>
                <a:gd name="T32" fmla="*/ 2147483647 w 1229"/>
                <a:gd name="T33" fmla="*/ 2147483647 h 1209"/>
                <a:gd name="T34" fmla="*/ 2147483647 w 1229"/>
                <a:gd name="T35" fmla="*/ 2147483647 h 1209"/>
                <a:gd name="T36" fmla="*/ 2147483647 w 1229"/>
                <a:gd name="T37" fmla="*/ 2147483647 h 1209"/>
                <a:gd name="T38" fmla="*/ 2147483647 w 1229"/>
                <a:gd name="T39" fmla="*/ 2147483647 h 1209"/>
                <a:gd name="T40" fmla="*/ 2147483647 w 1229"/>
                <a:gd name="T41" fmla="*/ 2147483647 h 1209"/>
                <a:gd name="T42" fmla="*/ 2147483647 w 1229"/>
                <a:gd name="T43" fmla="*/ 2147483647 h 1209"/>
                <a:gd name="T44" fmla="*/ 2147483647 w 1229"/>
                <a:gd name="T45" fmla="*/ 2147483647 h 1209"/>
                <a:gd name="T46" fmla="*/ 2147483647 w 1229"/>
                <a:gd name="T47" fmla="*/ 2147483647 h 1209"/>
                <a:gd name="T48" fmla="*/ 2147483647 w 1229"/>
                <a:gd name="T49" fmla="*/ 2147483647 h 1209"/>
                <a:gd name="T50" fmla="*/ 2147483647 w 1229"/>
                <a:gd name="T51" fmla="*/ 2147483647 h 1209"/>
                <a:gd name="T52" fmla="*/ 2147483647 w 1229"/>
                <a:gd name="T53" fmla="*/ 2147483647 h 1209"/>
                <a:gd name="T54" fmla="*/ 2147483647 w 1229"/>
                <a:gd name="T55" fmla="*/ 2147483647 h 1209"/>
                <a:gd name="T56" fmla="*/ 2147483647 w 1229"/>
                <a:gd name="T57" fmla="*/ 2147483647 h 1209"/>
                <a:gd name="T58" fmla="*/ 2147483647 w 1229"/>
                <a:gd name="T59" fmla="*/ 2147483647 h 1209"/>
                <a:gd name="T60" fmla="*/ 2147483647 w 1229"/>
                <a:gd name="T61" fmla="*/ 2147483647 h 1209"/>
                <a:gd name="T62" fmla="*/ 2147483647 w 1229"/>
                <a:gd name="T63" fmla="*/ 2147483647 h 1209"/>
                <a:gd name="T64" fmla="*/ 2147483647 w 1229"/>
                <a:gd name="T65" fmla="*/ 2147483647 h 1209"/>
                <a:gd name="T66" fmla="*/ 2147483647 w 1229"/>
                <a:gd name="T67" fmla="*/ 2147483647 h 1209"/>
                <a:gd name="T68" fmla="*/ 2147483647 w 1229"/>
                <a:gd name="T69" fmla="*/ 2147483647 h 1209"/>
                <a:gd name="T70" fmla="*/ 2147483647 w 1229"/>
                <a:gd name="T71" fmla="*/ 2147483647 h 1209"/>
                <a:gd name="T72" fmla="*/ 2147483647 w 1229"/>
                <a:gd name="T73" fmla="*/ 2147483647 h 1209"/>
                <a:gd name="T74" fmla="*/ 2147483647 w 1229"/>
                <a:gd name="T75" fmla="*/ 2147483647 h 1209"/>
                <a:gd name="T76" fmla="*/ 2147483647 w 1229"/>
                <a:gd name="T77" fmla="*/ 2147483647 h 1209"/>
                <a:gd name="T78" fmla="*/ 2147483647 w 1229"/>
                <a:gd name="T79" fmla="*/ 2147483647 h 1209"/>
                <a:gd name="T80" fmla="*/ 2147483647 w 1229"/>
                <a:gd name="T81" fmla="*/ 2147483647 h 1209"/>
                <a:gd name="T82" fmla="*/ 2147483647 w 1229"/>
                <a:gd name="T83" fmla="*/ 2147483647 h 1209"/>
                <a:gd name="T84" fmla="*/ 2147483647 w 1229"/>
                <a:gd name="T85" fmla="*/ 2147483647 h 12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29"/>
                <a:gd name="T130" fmla="*/ 0 h 1209"/>
                <a:gd name="T131" fmla="*/ 1229 w 1229"/>
                <a:gd name="T132" fmla="*/ 1209 h 12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29" h="1209">
                  <a:moveTo>
                    <a:pt x="40" y="560"/>
                  </a:moveTo>
                  <a:lnTo>
                    <a:pt x="33" y="573"/>
                  </a:lnTo>
                  <a:lnTo>
                    <a:pt x="19" y="608"/>
                  </a:lnTo>
                  <a:lnTo>
                    <a:pt x="15" y="621"/>
                  </a:lnTo>
                  <a:lnTo>
                    <a:pt x="12" y="633"/>
                  </a:lnTo>
                  <a:lnTo>
                    <a:pt x="9" y="648"/>
                  </a:lnTo>
                  <a:lnTo>
                    <a:pt x="5" y="664"/>
                  </a:lnTo>
                  <a:lnTo>
                    <a:pt x="3" y="680"/>
                  </a:lnTo>
                  <a:lnTo>
                    <a:pt x="1" y="698"/>
                  </a:lnTo>
                  <a:lnTo>
                    <a:pt x="0" y="716"/>
                  </a:lnTo>
                  <a:lnTo>
                    <a:pt x="0" y="735"/>
                  </a:lnTo>
                  <a:lnTo>
                    <a:pt x="1" y="755"/>
                  </a:lnTo>
                  <a:lnTo>
                    <a:pt x="3" y="776"/>
                  </a:lnTo>
                  <a:lnTo>
                    <a:pt x="6" y="799"/>
                  </a:lnTo>
                  <a:lnTo>
                    <a:pt x="12" y="821"/>
                  </a:lnTo>
                  <a:lnTo>
                    <a:pt x="18" y="843"/>
                  </a:lnTo>
                  <a:lnTo>
                    <a:pt x="25" y="866"/>
                  </a:lnTo>
                  <a:lnTo>
                    <a:pt x="36" y="891"/>
                  </a:lnTo>
                  <a:lnTo>
                    <a:pt x="48" y="915"/>
                  </a:lnTo>
                  <a:lnTo>
                    <a:pt x="62" y="939"/>
                  </a:lnTo>
                  <a:lnTo>
                    <a:pt x="77" y="965"/>
                  </a:lnTo>
                  <a:lnTo>
                    <a:pt x="95" y="990"/>
                  </a:lnTo>
                  <a:lnTo>
                    <a:pt x="117" y="1017"/>
                  </a:lnTo>
                  <a:lnTo>
                    <a:pt x="140" y="1042"/>
                  </a:lnTo>
                  <a:lnTo>
                    <a:pt x="166" y="1069"/>
                  </a:lnTo>
                  <a:lnTo>
                    <a:pt x="195" y="1094"/>
                  </a:lnTo>
                  <a:lnTo>
                    <a:pt x="227" y="1121"/>
                  </a:lnTo>
                  <a:lnTo>
                    <a:pt x="261" y="1145"/>
                  </a:lnTo>
                  <a:lnTo>
                    <a:pt x="295" y="1165"/>
                  </a:lnTo>
                  <a:lnTo>
                    <a:pt x="330" y="1182"/>
                  </a:lnTo>
                  <a:lnTo>
                    <a:pt x="366" y="1195"/>
                  </a:lnTo>
                  <a:lnTo>
                    <a:pt x="401" y="1203"/>
                  </a:lnTo>
                  <a:lnTo>
                    <a:pt x="438" y="1208"/>
                  </a:lnTo>
                  <a:lnTo>
                    <a:pt x="474" y="1209"/>
                  </a:lnTo>
                  <a:lnTo>
                    <a:pt x="511" y="1207"/>
                  </a:lnTo>
                  <a:lnTo>
                    <a:pt x="547" y="1202"/>
                  </a:lnTo>
                  <a:lnTo>
                    <a:pt x="584" y="1193"/>
                  </a:lnTo>
                  <a:lnTo>
                    <a:pt x="621" y="1180"/>
                  </a:lnTo>
                  <a:lnTo>
                    <a:pt x="657" y="1164"/>
                  </a:lnTo>
                  <a:lnTo>
                    <a:pt x="693" y="1145"/>
                  </a:lnTo>
                  <a:lnTo>
                    <a:pt x="729" y="1123"/>
                  </a:lnTo>
                  <a:lnTo>
                    <a:pt x="764" y="1098"/>
                  </a:lnTo>
                  <a:lnTo>
                    <a:pt x="799" y="1070"/>
                  </a:lnTo>
                  <a:lnTo>
                    <a:pt x="834" y="1038"/>
                  </a:lnTo>
                  <a:lnTo>
                    <a:pt x="867" y="1004"/>
                  </a:lnTo>
                  <a:lnTo>
                    <a:pt x="900" y="967"/>
                  </a:lnTo>
                  <a:lnTo>
                    <a:pt x="932" y="928"/>
                  </a:lnTo>
                  <a:lnTo>
                    <a:pt x="963" y="885"/>
                  </a:lnTo>
                  <a:lnTo>
                    <a:pt x="993" y="840"/>
                  </a:lnTo>
                  <a:lnTo>
                    <a:pt x="1021" y="792"/>
                  </a:lnTo>
                  <a:lnTo>
                    <a:pt x="1050" y="742"/>
                  </a:lnTo>
                  <a:lnTo>
                    <a:pt x="1076" y="690"/>
                  </a:lnTo>
                  <a:lnTo>
                    <a:pt x="1101" y="635"/>
                  </a:lnTo>
                  <a:lnTo>
                    <a:pt x="1124" y="578"/>
                  </a:lnTo>
                  <a:lnTo>
                    <a:pt x="1146" y="519"/>
                  </a:lnTo>
                  <a:lnTo>
                    <a:pt x="1168" y="457"/>
                  </a:lnTo>
                  <a:lnTo>
                    <a:pt x="1186" y="394"/>
                  </a:lnTo>
                  <a:lnTo>
                    <a:pt x="1203" y="328"/>
                  </a:lnTo>
                  <a:lnTo>
                    <a:pt x="1217" y="262"/>
                  </a:lnTo>
                  <a:lnTo>
                    <a:pt x="1227" y="198"/>
                  </a:lnTo>
                  <a:lnTo>
                    <a:pt x="1229" y="144"/>
                  </a:lnTo>
                  <a:lnTo>
                    <a:pt x="1223" y="101"/>
                  </a:lnTo>
                  <a:lnTo>
                    <a:pt x="1210" y="65"/>
                  </a:lnTo>
                  <a:lnTo>
                    <a:pt x="1190" y="38"/>
                  </a:lnTo>
                  <a:lnTo>
                    <a:pt x="1164" y="18"/>
                  </a:lnTo>
                  <a:lnTo>
                    <a:pt x="1133" y="6"/>
                  </a:lnTo>
                  <a:lnTo>
                    <a:pt x="1097" y="0"/>
                  </a:lnTo>
                  <a:lnTo>
                    <a:pt x="1055" y="1"/>
                  </a:lnTo>
                  <a:lnTo>
                    <a:pt x="1011" y="7"/>
                  </a:lnTo>
                  <a:lnTo>
                    <a:pt x="962" y="19"/>
                  </a:lnTo>
                  <a:lnTo>
                    <a:pt x="911" y="36"/>
                  </a:lnTo>
                  <a:lnTo>
                    <a:pt x="857" y="56"/>
                  </a:lnTo>
                  <a:lnTo>
                    <a:pt x="801" y="80"/>
                  </a:lnTo>
                  <a:lnTo>
                    <a:pt x="743" y="108"/>
                  </a:lnTo>
                  <a:lnTo>
                    <a:pt x="684" y="138"/>
                  </a:lnTo>
                  <a:lnTo>
                    <a:pt x="626" y="169"/>
                  </a:lnTo>
                  <a:lnTo>
                    <a:pt x="567" y="203"/>
                  </a:lnTo>
                  <a:lnTo>
                    <a:pt x="509" y="238"/>
                  </a:lnTo>
                  <a:lnTo>
                    <a:pt x="452" y="273"/>
                  </a:lnTo>
                  <a:lnTo>
                    <a:pt x="396" y="309"/>
                  </a:lnTo>
                  <a:lnTo>
                    <a:pt x="343" y="344"/>
                  </a:lnTo>
                  <a:lnTo>
                    <a:pt x="292" y="378"/>
                  </a:lnTo>
                  <a:lnTo>
                    <a:pt x="245" y="411"/>
                  </a:lnTo>
                  <a:lnTo>
                    <a:pt x="161" y="470"/>
                  </a:lnTo>
                  <a:lnTo>
                    <a:pt x="96" y="518"/>
                  </a:lnTo>
                  <a:lnTo>
                    <a:pt x="55" y="549"/>
                  </a:lnTo>
                  <a:lnTo>
                    <a:pt x="40" y="560"/>
                  </a:lnTo>
                  <a:close/>
                </a:path>
              </a:pathLst>
            </a:custGeom>
            <a:solidFill>
              <a:srgbClr val="684786"/>
            </a:solidFill>
            <a:ln w="9525">
              <a:noFill/>
              <a:round/>
              <a:headEnd/>
              <a:tailEnd/>
            </a:ln>
          </p:spPr>
          <p:txBody>
            <a:bodyPr/>
            <a:lstStyle/>
            <a:p>
              <a:endParaRPr lang="zh-TW" altLang="en-US"/>
            </a:p>
          </p:txBody>
        </p:sp>
        <p:sp>
          <p:nvSpPr>
            <p:cNvPr id="36890" name="Freeform 61"/>
            <p:cNvSpPr>
              <a:spLocks/>
            </p:cNvSpPr>
            <p:nvPr/>
          </p:nvSpPr>
          <p:spPr bwMode="auto">
            <a:xfrm>
              <a:off x="-1104900" y="1249363"/>
              <a:ext cx="509588" cy="506412"/>
            </a:xfrm>
            <a:custGeom>
              <a:avLst/>
              <a:gdLst>
                <a:gd name="T0" fmla="*/ 2147483647 w 2889"/>
                <a:gd name="T1" fmla="*/ 2147483647 h 2873"/>
                <a:gd name="T2" fmla="*/ 2147483647 w 2889"/>
                <a:gd name="T3" fmla="*/ 2147483647 h 2873"/>
                <a:gd name="T4" fmla="*/ 2147483647 w 2889"/>
                <a:gd name="T5" fmla="*/ 2147483647 h 2873"/>
                <a:gd name="T6" fmla="*/ 2147483647 w 2889"/>
                <a:gd name="T7" fmla="*/ 2147483647 h 2873"/>
                <a:gd name="T8" fmla="*/ 2147483647 w 2889"/>
                <a:gd name="T9" fmla="*/ 2147483647 h 2873"/>
                <a:gd name="T10" fmla="*/ 2147483647 w 2889"/>
                <a:gd name="T11" fmla="*/ 2147483647 h 2873"/>
                <a:gd name="T12" fmla="*/ 2147483647 w 2889"/>
                <a:gd name="T13" fmla="*/ 2147483647 h 2873"/>
                <a:gd name="T14" fmla="*/ 2147483647 w 2889"/>
                <a:gd name="T15" fmla="*/ 2147483647 h 2873"/>
                <a:gd name="T16" fmla="*/ 2147483647 w 2889"/>
                <a:gd name="T17" fmla="*/ 2147483647 h 2873"/>
                <a:gd name="T18" fmla="*/ 2147483647 w 2889"/>
                <a:gd name="T19" fmla="*/ 2147483647 h 2873"/>
                <a:gd name="T20" fmla="*/ 2147483647 w 2889"/>
                <a:gd name="T21" fmla="*/ 2147483647 h 2873"/>
                <a:gd name="T22" fmla="*/ 2147483647 w 2889"/>
                <a:gd name="T23" fmla="*/ 2147483647 h 2873"/>
                <a:gd name="T24" fmla="*/ 2147483647 w 2889"/>
                <a:gd name="T25" fmla="*/ 2147483647 h 2873"/>
                <a:gd name="T26" fmla="*/ 2147483647 w 2889"/>
                <a:gd name="T27" fmla="*/ 2147483647 h 2873"/>
                <a:gd name="T28" fmla="*/ 2147483647 w 2889"/>
                <a:gd name="T29" fmla="*/ 2147483647 h 2873"/>
                <a:gd name="T30" fmla="*/ 2147483647 w 2889"/>
                <a:gd name="T31" fmla="*/ 2147483647 h 2873"/>
                <a:gd name="T32" fmla="*/ 2147483647 w 2889"/>
                <a:gd name="T33" fmla="*/ 2147483647 h 2873"/>
                <a:gd name="T34" fmla="*/ 2147483647 w 2889"/>
                <a:gd name="T35" fmla="*/ 2147483647 h 2873"/>
                <a:gd name="T36" fmla="*/ 2147483647 w 2889"/>
                <a:gd name="T37" fmla="*/ 2147483647 h 2873"/>
                <a:gd name="T38" fmla="*/ 2147483647 w 2889"/>
                <a:gd name="T39" fmla="*/ 2147483647 h 2873"/>
                <a:gd name="T40" fmla="*/ 2147483647 w 2889"/>
                <a:gd name="T41" fmla="*/ 2147483647 h 2873"/>
                <a:gd name="T42" fmla="*/ 2147483647 w 2889"/>
                <a:gd name="T43" fmla="*/ 2147483647 h 2873"/>
                <a:gd name="T44" fmla="*/ 2147483647 w 2889"/>
                <a:gd name="T45" fmla="*/ 2147483647 h 2873"/>
                <a:gd name="T46" fmla="*/ 2147483647 w 2889"/>
                <a:gd name="T47" fmla="*/ 2147483647 h 2873"/>
                <a:gd name="T48" fmla="*/ 2147483647 w 2889"/>
                <a:gd name="T49" fmla="*/ 2147483647 h 2873"/>
                <a:gd name="T50" fmla="*/ 2147483647 w 2889"/>
                <a:gd name="T51" fmla="*/ 2147483647 h 2873"/>
                <a:gd name="T52" fmla="*/ 2147483647 w 2889"/>
                <a:gd name="T53" fmla="*/ 2147483647 h 2873"/>
                <a:gd name="T54" fmla="*/ 2147483647 w 2889"/>
                <a:gd name="T55" fmla="*/ 2147483647 h 2873"/>
                <a:gd name="T56" fmla="*/ 2147483647 w 2889"/>
                <a:gd name="T57" fmla="*/ 2147483647 h 2873"/>
                <a:gd name="T58" fmla="*/ 2147483647 w 2889"/>
                <a:gd name="T59" fmla="*/ 2147483647 h 2873"/>
                <a:gd name="T60" fmla="*/ 2147483647 w 2889"/>
                <a:gd name="T61" fmla="*/ 2147483647 h 2873"/>
                <a:gd name="T62" fmla="*/ 2147483647 w 2889"/>
                <a:gd name="T63" fmla="*/ 2147483647 h 2873"/>
                <a:gd name="T64" fmla="*/ 2147483647 w 2889"/>
                <a:gd name="T65" fmla="*/ 2147483647 h 2873"/>
                <a:gd name="T66" fmla="*/ 2147483647 w 2889"/>
                <a:gd name="T67" fmla="*/ 2147483647 h 2873"/>
                <a:gd name="T68" fmla="*/ 2147483647 w 2889"/>
                <a:gd name="T69" fmla="*/ 2147483647 h 2873"/>
                <a:gd name="T70" fmla="*/ 2147483647 w 2889"/>
                <a:gd name="T71" fmla="*/ 2147483647 h 2873"/>
                <a:gd name="T72" fmla="*/ 2147483647 w 2889"/>
                <a:gd name="T73" fmla="*/ 2147483647 h 2873"/>
                <a:gd name="T74" fmla="*/ 2147483647 w 2889"/>
                <a:gd name="T75" fmla="*/ 2147483647 h 2873"/>
                <a:gd name="T76" fmla="*/ 2147483647 w 2889"/>
                <a:gd name="T77" fmla="*/ 2147483647 h 2873"/>
                <a:gd name="T78" fmla="*/ 2147483647 w 2889"/>
                <a:gd name="T79" fmla="*/ 2147483647 h 2873"/>
                <a:gd name="T80" fmla="*/ 2147483647 w 2889"/>
                <a:gd name="T81" fmla="*/ 2147483647 h 2873"/>
                <a:gd name="T82" fmla="*/ 2147483647 w 2889"/>
                <a:gd name="T83" fmla="*/ 2147483647 h 2873"/>
                <a:gd name="T84" fmla="*/ 2147483647 w 2889"/>
                <a:gd name="T85" fmla="*/ 2147483647 h 2873"/>
                <a:gd name="T86" fmla="*/ 2147483647 w 2889"/>
                <a:gd name="T87" fmla="*/ 2147483647 h 2873"/>
                <a:gd name="T88" fmla="*/ 2147483647 w 2889"/>
                <a:gd name="T89" fmla="*/ 2147483647 h 2873"/>
                <a:gd name="T90" fmla="*/ 2147483647 w 2889"/>
                <a:gd name="T91" fmla="*/ 2147483647 h 2873"/>
                <a:gd name="T92" fmla="*/ 2147483647 w 2889"/>
                <a:gd name="T93" fmla="*/ 2147483647 h 2873"/>
                <a:gd name="T94" fmla="*/ 2147483647 w 2889"/>
                <a:gd name="T95" fmla="*/ 2147483647 h 2873"/>
                <a:gd name="T96" fmla="*/ 2147483647 w 2889"/>
                <a:gd name="T97" fmla="*/ 2147483647 h 2873"/>
                <a:gd name="T98" fmla="*/ 2147483647 w 2889"/>
                <a:gd name="T99" fmla="*/ 2147483647 h 2873"/>
                <a:gd name="T100" fmla="*/ 2147483647 w 2889"/>
                <a:gd name="T101" fmla="*/ 2147483647 h 28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89"/>
                <a:gd name="T154" fmla="*/ 0 h 2873"/>
                <a:gd name="T155" fmla="*/ 2889 w 2889"/>
                <a:gd name="T156" fmla="*/ 2873 h 287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89" h="2873">
                  <a:moveTo>
                    <a:pt x="0" y="0"/>
                  </a:moveTo>
                  <a:lnTo>
                    <a:pt x="16" y="4"/>
                  </a:lnTo>
                  <a:lnTo>
                    <a:pt x="59" y="15"/>
                  </a:lnTo>
                  <a:lnTo>
                    <a:pt x="90" y="24"/>
                  </a:lnTo>
                  <a:lnTo>
                    <a:pt x="125" y="36"/>
                  </a:lnTo>
                  <a:lnTo>
                    <a:pt x="163" y="51"/>
                  </a:lnTo>
                  <a:lnTo>
                    <a:pt x="205" y="67"/>
                  </a:lnTo>
                  <a:lnTo>
                    <a:pt x="227" y="78"/>
                  </a:lnTo>
                  <a:lnTo>
                    <a:pt x="249" y="89"/>
                  </a:lnTo>
                  <a:lnTo>
                    <a:pt x="271" y="99"/>
                  </a:lnTo>
                  <a:lnTo>
                    <a:pt x="294" y="112"/>
                  </a:lnTo>
                  <a:lnTo>
                    <a:pt x="318" y="125"/>
                  </a:lnTo>
                  <a:lnTo>
                    <a:pt x="340" y="138"/>
                  </a:lnTo>
                  <a:lnTo>
                    <a:pt x="363" y="153"/>
                  </a:lnTo>
                  <a:lnTo>
                    <a:pt x="386" y="169"/>
                  </a:lnTo>
                  <a:lnTo>
                    <a:pt x="409" y="186"/>
                  </a:lnTo>
                  <a:lnTo>
                    <a:pt x="431" y="204"/>
                  </a:lnTo>
                  <a:lnTo>
                    <a:pt x="452" y="223"/>
                  </a:lnTo>
                  <a:lnTo>
                    <a:pt x="474" y="242"/>
                  </a:lnTo>
                  <a:lnTo>
                    <a:pt x="495" y="263"/>
                  </a:lnTo>
                  <a:lnTo>
                    <a:pt x="514" y="285"/>
                  </a:lnTo>
                  <a:lnTo>
                    <a:pt x="533" y="308"/>
                  </a:lnTo>
                  <a:lnTo>
                    <a:pt x="551" y="332"/>
                  </a:lnTo>
                  <a:lnTo>
                    <a:pt x="569" y="359"/>
                  </a:lnTo>
                  <a:lnTo>
                    <a:pt x="588" y="392"/>
                  </a:lnTo>
                  <a:lnTo>
                    <a:pt x="608" y="428"/>
                  </a:lnTo>
                  <a:lnTo>
                    <a:pt x="629" y="469"/>
                  </a:lnTo>
                  <a:lnTo>
                    <a:pt x="650" y="513"/>
                  </a:lnTo>
                  <a:lnTo>
                    <a:pt x="672" y="562"/>
                  </a:lnTo>
                  <a:lnTo>
                    <a:pt x="695" y="613"/>
                  </a:lnTo>
                  <a:lnTo>
                    <a:pt x="717" y="667"/>
                  </a:lnTo>
                  <a:lnTo>
                    <a:pt x="764" y="781"/>
                  </a:lnTo>
                  <a:lnTo>
                    <a:pt x="810" y="902"/>
                  </a:lnTo>
                  <a:lnTo>
                    <a:pt x="857" y="1026"/>
                  </a:lnTo>
                  <a:lnTo>
                    <a:pt x="902" y="1149"/>
                  </a:lnTo>
                  <a:lnTo>
                    <a:pt x="944" y="1270"/>
                  </a:lnTo>
                  <a:lnTo>
                    <a:pt x="984" y="1384"/>
                  </a:lnTo>
                  <a:lnTo>
                    <a:pt x="1019" y="1490"/>
                  </a:lnTo>
                  <a:lnTo>
                    <a:pt x="1051" y="1583"/>
                  </a:lnTo>
                  <a:lnTo>
                    <a:pt x="1076" y="1661"/>
                  </a:lnTo>
                  <a:lnTo>
                    <a:pt x="1095" y="1720"/>
                  </a:lnTo>
                  <a:lnTo>
                    <a:pt x="1108" y="1758"/>
                  </a:lnTo>
                  <a:lnTo>
                    <a:pt x="1112" y="1771"/>
                  </a:lnTo>
                  <a:lnTo>
                    <a:pt x="1118" y="1761"/>
                  </a:lnTo>
                  <a:lnTo>
                    <a:pt x="1135" y="1738"/>
                  </a:lnTo>
                  <a:lnTo>
                    <a:pt x="1146" y="1723"/>
                  </a:lnTo>
                  <a:lnTo>
                    <a:pt x="1158" y="1707"/>
                  </a:lnTo>
                  <a:lnTo>
                    <a:pt x="1172" y="1690"/>
                  </a:lnTo>
                  <a:lnTo>
                    <a:pt x="1187" y="1675"/>
                  </a:lnTo>
                  <a:lnTo>
                    <a:pt x="1200" y="1661"/>
                  </a:lnTo>
                  <a:lnTo>
                    <a:pt x="1215" y="1649"/>
                  </a:lnTo>
                  <a:lnTo>
                    <a:pt x="1223" y="1644"/>
                  </a:lnTo>
                  <a:lnTo>
                    <a:pt x="1229" y="1639"/>
                  </a:lnTo>
                  <a:lnTo>
                    <a:pt x="1235" y="1636"/>
                  </a:lnTo>
                  <a:lnTo>
                    <a:pt x="1242" y="1634"/>
                  </a:lnTo>
                  <a:lnTo>
                    <a:pt x="1248" y="1633"/>
                  </a:lnTo>
                  <a:lnTo>
                    <a:pt x="1253" y="1634"/>
                  </a:lnTo>
                  <a:lnTo>
                    <a:pt x="1259" y="1636"/>
                  </a:lnTo>
                  <a:lnTo>
                    <a:pt x="1264" y="1639"/>
                  </a:lnTo>
                  <a:lnTo>
                    <a:pt x="1268" y="1644"/>
                  </a:lnTo>
                  <a:lnTo>
                    <a:pt x="1271" y="1650"/>
                  </a:lnTo>
                  <a:lnTo>
                    <a:pt x="1274" y="1658"/>
                  </a:lnTo>
                  <a:lnTo>
                    <a:pt x="1277" y="1669"/>
                  </a:lnTo>
                  <a:lnTo>
                    <a:pt x="1281" y="1691"/>
                  </a:lnTo>
                  <a:lnTo>
                    <a:pt x="1283" y="1712"/>
                  </a:lnTo>
                  <a:lnTo>
                    <a:pt x="1285" y="1731"/>
                  </a:lnTo>
                  <a:lnTo>
                    <a:pt x="1287" y="1751"/>
                  </a:lnTo>
                  <a:lnTo>
                    <a:pt x="1287" y="1783"/>
                  </a:lnTo>
                  <a:lnTo>
                    <a:pt x="1287" y="1812"/>
                  </a:lnTo>
                  <a:lnTo>
                    <a:pt x="1285" y="1834"/>
                  </a:lnTo>
                  <a:lnTo>
                    <a:pt x="1283" y="1851"/>
                  </a:lnTo>
                  <a:lnTo>
                    <a:pt x="1281" y="1861"/>
                  </a:lnTo>
                  <a:lnTo>
                    <a:pt x="1280" y="1864"/>
                  </a:lnTo>
                  <a:lnTo>
                    <a:pt x="1291" y="1855"/>
                  </a:lnTo>
                  <a:lnTo>
                    <a:pt x="1325" y="1831"/>
                  </a:lnTo>
                  <a:lnTo>
                    <a:pt x="1377" y="1794"/>
                  </a:lnTo>
                  <a:lnTo>
                    <a:pt x="1445" y="1745"/>
                  </a:lnTo>
                  <a:lnTo>
                    <a:pt x="1526" y="1687"/>
                  </a:lnTo>
                  <a:lnTo>
                    <a:pt x="1617" y="1622"/>
                  </a:lnTo>
                  <a:lnTo>
                    <a:pt x="1714" y="1555"/>
                  </a:lnTo>
                  <a:lnTo>
                    <a:pt x="1816" y="1484"/>
                  </a:lnTo>
                  <a:lnTo>
                    <a:pt x="1918" y="1413"/>
                  </a:lnTo>
                  <a:lnTo>
                    <a:pt x="2018" y="1345"/>
                  </a:lnTo>
                  <a:lnTo>
                    <a:pt x="2115" y="1282"/>
                  </a:lnTo>
                  <a:lnTo>
                    <a:pt x="2203" y="1225"/>
                  </a:lnTo>
                  <a:lnTo>
                    <a:pt x="2243" y="1201"/>
                  </a:lnTo>
                  <a:lnTo>
                    <a:pt x="2281" y="1179"/>
                  </a:lnTo>
                  <a:lnTo>
                    <a:pt x="2315" y="1160"/>
                  </a:lnTo>
                  <a:lnTo>
                    <a:pt x="2345" y="1144"/>
                  </a:lnTo>
                  <a:lnTo>
                    <a:pt x="2371" y="1131"/>
                  </a:lnTo>
                  <a:lnTo>
                    <a:pt x="2392" y="1122"/>
                  </a:lnTo>
                  <a:lnTo>
                    <a:pt x="2409" y="1117"/>
                  </a:lnTo>
                  <a:lnTo>
                    <a:pt x="2421" y="1117"/>
                  </a:lnTo>
                  <a:lnTo>
                    <a:pt x="2430" y="1120"/>
                  </a:lnTo>
                  <a:lnTo>
                    <a:pt x="2442" y="1127"/>
                  </a:lnTo>
                  <a:lnTo>
                    <a:pt x="2455" y="1135"/>
                  </a:lnTo>
                  <a:lnTo>
                    <a:pt x="2469" y="1147"/>
                  </a:lnTo>
                  <a:lnTo>
                    <a:pt x="2483" y="1161"/>
                  </a:lnTo>
                  <a:lnTo>
                    <a:pt x="2500" y="1176"/>
                  </a:lnTo>
                  <a:lnTo>
                    <a:pt x="2517" y="1196"/>
                  </a:lnTo>
                  <a:lnTo>
                    <a:pt x="2535" y="1216"/>
                  </a:lnTo>
                  <a:lnTo>
                    <a:pt x="2554" y="1237"/>
                  </a:lnTo>
                  <a:lnTo>
                    <a:pt x="2574" y="1261"/>
                  </a:lnTo>
                  <a:lnTo>
                    <a:pt x="2595" y="1286"/>
                  </a:lnTo>
                  <a:lnTo>
                    <a:pt x="2615" y="1312"/>
                  </a:lnTo>
                  <a:lnTo>
                    <a:pt x="2656" y="1368"/>
                  </a:lnTo>
                  <a:lnTo>
                    <a:pt x="2696" y="1427"/>
                  </a:lnTo>
                  <a:lnTo>
                    <a:pt x="2716" y="1458"/>
                  </a:lnTo>
                  <a:lnTo>
                    <a:pt x="2736" y="1489"/>
                  </a:lnTo>
                  <a:lnTo>
                    <a:pt x="2755" y="1520"/>
                  </a:lnTo>
                  <a:lnTo>
                    <a:pt x="2773" y="1550"/>
                  </a:lnTo>
                  <a:lnTo>
                    <a:pt x="2791" y="1581"/>
                  </a:lnTo>
                  <a:lnTo>
                    <a:pt x="2807" y="1612"/>
                  </a:lnTo>
                  <a:lnTo>
                    <a:pt x="2822" y="1641"/>
                  </a:lnTo>
                  <a:lnTo>
                    <a:pt x="2836" y="1671"/>
                  </a:lnTo>
                  <a:lnTo>
                    <a:pt x="2849" y="1700"/>
                  </a:lnTo>
                  <a:lnTo>
                    <a:pt x="2859" y="1727"/>
                  </a:lnTo>
                  <a:lnTo>
                    <a:pt x="2869" y="1754"/>
                  </a:lnTo>
                  <a:lnTo>
                    <a:pt x="2877" y="1779"/>
                  </a:lnTo>
                  <a:lnTo>
                    <a:pt x="2883" y="1804"/>
                  </a:lnTo>
                  <a:lnTo>
                    <a:pt x="2887" y="1826"/>
                  </a:lnTo>
                  <a:lnTo>
                    <a:pt x="2889" y="1846"/>
                  </a:lnTo>
                  <a:lnTo>
                    <a:pt x="2888" y="1864"/>
                  </a:lnTo>
                  <a:lnTo>
                    <a:pt x="2883" y="1884"/>
                  </a:lnTo>
                  <a:lnTo>
                    <a:pt x="2869" y="1906"/>
                  </a:lnTo>
                  <a:lnTo>
                    <a:pt x="2848" y="1933"/>
                  </a:lnTo>
                  <a:lnTo>
                    <a:pt x="2821" y="1961"/>
                  </a:lnTo>
                  <a:lnTo>
                    <a:pt x="2787" y="1993"/>
                  </a:lnTo>
                  <a:lnTo>
                    <a:pt x="2748" y="2027"/>
                  </a:lnTo>
                  <a:lnTo>
                    <a:pt x="2703" y="2063"/>
                  </a:lnTo>
                  <a:lnTo>
                    <a:pt x="2653" y="2101"/>
                  </a:lnTo>
                  <a:lnTo>
                    <a:pt x="2599" y="2140"/>
                  </a:lnTo>
                  <a:lnTo>
                    <a:pt x="2541" y="2182"/>
                  </a:lnTo>
                  <a:lnTo>
                    <a:pt x="2478" y="2223"/>
                  </a:lnTo>
                  <a:lnTo>
                    <a:pt x="2413" y="2265"/>
                  </a:lnTo>
                  <a:lnTo>
                    <a:pt x="2346" y="2309"/>
                  </a:lnTo>
                  <a:lnTo>
                    <a:pt x="2276" y="2352"/>
                  </a:lnTo>
                  <a:lnTo>
                    <a:pt x="2204" y="2396"/>
                  </a:lnTo>
                  <a:lnTo>
                    <a:pt x="2131" y="2439"/>
                  </a:lnTo>
                  <a:lnTo>
                    <a:pt x="2056" y="2481"/>
                  </a:lnTo>
                  <a:lnTo>
                    <a:pt x="1982" y="2524"/>
                  </a:lnTo>
                  <a:lnTo>
                    <a:pt x="1908" y="2564"/>
                  </a:lnTo>
                  <a:lnTo>
                    <a:pt x="1834" y="2603"/>
                  </a:lnTo>
                  <a:lnTo>
                    <a:pt x="1761" y="2641"/>
                  </a:lnTo>
                  <a:lnTo>
                    <a:pt x="1690" y="2677"/>
                  </a:lnTo>
                  <a:lnTo>
                    <a:pt x="1620" y="2711"/>
                  </a:lnTo>
                  <a:lnTo>
                    <a:pt x="1552" y="2742"/>
                  </a:lnTo>
                  <a:lnTo>
                    <a:pt x="1487" y="2771"/>
                  </a:lnTo>
                  <a:lnTo>
                    <a:pt x="1426" y="2796"/>
                  </a:lnTo>
                  <a:lnTo>
                    <a:pt x="1368" y="2819"/>
                  </a:lnTo>
                  <a:lnTo>
                    <a:pt x="1315" y="2838"/>
                  </a:lnTo>
                  <a:lnTo>
                    <a:pt x="1265" y="2853"/>
                  </a:lnTo>
                  <a:lnTo>
                    <a:pt x="1222" y="2865"/>
                  </a:lnTo>
                  <a:lnTo>
                    <a:pt x="1182" y="2871"/>
                  </a:lnTo>
                  <a:lnTo>
                    <a:pt x="1149" y="2873"/>
                  </a:lnTo>
                  <a:lnTo>
                    <a:pt x="1119" y="2871"/>
                  </a:lnTo>
                  <a:lnTo>
                    <a:pt x="1088" y="2863"/>
                  </a:lnTo>
                  <a:lnTo>
                    <a:pt x="1056" y="2849"/>
                  </a:lnTo>
                  <a:lnTo>
                    <a:pt x="1023" y="2830"/>
                  </a:lnTo>
                  <a:lnTo>
                    <a:pt x="991" y="2807"/>
                  </a:lnTo>
                  <a:lnTo>
                    <a:pt x="957" y="2779"/>
                  </a:lnTo>
                  <a:lnTo>
                    <a:pt x="923" y="2748"/>
                  </a:lnTo>
                  <a:lnTo>
                    <a:pt x="889" y="2713"/>
                  </a:lnTo>
                  <a:lnTo>
                    <a:pt x="855" y="2675"/>
                  </a:lnTo>
                  <a:lnTo>
                    <a:pt x="820" y="2634"/>
                  </a:lnTo>
                  <a:lnTo>
                    <a:pt x="786" y="2590"/>
                  </a:lnTo>
                  <a:lnTo>
                    <a:pt x="752" y="2545"/>
                  </a:lnTo>
                  <a:lnTo>
                    <a:pt x="718" y="2497"/>
                  </a:lnTo>
                  <a:lnTo>
                    <a:pt x="685" y="2447"/>
                  </a:lnTo>
                  <a:lnTo>
                    <a:pt x="653" y="2397"/>
                  </a:lnTo>
                  <a:lnTo>
                    <a:pt x="621" y="2346"/>
                  </a:lnTo>
                  <a:lnTo>
                    <a:pt x="590" y="2294"/>
                  </a:lnTo>
                  <a:lnTo>
                    <a:pt x="559" y="2242"/>
                  </a:lnTo>
                  <a:lnTo>
                    <a:pt x="531" y="2190"/>
                  </a:lnTo>
                  <a:lnTo>
                    <a:pt x="502" y="2138"/>
                  </a:lnTo>
                  <a:lnTo>
                    <a:pt x="476" y="2087"/>
                  </a:lnTo>
                  <a:lnTo>
                    <a:pt x="449" y="2038"/>
                  </a:lnTo>
                  <a:lnTo>
                    <a:pt x="426" y="1990"/>
                  </a:lnTo>
                  <a:lnTo>
                    <a:pt x="403" y="1943"/>
                  </a:lnTo>
                  <a:lnTo>
                    <a:pt x="381" y="1899"/>
                  </a:lnTo>
                  <a:lnTo>
                    <a:pt x="362" y="1858"/>
                  </a:lnTo>
                  <a:lnTo>
                    <a:pt x="344" y="1818"/>
                  </a:lnTo>
                  <a:lnTo>
                    <a:pt x="329" y="1782"/>
                  </a:lnTo>
                  <a:lnTo>
                    <a:pt x="316" y="1751"/>
                  </a:lnTo>
                  <a:lnTo>
                    <a:pt x="305" y="1722"/>
                  </a:lnTo>
                  <a:lnTo>
                    <a:pt x="296" y="1698"/>
                  </a:lnTo>
                  <a:lnTo>
                    <a:pt x="289" y="1677"/>
                  </a:lnTo>
                  <a:lnTo>
                    <a:pt x="284" y="1656"/>
                  </a:lnTo>
                  <a:lnTo>
                    <a:pt x="276" y="1628"/>
                  </a:lnTo>
                  <a:lnTo>
                    <a:pt x="269" y="1593"/>
                  </a:lnTo>
                  <a:lnTo>
                    <a:pt x="261" y="1551"/>
                  </a:lnTo>
                  <a:lnTo>
                    <a:pt x="241" y="1453"/>
                  </a:lnTo>
                  <a:lnTo>
                    <a:pt x="220" y="1336"/>
                  </a:lnTo>
                  <a:lnTo>
                    <a:pt x="197" y="1205"/>
                  </a:lnTo>
                  <a:lnTo>
                    <a:pt x="173" y="1064"/>
                  </a:lnTo>
                  <a:lnTo>
                    <a:pt x="148" y="918"/>
                  </a:lnTo>
                  <a:lnTo>
                    <a:pt x="124" y="769"/>
                  </a:lnTo>
                  <a:lnTo>
                    <a:pt x="100" y="621"/>
                  </a:lnTo>
                  <a:lnTo>
                    <a:pt x="76" y="482"/>
                  </a:lnTo>
                  <a:lnTo>
                    <a:pt x="55" y="351"/>
                  </a:lnTo>
                  <a:lnTo>
                    <a:pt x="37" y="236"/>
                  </a:lnTo>
                  <a:lnTo>
                    <a:pt x="21" y="138"/>
                  </a:lnTo>
                  <a:lnTo>
                    <a:pt x="9" y="64"/>
                  </a:lnTo>
                  <a:lnTo>
                    <a:pt x="2" y="17"/>
                  </a:lnTo>
                  <a:lnTo>
                    <a:pt x="0" y="0"/>
                  </a:lnTo>
                  <a:close/>
                </a:path>
              </a:pathLst>
            </a:custGeom>
            <a:solidFill>
              <a:srgbClr val="684786"/>
            </a:solidFill>
            <a:ln w="9525">
              <a:noFill/>
              <a:round/>
              <a:headEnd/>
              <a:tailEnd/>
            </a:ln>
          </p:spPr>
          <p:txBody>
            <a:bodyPr/>
            <a:lstStyle/>
            <a:p>
              <a:endParaRPr lang="zh-TW" altLang="en-US"/>
            </a:p>
          </p:txBody>
        </p:sp>
        <p:sp>
          <p:nvSpPr>
            <p:cNvPr id="36891" name="Freeform 62"/>
            <p:cNvSpPr>
              <a:spLocks/>
            </p:cNvSpPr>
            <p:nvPr/>
          </p:nvSpPr>
          <p:spPr bwMode="auto">
            <a:xfrm>
              <a:off x="-1430338" y="1243013"/>
              <a:ext cx="449263" cy="646112"/>
            </a:xfrm>
            <a:custGeom>
              <a:avLst/>
              <a:gdLst>
                <a:gd name="T0" fmla="*/ 2147483647 w 2544"/>
                <a:gd name="T1" fmla="*/ 2147483647 h 3659"/>
                <a:gd name="T2" fmla="*/ 2147483647 w 2544"/>
                <a:gd name="T3" fmla="*/ 2147483647 h 3659"/>
                <a:gd name="T4" fmla="*/ 2147483647 w 2544"/>
                <a:gd name="T5" fmla="*/ 2147483647 h 3659"/>
                <a:gd name="T6" fmla="*/ 2147483647 w 2544"/>
                <a:gd name="T7" fmla="*/ 2147483647 h 3659"/>
                <a:gd name="T8" fmla="*/ 2147483647 w 2544"/>
                <a:gd name="T9" fmla="*/ 2147483647 h 3659"/>
                <a:gd name="T10" fmla="*/ 2147483647 w 2544"/>
                <a:gd name="T11" fmla="*/ 2147483647 h 3659"/>
                <a:gd name="T12" fmla="*/ 2147483647 w 2544"/>
                <a:gd name="T13" fmla="*/ 2147483647 h 3659"/>
                <a:gd name="T14" fmla="*/ 2147483647 w 2544"/>
                <a:gd name="T15" fmla="*/ 2147483647 h 3659"/>
                <a:gd name="T16" fmla="*/ 2147483647 w 2544"/>
                <a:gd name="T17" fmla="*/ 2147483647 h 3659"/>
                <a:gd name="T18" fmla="*/ 2147483647 w 2544"/>
                <a:gd name="T19" fmla="*/ 2147483647 h 3659"/>
                <a:gd name="T20" fmla="*/ 2147483647 w 2544"/>
                <a:gd name="T21" fmla="*/ 2147483647 h 3659"/>
                <a:gd name="T22" fmla="*/ 2147483647 w 2544"/>
                <a:gd name="T23" fmla="*/ 2147483647 h 3659"/>
                <a:gd name="T24" fmla="*/ 2147483647 w 2544"/>
                <a:gd name="T25" fmla="*/ 2147483647 h 3659"/>
                <a:gd name="T26" fmla="*/ 2147483647 w 2544"/>
                <a:gd name="T27" fmla="*/ 2147483647 h 3659"/>
                <a:gd name="T28" fmla="*/ 2147483647 w 2544"/>
                <a:gd name="T29" fmla="*/ 2147483647 h 3659"/>
                <a:gd name="T30" fmla="*/ 2147483647 w 2544"/>
                <a:gd name="T31" fmla="*/ 2147483647 h 3659"/>
                <a:gd name="T32" fmla="*/ 2147483647 w 2544"/>
                <a:gd name="T33" fmla="*/ 2147483647 h 3659"/>
                <a:gd name="T34" fmla="*/ 2147483647 w 2544"/>
                <a:gd name="T35" fmla="*/ 2147483647 h 3659"/>
                <a:gd name="T36" fmla="*/ 2147483647 w 2544"/>
                <a:gd name="T37" fmla="*/ 2147483647 h 3659"/>
                <a:gd name="T38" fmla="*/ 2147483647 w 2544"/>
                <a:gd name="T39" fmla="*/ 2147483647 h 3659"/>
                <a:gd name="T40" fmla="*/ 2147483647 w 2544"/>
                <a:gd name="T41" fmla="*/ 2147483647 h 3659"/>
                <a:gd name="T42" fmla="*/ 2147483647 w 2544"/>
                <a:gd name="T43" fmla="*/ 2147483647 h 3659"/>
                <a:gd name="T44" fmla="*/ 2147483647 w 2544"/>
                <a:gd name="T45" fmla="*/ 2147483647 h 3659"/>
                <a:gd name="T46" fmla="*/ 2147483647 w 2544"/>
                <a:gd name="T47" fmla="*/ 2147483647 h 3659"/>
                <a:gd name="T48" fmla="*/ 2147483647 w 2544"/>
                <a:gd name="T49" fmla="*/ 2147483647 h 3659"/>
                <a:gd name="T50" fmla="*/ 2147483647 w 2544"/>
                <a:gd name="T51" fmla="*/ 2147483647 h 3659"/>
                <a:gd name="T52" fmla="*/ 2147483647 w 2544"/>
                <a:gd name="T53" fmla="*/ 2147483647 h 3659"/>
                <a:gd name="T54" fmla="*/ 2147483647 w 2544"/>
                <a:gd name="T55" fmla="*/ 2147483647 h 3659"/>
                <a:gd name="T56" fmla="*/ 2147483647 w 2544"/>
                <a:gd name="T57" fmla="*/ 2147483647 h 3659"/>
                <a:gd name="T58" fmla="*/ 2147483647 w 2544"/>
                <a:gd name="T59" fmla="*/ 2147483647 h 3659"/>
                <a:gd name="T60" fmla="*/ 2147483647 w 2544"/>
                <a:gd name="T61" fmla="*/ 2147483647 h 3659"/>
                <a:gd name="T62" fmla="*/ 2147483647 w 2544"/>
                <a:gd name="T63" fmla="*/ 2147483647 h 3659"/>
                <a:gd name="T64" fmla="*/ 2147483647 w 2544"/>
                <a:gd name="T65" fmla="*/ 2147483647 h 3659"/>
                <a:gd name="T66" fmla="*/ 2147483647 w 2544"/>
                <a:gd name="T67" fmla="*/ 2147483647 h 3659"/>
                <a:gd name="T68" fmla="*/ 2147483647 w 2544"/>
                <a:gd name="T69" fmla="*/ 2147483647 h 3659"/>
                <a:gd name="T70" fmla="*/ 2147483647 w 2544"/>
                <a:gd name="T71" fmla="*/ 2147483647 h 3659"/>
                <a:gd name="T72" fmla="*/ 2147483647 w 2544"/>
                <a:gd name="T73" fmla="*/ 2147483647 h 3659"/>
                <a:gd name="T74" fmla="*/ 2147483647 w 2544"/>
                <a:gd name="T75" fmla="*/ 2147483647 h 3659"/>
                <a:gd name="T76" fmla="*/ 0 w 2544"/>
                <a:gd name="T77" fmla="*/ 2147483647 h 3659"/>
                <a:gd name="T78" fmla="*/ 2147483647 w 2544"/>
                <a:gd name="T79" fmla="*/ 2147483647 h 3659"/>
                <a:gd name="T80" fmla="*/ 2147483647 w 2544"/>
                <a:gd name="T81" fmla="*/ 2147483647 h 3659"/>
                <a:gd name="T82" fmla="*/ 2147483647 w 2544"/>
                <a:gd name="T83" fmla="*/ 2147483647 h 3659"/>
                <a:gd name="T84" fmla="*/ 2147483647 w 2544"/>
                <a:gd name="T85" fmla="*/ 2147483647 h 3659"/>
                <a:gd name="T86" fmla="*/ 2147483647 w 2544"/>
                <a:gd name="T87" fmla="*/ 2147483647 h 3659"/>
                <a:gd name="T88" fmla="*/ 2147483647 w 2544"/>
                <a:gd name="T89" fmla="*/ 2147483647 h 3659"/>
                <a:gd name="T90" fmla="*/ 2147483647 w 2544"/>
                <a:gd name="T91" fmla="*/ 2147483647 h 3659"/>
                <a:gd name="T92" fmla="*/ 2147483647 w 2544"/>
                <a:gd name="T93" fmla="*/ 2147483647 h 3659"/>
                <a:gd name="T94" fmla="*/ 2147483647 w 2544"/>
                <a:gd name="T95" fmla="*/ 2147483647 h 3659"/>
                <a:gd name="T96" fmla="*/ 2147483647 w 2544"/>
                <a:gd name="T97" fmla="*/ 2147483647 h 3659"/>
                <a:gd name="T98" fmla="*/ 2147483647 w 2544"/>
                <a:gd name="T99" fmla="*/ 2147483647 h 3659"/>
                <a:gd name="T100" fmla="*/ 2147483647 w 2544"/>
                <a:gd name="T101" fmla="*/ 2147483647 h 36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44"/>
                <a:gd name="T154" fmla="*/ 0 h 3659"/>
                <a:gd name="T155" fmla="*/ 2544 w 2544"/>
                <a:gd name="T156" fmla="*/ 3659 h 365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44" h="3659">
                  <a:moveTo>
                    <a:pt x="1661" y="0"/>
                  </a:moveTo>
                  <a:lnTo>
                    <a:pt x="1666" y="1"/>
                  </a:lnTo>
                  <a:lnTo>
                    <a:pt x="1683" y="4"/>
                  </a:lnTo>
                  <a:lnTo>
                    <a:pt x="1709" y="11"/>
                  </a:lnTo>
                  <a:lnTo>
                    <a:pt x="1743" y="20"/>
                  </a:lnTo>
                  <a:lnTo>
                    <a:pt x="1763" y="28"/>
                  </a:lnTo>
                  <a:lnTo>
                    <a:pt x="1785" y="35"/>
                  </a:lnTo>
                  <a:lnTo>
                    <a:pt x="1808" y="45"/>
                  </a:lnTo>
                  <a:lnTo>
                    <a:pt x="1831" y="55"/>
                  </a:lnTo>
                  <a:lnTo>
                    <a:pt x="1857" y="68"/>
                  </a:lnTo>
                  <a:lnTo>
                    <a:pt x="1883" y="82"/>
                  </a:lnTo>
                  <a:lnTo>
                    <a:pt x="1910" y="97"/>
                  </a:lnTo>
                  <a:lnTo>
                    <a:pt x="1937" y="114"/>
                  </a:lnTo>
                  <a:lnTo>
                    <a:pt x="1965" y="133"/>
                  </a:lnTo>
                  <a:lnTo>
                    <a:pt x="1993" y="154"/>
                  </a:lnTo>
                  <a:lnTo>
                    <a:pt x="2021" y="177"/>
                  </a:lnTo>
                  <a:lnTo>
                    <a:pt x="2050" y="201"/>
                  </a:lnTo>
                  <a:lnTo>
                    <a:pt x="2077" y="229"/>
                  </a:lnTo>
                  <a:lnTo>
                    <a:pt x="2105" y="259"/>
                  </a:lnTo>
                  <a:lnTo>
                    <a:pt x="2131" y="290"/>
                  </a:lnTo>
                  <a:lnTo>
                    <a:pt x="2158" y="325"/>
                  </a:lnTo>
                  <a:lnTo>
                    <a:pt x="2182" y="362"/>
                  </a:lnTo>
                  <a:lnTo>
                    <a:pt x="2206" y="402"/>
                  </a:lnTo>
                  <a:lnTo>
                    <a:pt x="2230" y="444"/>
                  </a:lnTo>
                  <a:lnTo>
                    <a:pt x="2251" y="490"/>
                  </a:lnTo>
                  <a:lnTo>
                    <a:pt x="2271" y="538"/>
                  </a:lnTo>
                  <a:lnTo>
                    <a:pt x="2289" y="589"/>
                  </a:lnTo>
                  <a:lnTo>
                    <a:pt x="2305" y="643"/>
                  </a:lnTo>
                  <a:lnTo>
                    <a:pt x="2320" y="700"/>
                  </a:lnTo>
                  <a:lnTo>
                    <a:pt x="2331" y="761"/>
                  </a:lnTo>
                  <a:lnTo>
                    <a:pt x="2342" y="821"/>
                  </a:lnTo>
                  <a:lnTo>
                    <a:pt x="2351" y="881"/>
                  </a:lnTo>
                  <a:lnTo>
                    <a:pt x="2359" y="943"/>
                  </a:lnTo>
                  <a:lnTo>
                    <a:pt x="2365" y="1004"/>
                  </a:lnTo>
                  <a:lnTo>
                    <a:pt x="2369" y="1066"/>
                  </a:lnTo>
                  <a:lnTo>
                    <a:pt x="2373" y="1127"/>
                  </a:lnTo>
                  <a:lnTo>
                    <a:pt x="2376" y="1189"/>
                  </a:lnTo>
                  <a:lnTo>
                    <a:pt x="2377" y="1249"/>
                  </a:lnTo>
                  <a:lnTo>
                    <a:pt x="2377" y="1308"/>
                  </a:lnTo>
                  <a:lnTo>
                    <a:pt x="2377" y="1368"/>
                  </a:lnTo>
                  <a:lnTo>
                    <a:pt x="2375" y="1426"/>
                  </a:lnTo>
                  <a:lnTo>
                    <a:pt x="2373" y="1483"/>
                  </a:lnTo>
                  <a:lnTo>
                    <a:pt x="2369" y="1538"/>
                  </a:lnTo>
                  <a:lnTo>
                    <a:pt x="2366" y="1593"/>
                  </a:lnTo>
                  <a:lnTo>
                    <a:pt x="2362" y="1645"/>
                  </a:lnTo>
                  <a:lnTo>
                    <a:pt x="2354" y="1745"/>
                  </a:lnTo>
                  <a:lnTo>
                    <a:pt x="2343" y="1835"/>
                  </a:lnTo>
                  <a:lnTo>
                    <a:pt x="2333" y="1915"/>
                  </a:lnTo>
                  <a:lnTo>
                    <a:pt x="2323" y="1984"/>
                  </a:lnTo>
                  <a:lnTo>
                    <a:pt x="2314" y="2040"/>
                  </a:lnTo>
                  <a:lnTo>
                    <a:pt x="2307" y="2081"/>
                  </a:lnTo>
                  <a:lnTo>
                    <a:pt x="2303" y="2108"/>
                  </a:lnTo>
                  <a:lnTo>
                    <a:pt x="2301" y="2116"/>
                  </a:lnTo>
                  <a:lnTo>
                    <a:pt x="2304" y="2128"/>
                  </a:lnTo>
                  <a:lnTo>
                    <a:pt x="2311" y="2163"/>
                  </a:lnTo>
                  <a:lnTo>
                    <a:pt x="2324" y="2215"/>
                  </a:lnTo>
                  <a:lnTo>
                    <a:pt x="2341" y="2284"/>
                  </a:lnTo>
                  <a:lnTo>
                    <a:pt x="2360" y="2365"/>
                  </a:lnTo>
                  <a:lnTo>
                    <a:pt x="2381" y="2456"/>
                  </a:lnTo>
                  <a:lnTo>
                    <a:pt x="2403" y="2555"/>
                  </a:lnTo>
                  <a:lnTo>
                    <a:pt x="2428" y="2657"/>
                  </a:lnTo>
                  <a:lnTo>
                    <a:pt x="2451" y="2758"/>
                  </a:lnTo>
                  <a:lnTo>
                    <a:pt x="2473" y="2859"/>
                  </a:lnTo>
                  <a:lnTo>
                    <a:pt x="2493" y="2953"/>
                  </a:lnTo>
                  <a:lnTo>
                    <a:pt x="2511" y="3039"/>
                  </a:lnTo>
                  <a:lnTo>
                    <a:pt x="2526" y="3114"/>
                  </a:lnTo>
                  <a:lnTo>
                    <a:pt x="2537" y="3173"/>
                  </a:lnTo>
                  <a:lnTo>
                    <a:pt x="2541" y="3198"/>
                  </a:lnTo>
                  <a:lnTo>
                    <a:pt x="2543" y="3216"/>
                  </a:lnTo>
                  <a:lnTo>
                    <a:pt x="2544" y="3230"/>
                  </a:lnTo>
                  <a:lnTo>
                    <a:pt x="2543" y="3238"/>
                  </a:lnTo>
                  <a:lnTo>
                    <a:pt x="2539" y="3244"/>
                  </a:lnTo>
                  <a:lnTo>
                    <a:pt x="2528" y="3252"/>
                  </a:lnTo>
                  <a:lnTo>
                    <a:pt x="2513" y="3260"/>
                  </a:lnTo>
                  <a:lnTo>
                    <a:pt x="2490" y="3271"/>
                  </a:lnTo>
                  <a:lnTo>
                    <a:pt x="2464" y="3283"/>
                  </a:lnTo>
                  <a:lnTo>
                    <a:pt x="2432" y="3295"/>
                  </a:lnTo>
                  <a:lnTo>
                    <a:pt x="2397" y="3309"/>
                  </a:lnTo>
                  <a:lnTo>
                    <a:pt x="2358" y="3323"/>
                  </a:lnTo>
                  <a:lnTo>
                    <a:pt x="2269" y="3355"/>
                  </a:lnTo>
                  <a:lnTo>
                    <a:pt x="2170" y="3389"/>
                  </a:lnTo>
                  <a:lnTo>
                    <a:pt x="2063" y="3423"/>
                  </a:lnTo>
                  <a:lnTo>
                    <a:pt x="1951" y="3458"/>
                  </a:lnTo>
                  <a:lnTo>
                    <a:pt x="1838" y="3494"/>
                  </a:lnTo>
                  <a:lnTo>
                    <a:pt x="1725" y="3528"/>
                  </a:lnTo>
                  <a:lnTo>
                    <a:pt x="1618" y="3560"/>
                  </a:lnTo>
                  <a:lnTo>
                    <a:pt x="1519" y="3589"/>
                  </a:lnTo>
                  <a:lnTo>
                    <a:pt x="1429" y="3614"/>
                  </a:lnTo>
                  <a:lnTo>
                    <a:pt x="1352" y="3634"/>
                  </a:lnTo>
                  <a:lnTo>
                    <a:pt x="1293" y="3650"/>
                  </a:lnTo>
                  <a:lnTo>
                    <a:pt x="1254" y="3659"/>
                  </a:lnTo>
                  <a:lnTo>
                    <a:pt x="1142" y="3196"/>
                  </a:lnTo>
                  <a:lnTo>
                    <a:pt x="1072" y="3630"/>
                  </a:lnTo>
                  <a:lnTo>
                    <a:pt x="1063" y="3629"/>
                  </a:lnTo>
                  <a:lnTo>
                    <a:pt x="1039" y="3624"/>
                  </a:lnTo>
                  <a:lnTo>
                    <a:pt x="1000" y="3616"/>
                  </a:lnTo>
                  <a:lnTo>
                    <a:pt x="950" y="3605"/>
                  </a:lnTo>
                  <a:lnTo>
                    <a:pt x="888" y="3590"/>
                  </a:lnTo>
                  <a:lnTo>
                    <a:pt x="817" y="3572"/>
                  </a:lnTo>
                  <a:lnTo>
                    <a:pt x="740" y="3551"/>
                  </a:lnTo>
                  <a:lnTo>
                    <a:pt x="657" y="3526"/>
                  </a:lnTo>
                  <a:lnTo>
                    <a:pt x="614" y="3512"/>
                  </a:lnTo>
                  <a:lnTo>
                    <a:pt x="570" y="3498"/>
                  </a:lnTo>
                  <a:lnTo>
                    <a:pt x="526" y="3483"/>
                  </a:lnTo>
                  <a:lnTo>
                    <a:pt x="481" y="3466"/>
                  </a:lnTo>
                  <a:lnTo>
                    <a:pt x="437" y="3449"/>
                  </a:lnTo>
                  <a:lnTo>
                    <a:pt x="392" y="3431"/>
                  </a:lnTo>
                  <a:lnTo>
                    <a:pt x="348" y="3412"/>
                  </a:lnTo>
                  <a:lnTo>
                    <a:pt x="305" y="3392"/>
                  </a:lnTo>
                  <a:lnTo>
                    <a:pt x="261" y="3372"/>
                  </a:lnTo>
                  <a:lnTo>
                    <a:pt x="220" y="3349"/>
                  </a:lnTo>
                  <a:lnTo>
                    <a:pt x="178" y="3327"/>
                  </a:lnTo>
                  <a:lnTo>
                    <a:pt x="139" y="3304"/>
                  </a:lnTo>
                  <a:lnTo>
                    <a:pt x="102" y="3279"/>
                  </a:lnTo>
                  <a:lnTo>
                    <a:pt x="66" y="3254"/>
                  </a:lnTo>
                  <a:lnTo>
                    <a:pt x="32" y="3228"/>
                  </a:lnTo>
                  <a:lnTo>
                    <a:pt x="0" y="3201"/>
                  </a:lnTo>
                  <a:lnTo>
                    <a:pt x="3" y="3193"/>
                  </a:lnTo>
                  <a:lnTo>
                    <a:pt x="9" y="3169"/>
                  </a:lnTo>
                  <a:lnTo>
                    <a:pt x="18" y="3132"/>
                  </a:lnTo>
                  <a:lnTo>
                    <a:pt x="30" y="3085"/>
                  </a:lnTo>
                  <a:lnTo>
                    <a:pt x="44" y="3028"/>
                  </a:lnTo>
                  <a:lnTo>
                    <a:pt x="60" y="2964"/>
                  </a:lnTo>
                  <a:lnTo>
                    <a:pt x="77" y="2895"/>
                  </a:lnTo>
                  <a:lnTo>
                    <a:pt x="95" y="2822"/>
                  </a:lnTo>
                  <a:lnTo>
                    <a:pt x="112" y="2748"/>
                  </a:lnTo>
                  <a:lnTo>
                    <a:pt x="129" y="2675"/>
                  </a:lnTo>
                  <a:lnTo>
                    <a:pt x="145" y="2605"/>
                  </a:lnTo>
                  <a:lnTo>
                    <a:pt x="158" y="2538"/>
                  </a:lnTo>
                  <a:lnTo>
                    <a:pt x="171" y="2479"/>
                  </a:lnTo>
                  <a:lnTo>
                    <a:pt x="180" y="2428"/>
                  </a:lnTo>
                  <a:lnTo>
                    <a:pt x="184" y="2407"/>
                  </a:lnTo>
                  <a:lnTo>
                    <a:pt x="186" y="2388"/>
                  </a:lnTo>
                  <a:lnTo>
                    <a:pt x="187" y="2372"/>
                  </a:lnTo>
                  <a:lnTo>
                    <a:pt x="188" y="2359"/>
                  </a:lnTo>
                  <a:lnTo>
                    <a:pt x="188" y="2333"/>
                  </a:lnTo>
                  <a:lnTo>
                    <a:pt x="188" y="2293"/>
                  </a:lnTo>
                  <a:lnTo>
                    <a:pt x="188" y="2245"/>
                  </a:lnTo>
                  <a:lnTo>
                    <a:pt x="188" y="2188"/>
                  </a:lnTo>
                  <a:lnTo>
                    <a:pt x="188" y="2127"/>
                  </a:lnTo>
                  <a:lnTo>
                    <a:pt x="188" y="2060"/>
                  </a:lnTo>
                  <a:lnTo>
                    <a:pt x="188" y="1991"/>
                  </a:lnTo>
                  <a:lnTo>
                    <a:pt x="188" y="1923"/>
                  </a:lnTo>
                  <a:lnTo>
                    <a:pt x="188" y="1855"/>
                  </a:lnTo>
                  <a:lnTo>
                    <a:pt x="188" y="1790"/>
                  </a:lnTo>
                  <a:lnTo>
                    <a:pt x="188" y="1731"/>
                  </a:lnTo>
                  <a:lnTo>
                    <a:pt x="188" y="1678"/>
                  </a:lnTo>
                  <a:lnTo>
                    <a:pt x="188" y="1633"/>
                  </a:lnTo>
                  <a:lnTo>
                    <a:pt x="188" y="1600"/>
                  </a:lnTo>
                  <a:lnTo>
                    <a:pt x="188" y="1577"/>
                  </a:lnTo>
                  <a:lnTo>
                    <a:pt x="188" y="1570"/>
                  </a:lnTo>
                  <a:lnTo>
                    <a:pt x="287" y="504"/>
                  </a:lnTo>
                  <a:lnTo>
                    <a:pt x="566" y="252"/>
                  </a:lnTo>
                  <a:lnTo>
                    <a:pt x="1661" y="0"/>
                  </a:lnTo>
                  <a:close/>
                </a:path>
              </a:pathLst>
            </a:custGeom>
            <a:solidFill>
              <a:srgbClr val="684786"/>
            </a:solidFill>
            <a:ln w="9525">
              <a:noFill/>
              <a:round/>
              <a:headEnd/>
              <a:tailEnd/>
            </a:ln>
          </p:spPr>
          <p:txBody>
            <a:bodyPr/>
            <a:lstStyle/>
            <a:p>
              <a:endParaRPr lang="zh-TW" altLang="en-US"/>
            </a:p>
          </p:txBody>
        </p:sp>
        <p:sp>
          <p:nvSpPr>
            <p:cNvPr id="36892" name="Freeform 63"/>
            <p:cNvSpPr>
              <a:spLocks/>
            </p:cNvSpPr>
            <p:nvPr/>
          </p:nvSpPr>
          <p:spPr bwMode="auto">
            <a:xfrm>
              <a:off x="-1312863" y="1203325"/>
              <a:ext cx="139700" cy="103187"/>
            </a:xfrm>
            <a:custGeom>
              <a:avLst/>
              <a:gdLst>
                <a:gd name="T0" fmla="*/ 2147483647 w 791"/>
                <a:gd name="T1" fmla="*/ 2147483647 h 592"/>
                <a:gd name="T2" fmla="*/ 2147483647 w 791"/>
                <a:gd name="T3" fmla="*/ 2147483647 h 592"/>
                <a:gd name="T4" fmla="*/ 2147483647 w 791"/>
                <a:gd name="T5" fmla="*/ 2147483647 h 592"/>
                <a:gd name="T6" fmla="*/ 2147483647 w 791"/>
                <a:gd name="T7" fmla="*/ 2147483647 h 592"/>
                <a:gd name="T8" fmla="*/ 2147483647 w 791"/>
                <a:gd name="T9" fmla="*/ 2147483647 h 592"/>
                <a:gd name="T10" fmla="*/ 2147483647 w 791"/>
                <a:gd name="T11" fmla="*/ 2147483647 h 592"/>
                <a:gd name="T12" fmla="*/ 2147483647 w 791"/>
                <a:gd name="T13" fmla="*/ 2147483647 h 592"/>
                <a:gd name="T14" fmla="*/ 2147483647 w 791"/>
                <a:gd name="T15" fmla="*/ 2147483647 h 592"/>
                <a:gd name="T16" fmla="*/ 2147483647 w 791"/>
                <a:gd name="T17" fmla="*/ 2147483647 h 592"/>
                <a:gd name="T18" fmla="*/ 2147483647 w 791"/>
                <a:gd name="T19" fmla="*/ 2147483647 h 592"/>
                <a:gd name="T20" fmla="*/ 2147483647 w 791"/>
                <a:gd name="T21" fmla="*/ 2147483647 h 592"/>
                <a:gd name="T22" fmla="*/ 2147483647 w 791"/>
                <a:gd name="T23" fmla="*/ 2147483647 h 592"/>
                <a:gd name="T24" fmla="*/ 2147483647 w 791"/>
                <a:gd name="T25" fmla="*/ 2147483647 h 592"/>
                <a:gd name="T26" fmla="*/ 2147483647 w 791"/>
                <a:gd name="T27" fmla="*/ 2147483647 h 592"/>
                <a:gd name="T28" fmla="*/ 2147483647 w 791"/>
                <a:gd name="T29" fmla="*/ 2147483647 h 592"/>
                <a:gd name="T30" fmla="*/ 2147483647 w 791"/>
                <a:gd name="T31" fmla="*/ 2147483647 h 592"/>
                <a:gd name="T32" fmla="*/ 2147483647 w 791"/>
                <a:gd name="T33" fmla="*/ 2147483647 h 592"/>
                <a:gd name="T34" fmla="*/ 2147483647 w 791"/>
                <a:gd name="T35" fmla="*/ 2147483647 h 592"/>
                <a:gd name="T36" fmla="*/ 2147483647 w 791"/>
                <a:gd name="T37" fmla="*/ 2147483647 h 592"/>
                <a:gd name="T38" fmla="*/ 2147483647 w 791"/>
                <a:gd name="T39" fmla="*/ 2147483647 h 592"/>
                <a:gd name="T40" fmla="*/ 2147483647 w 791"/>
                <a:gd name="T41" fmla="*/ 2147483647 h 592"/>
                <a:gd name="T42" fmla="*/ 2147483647 w 791"/>
                <a:gd name="T43" fmla="*/ 2147483647 h 592"/>
                <a:gd name="T44" fmla="*/ 2147483647 w 791"/>
                <a:gd name="T45" fmla="*/ 2147483647 h 592"/>
                <a:gd name="T46" fmla="*/ 2147483647 w 791"/>
                <a:gd name="T47" fmla="*/ 2147483647 h 592"/>
                <a:gd name="T48" fmla="*/ 2147483647 w 791"/>
                <a:gd name="T49" fmla="*/ 2147483647 h 592"/>
                <a:gd name="T50" fmla="*/ 2147483647 w 791"/>
                <a:gd name="T51" fmla="*/ 2147483647 h 592"/>
                <a:gd name="T52" fmla="*/ 2147483647 w 791"/>
                <a:gd name="T53" fmla="*/ 2147483647 h 592"/>
                <a:gd name="T54" fmla="*/ 2147483647 w 791"/>
                <a:gd name="T55" fmla="*/ 2147483647 h 592"/>
                <a:gd name="T56" fmla="*/ 2147483647 w 791"/>
                <a:gd name="T57" fmla="*/ 2147483647 h 592"/>
                <a:gd name="T58" fmla="*/ 2147483647 w 791"/>
                <a:gd name="T59" fmla="*/ 2147483647 h 592"/>
                <a:gd name="T60" fmla="*/ 2147483647 w 791"/>
                <a:gd name="T61" fmla="*/ 2147483647 h 592"/>
                <a:gd name="T62" fmla="*/ 2147483647 w 791"/>
                <a:gd name="T63" fmla="*/ 0 h 592"/>
                <a:gd name="T64" fmla="*/ 2147483647 w 791"/>
                <a:gd name="T65" fmla="*/ 2147483647 h 592"/>
                <a:gd name="T66" fmla="*/ 2147483647 w 791"/>
                <a:gd name="T67" fmla="*/ 2147483647 h 592"/>
                <a:gd name="T68" fmla="*/ 2147483647 w 791"/>
                <a:gd name="T69" fmla="*/ 2147483647 h 592"/>
                <a:gd name="T70" fmla="*/ 2147483647 w 791"/>
                <a:gd name="T71" fmla="*/ 2147483647 h 592"/>
                <a:gd name="T72" fmla="*/ 2147483647 w 791"/>
                <a:gd name="T73" fmla="*/ 2147483647 h 592"/>
                <a:gd name="T74" fmla="*/ 2147483647 w 791"/>
                <a:gd name="T75" fmla="*/ 2147483647 h 592"/>
                <a:gd name="T76" fmla="*/ 2147483647 w 791"/>
                <a:gd name="T77" fmla="*/ 2147483647 h 592"/>
                <a:gd name="T78" fmla="*/ 2147483647 w 791"/>
                <a:gd name="T79" fmla="*/ 2147483647 h 5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1"/>
                <a:gd name="T121" fmla="*/ 0 h 592"/>
                <a:gd name="T122" fmla="*/ 791 w 791"/>
                <a:gd name="T123" fmla="*/ 592 h 59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1" h="592">
                  <a:moveTo>
                    <a:pt x="0" y="309"/>
                  </a:moveTo>
                  <a:lnTo>
                    <a:pt x="2" y="321"/>
                  </a:lnTo>
                  <a:lnTo>
                    <a:pt x="8" y="353"/>
                  </a:lnTo>
                  <a:lnTo>
                    <a:pt x="14" y="375"/>
                  </a:lnTo>
                  <a:lnTo>
                    <a:pt x="24" y="398"/>
                  </a:lnTo>
                  <a:lnTo>
                    <a:pt x="29" y="411"/>
                  </a:lnTo>
                  <a:lnTo>
                    <a:pt x="35" y="424"/>
                  </a:lnTo>
                  <a:lnTo>
                    <a:pt x="42" y="438"/>
                  </a:lnTo>
                  <a:lnTo>
                    <a:pt x="49" y="450"/>
                  </a:lnTo>
                  <a:lnTo>
                    <a:pt x="58" y="464"/>
                  </a:lnTo>
                  <a:lnTo>
                    <a:pt x="67" y="477"/>
                  </a:lnTo>
                  <a:lnTo>
                    <a:pt x="78" y="490"/>
                  </a:lnTo>
                  <a:lnTo>
                    <a:pt x="90" y="502"/>
                  </a:lnTo>
                  <a:lnTo>
                    <a:pt x="102" y="515"/>
                  </a:lnTo>
                  <a:lnTo>
                    <a:pt x="116" y="527"/>
                  </a:lnTo>
                  <a:lnTo>
                    <a:pt x="131" y="537"/>
                  </a:lnTo>
                  <a:lnTo>
                    <a:pt x="147" y="548"/>
                  </a:lnTo>
                  <a:lnTo>
                    <a:pt x="165" y="557"/>
                  </a:lnTo>
                  <a:lnTo>
                    <a:pt x="183" y="566"/>
                  </a:lnTo>
                  <a:lnTo>
                    <a:pt x="203" y="573"/>
                  </a:lnTo>
                  <a:lnTo>
                    <a:pt x="224" y="580"/>
                  </a:lnTo>
                  <a:lnTo>
                    <a:pt x="247" y="585"/>
                  </a:lnTo>
                  <a:lnTo>
                    <a:pt x="271" y="589"/>
                  </a:lnTo>
                  <a:lnTo>
                    <a:pt x="297" y="591"/>
                  </a:lnTo>
                  <a:lnTo>
                    <a:pt x="324" y="592"/>
                  </a:lnTo>
                  <a:lnTo>
                    <a:pt x="351" y="591"/>
                  </a:lnTo>
                  <a:lnTo>
                    <a:pt x="379" y="589"/>
                  </a:lnTo>
                  <a:lnTo>
                    <a:pt x="404" y="585"/>
                  </a:lnTo>
                  <a:lnTo>
                    <a:pt x="430" y="580"/>
                  </a:lnTo>
                  <a:lnTo>
                    <a:pt x="454" y="572"/>
                  </a:lnTo>
                  <a:lnTo>
                    <a:pt x="479" y="565"/>
                  </a:lnTo>
                  <a:lnTo>
                    <a:pt x="501" y="555"/>
                  </a:lnTo>
                  <a:lnTo>
                    <a:pt x="523" y="545"/>
                  </a:lnTo>
                  <a:lnTo>
                    <a:pt x="544" y="532"/>
                  </a:lnTo>
                  <a:lnTo>
                    <a:pt x="565" y="519"/>
                  </a:lnTo>
                  <a:lnTo>
                    <a:pt x="584" y="505"/>
                  </a:lnTo>
                  <a:lnTo>
                    <a:pt x="604" y="491"/>
                  </a:lnTo>
                  <a:lnTo>
                    <a:pt x="622" y="475"/>
                  </a:lnTo>
                  <a:lnTo>
                    <a:pt x="639" y="458"/>
                  </a:lnTo>
                  <a:lnTo>
                    <a:pt x="654" y="440"/>
                  </a:lnTo>
                  <a:lnTo>
                    <a:pt x="670" y="421"/>
                  </a:lnTo>
                  <a:lnTo>
                    <a:pt x="684" y="402"/>
                  </a:lnTo>
                  <a:lnTo>
                    <a:pt x="698" y="383"/>
                  </a:lnTo>
                  <a:lnTo>
                    <a:pt x="711" y="361"/>
                  </a:lnTo>
                  <a:lnTo>
                    <a:pt x="722" y="341"/>
                  </a:lnTo>
                  <a:lnTo>
                    <a:pt x="734" y="319"/>
                  </a:lnTo>
                  <a:lnTo>
                    <a:pt x="743" y="298"/>
                  </a:lnTo>
                  <a:lnTo>
                    <a:pt x="752" y="276"/>
                  </a:lnTo>
                  <a:lnTo>
                    <a:pt x="760" y="252"/>
                  </a:lnTo>
                  <a:lnTo>
                    <a:pt x="768" y="230"/>
                  </a:lnTo>
                  <a:lnTo>
                    <a:pt x="774" y="207"/>
                  </a:lnTo>
                  <a:lnTo>
                    <a:pt x="779" y="183"/>
                  </a:lnTo>
                  <a:lnTo>
                    <a:pt x="784" y="160"/>
                  </a:lnTo>
                  <a:lnTo>
                    <a:pt x="787" y="138"/>
                  </a:lnTo>
                  <a:lnTo>
                    <a:pt x="790" y="115"/>
                  </a:lnTo>
                  <a:lnTo>
                    <a:pt x="791" y="91"/>
                  </a:lnTo>
                  <a:lnTo>
                    <a:pt x="791" y="68"/>
                  </a:lnTo>
                  <a:lnTo>
                    <a:pt x="789" y="48"/>
                  </a:lnTo>
                  <a:lnTo>
                    <a:pt x="783" y="31"/>
                  </a:lnTo>
                  <a:lnTo>
                    <a:pt x="772" y="18"/>
                  </a:lnTo>
                  <a:lnTo>
                    <a:pt x="757" y="9"/>
                  </a:lnTo>
                  <a:lnTo>
                    <a:pt x="739" y="3"/>
                  </a:lnTo>
                  <a:lnTo>
                    <a:pt x="718" y="0"/>
                  </a:lnTo>
                  <a:lnTo>
                    <a:pt x="695" y="0"/>
                  </a:lnTo>
                  <a:lnTo>
                    <a:pt x="668" y="3"/>
                  </a:lnTo>
                  <a:lnTo>
                    <a:pt x="639" y="9"/>
                  </a:lnTo>
                  <a:lnTo>
                    <a:pt x="608" y="17"/>
                  </a:lnTo>
                  <a:lnTo>
                    <a:pt x="575" y="27"/>
                  </a:lnTo>
                  <a:lnTo>
                    <a:pt x="541" y="38"/>
                  </a:lnTo>
                  <a:lnTo>
                    <a:pt x="506" y="51"/>
                  </a:lnTo>
                  <a:lnTo>
                    <a:pt x="470" y="66"/>
                  </a:lnTo>
                  <a:lnTo>
                    <a:pt x="433" y="81"/>
                  </a:lnTo>
                  <a:lnTo>
                    <a:pt x="396" y="98"/>
                  </a:lnTo>
                  <a:lnTo>
                    <a:pt x="322" y="133"/>
                  </a:lnTo>
                  <a:lnTo>
                    <a:pt x="251" y="169"/>
                  </a:lnTo>
                  <a:lnTo>
                    <a:pt x="183" y="205"/>
                  </a:lnTo>
                  <a:lnTo>
                    <a:pt x="124" y="237"/>
                  </a:lnTo>
                  <a:lnTo>
                    <a:pt x="73" y="266"/>
                  </a:lnTo>
                  <a:lnTo>
                    <a:pt x="34" y="289"/>
                  </a:lnTo>
                  <a:lnTo>
                    <a:pt x="9" y="304"/>
                  </a:lnTo>
                  <a:lnTo>
                    <a:pt x="0" y="309"/>
                  </a:lnTo>
                  <a:close/>
                </a:path>
              </a:pathLst>
            </a:custGeom>
            <a:solidFill>
              <a:srgbClr val="EEA38B"/>
            </a:solidFill>
            <a:ln w="9525">
              <a:noFill/>
              <a:round/>
              <a:headEnd/>
              <a:tailEnd/>
            </a:ln>
          </p:spPr>
          <p:txBody>
            <a:bodyPr/>
            <a:lstStyle/>
            <a:p>
              <a:endParaRPr lang="zh-TW" altLang="en-US"/>
            </a:p>
          </p:txBody>
        </p:sp>
        <p:sp>
          <p:nvSpPr>
            <p:cNvPr id="36893" name="Freeform 64"/>
            <p:cNvSpPr>
              <a:spLocks/>
            </p:cNvSpPr>
            <p:nvPr/>
          </p:nvSpPr>
          <p:spPr bwMode="auto">
            <a:xfrm>
              <a:off x="-1293813" y="1298575"/>
              <a:ext cx="123825" cy="233362"/>
            </a:xfrm>
            <a:custGeom>
              <a:avLst/>
              <a:gdLst>
                <a:gd name="T0" fmla="*/ 0 w 709"/>
                <a:gd name="T1" fmla="*/ 2147483647 h 1326"/>
                <a:gd name="T2" fmla="*/ 2147483647 w 709"/>
                <a:gd name="T3" fmla="*/ 2147483647 h 1326"/>
                <a:gd name="T4" fmla="*/ 2147483647 w 709"/>
                <a:gd name="T5" fmla="*/ 2147483647 h 1326"/>
                <a:gd name="T6" fmla="*/ 2147483647 w 709"/>
                <a:gd name="T7" fmla="*/ 2147483647 h 1326"/>
                <a:gd name="T8" fmla="*/ 2147483647 w 709"/>
                <a:gd name="T9" fmla="*/ 2147483647 h 1326"/>
                <a:gd name="T10" fmla="*/ 2147483647 w 709"/>
                <a:gd name="T11" fmla="*/ 2147483647 h 1326"/>
                <a:gd name="T12" fmla="*/ 2147483647 w 709"/>
                <a:gd name="T13" fmla="*/ 2147483647 h 1326"/>
                <a:gd name="T14" fmla="*/ 2147483647 w 709"/>
                <a:gd name="T15" fmla="*/ 2147483647 h 1326"/>
                <a:gd name="T16" fmla="*/ 2147483647 w 709"/>
                <a:gd name="T17" fmla="*/ 2147483647 h 1326"/>
                <a:gd name="T18" fmla="*/ 2147483647 w 709"/>
                <a:gd name="T19" fmla="*/ 2147483647 h 1326"/>
                <a:gd name="T20" fmla="*/ 2147483647 w 709"/>
                <a:gd name="T21" fmla="*/ 2147483647 h 1326"/>
                <a:gd name="T22" fmla="*/ 2147483647 w 709"/>
                <a:gd name="T23" fmla="*/ 2147483647 h 1326"/>
                <a:gd name="T24" fmla="*/ 2147483647 w 709"/>
                <a:gd name="T25" fmla="*/ 2147483647 h 1326"/>
                <a:gd name="T26" fmla="*/ 2147483647 w 709"/>
                <a:gd name="T27" fmla="*/ 2147483647 h 1326"/>
                <a:gd name="T28" fmla="*/ 2147483647 w 709"/>
                <a:gd name="T29" fmla="*/ 2147483647 h 1326"/>
                <a:gd name="T30" fmla="*/ 2147483647 w 709"/>
                <a:gd name="T31" fmla="*/ 2147483647 h 1326"/>
                <a:gd name="T32" fmla="*/ 2147483647 w 709"/>
                <a:gd name="T33" fmla="*/ 2147483647 h 1326"/>
                <a:gd name="T34" fmla="*/ 2147483647 w 709"/>
                <a:gd name="T35" fmla="*/ 2147483647 h 1326"/>
                <a:gd name="T36" fmla="*/ 2147483647 w 709"/>
                <a:gd name="T37" fmla="*/ 2147483647 h 1326"/>
                <a:gd name="T38" fmla="*/ 2147483647 w 709"/>
                <a:gd name="T39" fmla="*/ 2147483647 h 1326"/>
                <a:gd name="T40" fmla="*/ 2147483647 w 709"/>
                <a:gd name="T41" fmla="*/ 2147483647 h 1326"/>
                <a:gd name="T42" fmla="*/ 2147483647 w 709"/>
                <a:gd name="T43" fmla="*/ 2147483647 h 1326"/>
                <a:gd name="T44" fmla="*/ 2147483647 w 709"/>
                <a:gd name="T45" fmla="*/ 2147483647 h 1326"/>
                <a:gd name="T46" fmla="*/ 2147483647 w 709"/>
                <a:gd name="T47" fmla="*/ 2147483647 h 1326"/>
                <a:gd name="T48" fmla="*/ 2147483647 w 709"/>
                <a:gd name="T49" fmla="*/ 2147483647 h 1326"/>
                <a:gd name="T50" fmla="*/ 2147483647 w 709"/>
                <a:gd name="T51" fmla="*/ 2147483647 h 1326"/>
                <a:gd name="T52" fmla="*/ 2147483647 w 709"/>
                <a:gd name="T53" fmla="*/ 2147483647 h 1326"/>
                <a:gd name="T54" fmla="*/ 2147483647 w 709"/>
                <a:gd name="T55" fmla="*/ 2147483647 h 1326"/>
                <a:gd name="T56" fmla="*/ 2147483647 w 709"/>
                <a:gd name="T57" fmla="*/ 2147483647 h 1326"/>
                <a:gd name="T58" fmla="*/ 2147483647 w 709"/>
                <a:gd name="T59" fmla="*/ 2147483647 h 1326"/>
                <a:gd name="T60" fmla="*/ 2147483647 w 709"/>
                <a:gd name="T61" fmla="*/ 2147483647 h 1326"/>
                <a:gd name="T62" fmla="*/ 2147483647 w 709"/>
                <a:gd name="T63" fmla="*/ 2147483647 h 1326"/>
                <a:gd name="T64" fmla="*/ 2147483647 w 709"/>
                <a:gd name="T65" fmla="*/ 2147483647 h 1326"/>
                <a:gd name="T66" fmla="*/ 2147483647 w 709"/>
                <a:gd name="T67" fmla="*/ 2147483647 h 1326"/>
                <a:gd name="T68" fmla="*/ 2147483647 w 709"/>
                <a:gd name="T69" fmla="*/ 2147483647 h 1326"/>
                <a:gd name="T70" fmla="*/ 2147483647 w 709"/>
                <a:gd name="T71" fmla="*/ 2147483647 h 1326"/>
                <a:gd name="T72" fmla="*/ 2147483647 w 709"/>
                <a:gd name="T73" fmla="*/ 2147483647 h 1326"/>
                <a:gd name="T74" fmla="*/ 2147483647 w 709"/>
                <a:gd name="T75" fmla="*/ 2147483647 h 1326"/>
                <a:gd name="T76" fmla="*/ 2147483647 w 709"/>
                <a:gd name="T77" fmla="*/ 2147483647 h 1326"/>
                <a:gd name="T78" fmla="*/ 2147483647 w 709"/>
                <a:gd name="T79" fmla="*/ 2147483647 h 1326"/>
                <a:gd name="T80" fmla="*/ 2147483647 w 709"/>
                <a:gd name="T81" fmla="*/ 2147483647 h 1326"/>
                <a:gd name="T82" fmla="*/ 2147483647 w 709"/>
                <a:gd name="T83" fmla="*/ 2147483647 h 1326"/>
                <a:gd name="T84" fmla="*/ 2147483647 w 709"/>
                <a:gd name="T85" fmla="*/ 2147483647 h 1326"/>
                <a:gd name="T86" fmla="*/ 2147483647 w 709"/>
                <a:gd name="T87" fmla="*/ 2147483647 h 1326"/>
                <a:gd name="T88" fmla="*/ 2147483647 w 709"/>
                <a:gd name="T89" fmla="*/ 2147483647 h 1326"/>
                <a:gd name="T90" fmla="*/ 2147483647 w 709"/>
                <a:gd name="T91" fmla="*/ 2147483647 h 1326"/>
                <a:gd name="T92" fmla="*/ 2147483647 w 709"/>
                <a:gd name="T93" fmla="*/ 2147483647 h 1326"/>
                <a:gd name="T94" fmla="*/ 2147483647 w 709"/>
                <a:gd name="T95" fmla="*/ 2147483647 h 1326"/>
                <a:gd name="T96" fmla="*/ 2147483647 w 709"/>
                <a:gd name="T97" fmla="*/ 2147483647 h 1326"/>
                <a:gd name="T98" fmla="*/ 2147483647 w 709"/>
                <a:gd name="T99" fmla="*/ 2147483647 h 1326"/>
                <a:gd name="T100" fmla="*/ 2147483647 w 709"/>
                <a:gd name="T101" fmla="*/ 2147483647 h 1326"/>
                <a:gd name="T102" fmla="*/ 2147483647 w 709"/>
                <a:gd name="T103" fmla="*/ 2147483647 h 1326"/>
                <a:gd name="T104" fmla="*/ 2147483647 w 709"/>
                <a:gd name="T105" fmla="*/ 2147483647 h 1326"/>
                <a:gd name="T106" fmla="*/ 2147483647 w 709"/>
                <a:gd name="T107" fmla="*/ 2147483647 h 1326"/>
                <a:gd name="T108" fmla="*/ 2147483647 w 709"/>
                <a:gd name="T109" fmla="*/ 2147483647 h 1326"/>
                <a:gd name="T110" fmla="*/ 2147483647 w 709"/>
                <a:gd name="T111" fmla="*/ 2147483647 h 1326"/>
                <a:gd name="T112" fmla="*/ 2147483647 w 709"/>
                <a:gd name="T113" fmla="*/ 0 h 1326"/>
                <a:gd name="T114" fmla="*/ 0 w 709"/>
                <a:gd name="T115" fmla="*/ 2147483647 h 13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09"/>
                <a:gd name="T175" fmla="*/ 0 h 1326"/>
                <a:gd name="T176" fmla="*/ 709 w 709"/>
                <a:gd name="T177" fmla="*/ 1326 h 13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09" h="1326">
                  <a:moveTo>
                    <a:pt x="0" y="369"/>
                  </a:moveTo>
                  <a:lnTo>
                    <a:pt x="3" y="380"/>
                  </a:lnTo>
                  <a:lnTo>
                    <a:pt x="13" y="407"/>
                  </a:lnTo>
                  <a:lnTo>
                    <a:pt x="29" y="451"/>
                  </a:lnTo>
                  <a:lnTo>
                    <a:pt x="50" y="508"/>
                  </a:lnTo>
                  <a:lnTo>
                    <a:pt x="76" y="576"/>
                  </a:lnTo>
                  <a:lnTo>
                    <a:pt x="104" y="651"/>
                  </a:lnTo>
                  <a:lnTo>
                    <a:pt x="135" y="733"/>
                  </a:lnTo>
                  <a:lnTo>
                    <a:pt x="168" y="818"/>
                  </a:lnTo>
                  <a:lnTo>
                    <a:pt x="201" y="904"/>
                  </a:lnTo>
                  <a:lnTo>
                    <a:pt x="235" y="989"/>
                  </a:lnTo>
                  <a:lnTo>
                    <a:pt x="268" y="1068"/>
                  </a:lnTo>
                  <a:lnTo>
                    <a:pt x="299" y="1142"/>
                  </a:lnTo>
                  <a:lnTo>
                    <a:pt x="328" y="1207"/>
                  </a:lnTo>
                  <a:lnTo>
                    <a:pt x="353" y="1260"/>
                  </a:lnTo>
                  <a:lnTo>
                    <a:pt x="365" y="1282"/>
                  </a:lnTo>
                  <a:lnTo>
                    <a:pt x="376" y="1300"/>
                  </a:lnTo>
                  <a:lnTo>
                    <a:pt x="384" y="1314"/>
                  </a:lnTo>
                  <a:lnTo>
                    <a:pt x="393" y="1322"/>
                  </a:lnTo>
                  <a:lnTo>
                    <a:pt x="400" y="1326"/>
                  </a:lnTo>
                  <a:lnTo>
                    <a:pt x="409" y="1323"/>
                  </a:lnTo>
                  <a:lnTo>
                    <a:pt x="417" y="1315"/>
                  </a:lnTo>
                  <a:lnTo>
                    <a:pt x="428" y="1301"/>
                  </a:lnTo>
                  <a:lnTo>
                    <a:pt x="438" y="1281"/>
                  </a:lnTo>
                  <a:lnTo>
                    <a:pt x="449" y="1257"/>
                  </a:lnTo>
                  <a:lnTo>
                    <a:pt x="460" y="1228"/>
                  </a:lnTo>
                  <a:lnTo>
                    <a:pt x="473" y="1195"/>
                  </a:lnTo>
                  <a:lnTo>
                    <a:pt x="486" y="1159"/>
                  </a:lnTo>
                  <a:lnTo>
                    <a:pt x="499" y="1120"/>
                  </a:lnTo>
                  <a:lnTo>
                    <a:pt x="512" y="1078"/>
                  </a:lnTo>
                  <a:lnTo>
                    <a:pt x="525" y="1033"/>
                  </a:lnTo>
                  <a:lnTo>
                    <a:pt x="553" y="939"/>
                  </a:lnTo>
                  <a:lnTo>
                    <a:pt x="579" y="839"/>
                  </a:lnTo>
                  <a:lnTo>
                    <a:pt x="605" y="738"/>
                  </a:lnTo>
                  <a:lnTo>
                    <a:pt x="629" y="639"/>
                  </a:lnTo>
                  <a:lnTo>
                    <a:pt x="651" y="545"/>
                  </a:lnTo>
                  <a:lnTo>
                    <a:pt x="670" y="458"/>
                  </a:lnTo>
                  <a:lnTo>
                    <a:pt x="687" y="383"/>
                  </a:lnTo>
                  <a:lnTo>
                    <a:pt x="699" y="322"/>
                  </a:lnTo>
                  <a:lnTo>
                    <a:pt x="707" y="279"/>
                  </a:lnTo>
                  <a:lnTo>
                    <a:pt x="709" y="257"/>
                  </a:lnTo>
                  <a:lnTo>
                    <a:pt x="708" y="251"/>
                  </a:lnTo>
                  <a:lnTo>
                    <a:pt x="705" y="245"/>
                  </a:lnTo>
                  <a:lnTo>
                    <a:pt x="700" y="238"/>
                  </a:lnTo>
                  <a:lnTo>
                    <a:pt x="692" y="230"/>
                  </a:lnTo>
                  <a:lnTo>
                    <a:pt x="683" y="222"/>
                  </a:lnTo>
                  <a:lnTo>
                    <a:pt x="672" y="212"/>
                  </a:lnTo>
                  <a:lnTo>
                    <a:pt x="660" y="204"/>
                  </a:lnTo>
                  <a:lnTo>
                    <a:pt x="646" y="193"/>
                  </a:lnTo>
                  <a:lnTo>
                    <a:pt x="615" y="173"/>
                  </a:lnTo>
                  <a:lnTo>
                    <a:pt x="581" y="152"/>
                  </a:lnTo>
                  <a:lnTo>
                    <a:pt x="544" y="130"/>
                  </a:lnTo>
                  <a:lnTo>
                    <a:pt x="507" y="107"/>
                  </a:lnTo>
                  <a:lnTo>
                    <a:pt x="432" y="67"/>
                  </a:lnTo>
                  <a:lnTo>
                    <a:pt x="367" y="32"/>
                  </a:lnTo>
                  <a:lnTo>
                    <a:pt x="321" y="9"/>
                  </a:lnTo>
                  <a:lnTo>
                    <a:pt x="304" y="0"/>
                  </a:lnTo>
                  <a:lnTo>
                    <a:pt x="0" y="369"/>
                  </a:lnTo>
                  <a:close/>
                </a:path>
              </a:pathLst>
            </a:custGeom>
            <a:solidFill>
              <a:srgbClr val="C3A8C5"/>
            </a:solidFill>
            <a:ln w="9525">
              <a:noFill/>
              <a:round/>
              <a:headEnd/>
              <a:tailEnd/>
            </a:ln>
          </p:spPr>
          <p:txBody>
            <a:bodyPr/>
            <a:lstStyle/>
            <a:p>
              <a:endParaRPr lang="zh-TW" altLang="en-US"/>
            </a:p>
          </p:txBody>
        </p:sp>
        <p:sp>
          <p:nvSpPr>
            <p:cNvPr id="36894" name="Freeform 65"/>
            <p:cNvSpPr>
              <a:spLocks/>
            </p:cNvSpPr>
            <p:nvPr/>
          </p:nvSpPr>
          <p:spPr bwMode="auto">
            <a:xfrm>
              <a:off x="-1355725" y="1198563"/>
              <a:ext cx="222250" cy="173037"/>
            </a:xfrm>
            <a:custGeom>
              <a:avLst/>
              <a:gdLst>
                <a:gd name="T0" fmla="*/ 2147483647 w 1254"/>
                <a:gd name="T1" fmla="*/ 2147483647 h 982"/>
                <a:gd name="T2" fmla="*/ 2147483647 w 1254"/>
                <a:gd name="T3" fmla="*/ 2147483647 h 982"/>
                <a:gd name="T4" fmla="*/ 2147483647 w 1254"/>
                <a:gd name="T5" fmla="*/ 2147483647 h 982"/>
                <a:gd name="T6" fmla="*/ 2147483647 w 1254"/>
                <a:gd name="T7" fmla="*/ 2147483647 h 982"/>
                <a:gd name="T8" fmla="*/ 0 w 1254"/>
                <a:gd name="T9" fmla="*/ 2147483647 h 982"/>
                <a:gd name="T10" fmla="*/ 2147483647 w 1254"/>
                <a:gd name="T11" fmla="*/ 2147483647 h 982"/>
                <a:gd name="T12" fmla="*/ 2147483647 w 1254"/>
                <a:gd name="T13" fmla="*/ 2147483647 h 982"/>
                <a:gd name="T14" fmla="*/ 2147483647 w 1254"/>
                <a:gd name="T15" fmla="*/ 2147483647 h 982"/>
                <a:gd name="T16" fmla="*/ 2147483647 w 1254"/>
                <a:gd name="T17" fmla="*/ 2147483647 h 982"/>
                <a:gd name="T18" fmla="*/ 2147483647 w 1254"/>
                <a:gd name="T19" fmla="*/ 2147483647 h 982"/>
                <a:gd name="T20" fmla="*/ 2147483647 w 1254"/>
                <a:gd name="T21" fmla="*/ 2147483647 h 982"/>
                <a:gd name="T22" fmla="*/ 2147483647 w 1254"/>
                <a:gd name="T23" fmla="*/ 2147483647 h 982"/>
                <a:gd name="T24" fmla="*/ 2147483647 w 1254"/>
                <a:gd name="T25" fmla="*/ 2147483647 h 982"/>
                <a:gd name="T26" fmla="*/ 2147483647 w 1254"/>
                <a:gd name="T27" fmla="*/ 2147483647 h 982"/>
                <a:gd name="T28" fmla="*/ 2147483647 w 1254"/>
                <a:gd name="T29" fmla="*/ 2147483647 h 982"/>
                <a:gd name="T30" fmla="*/ 2147483647 w 1254"/>
                <a:gd name="T31" fmla="*/ 2147483647 h 982"/>
                <a:gd name="T32" fmla="*/ 2147483647 w 1254"/>
                <a:gd name="T33" fmla="*/ 2147483647 h 982"/>
                <a:gd name="T34" fmla="*/ 2147483647 w 1254"/>
                <a:gd name="T35" fmla="*/ 2147483647 h 982"/>
                <a:gd name="T36" fmla="*/ 2147483647 w 1254"/>
                <a:gd name="T37" fmla="*/ 2147483647 h 982"/>
                <a:gd name="T38" fmla="*/ 2147483647 w 1254"/>
                <a:gd name="T39" fmla="*/ 2147483647 h 982"/>
                <a:gd name="T40" fmla="*/ 2147483647 w 1254"/>
                <a:gd name="T41" fmla="*/ 2147483647 h 982"/>
                <a:gd name="T42" fmla="*/ 2147483647 w 1254"/>
                <a:gd name="T43" fmla="*/ 2147483647 h 982"/>
                <a:gd name="T44" fmla="*/ 2147483647 w 1254"/>
                <a:gd name="T45" fmla="*/ 2147483647 h 982"/>
                <a:gd name="T46" fmla="*/ 2147483647 w 1254"/>
                <a:gd name="T47" fmla="*/ 2147483647 h 982"/>
                <a:gd name="T48" fmla="*/ 2147483647 w 1254"/>
                <a:gd name="T49" fmla="*/ 2147483647 h 982"/>
                <a:gd name="T50" fmla="*/ 2147483647 w 1254"/>
                <a:gd name="T51" fmla="*/ 2147483647 h 982"/>
                <a:gd name="T52" fmla="*/ 2147483647 w 1254"/>
                <a:gd name="T53" fmla="*/ 2147483647 h 982"/>
                <a:gd name="T54" fmla="*/ 2147483647 w 1254"/>
                <a:gd name="T55" fmla="*/ 2147483647 h 982"/>
                <a:gd name="T56" fmla="*/ 2147483647 w 1254"/>
                <a:gd name="T57" fmla="*/ 2147483647 h 982"/>
                <a:gd name="T58" fmla="*/ 2147483647 w 1254"/>
                <a:gd name="T59" fmla="*/ 2147483647 h 982"/>
                <a:gd name="T60" fmla="*/ 2147483647 w 1254"/>
                <a:gd name="T61" fmla="*/ 2147483647 h 982"/>
                <a:gd name="T62" fmla="*/ 2147483647 w 1254"/>
                <a:gd name="T63" fmla="*/ 2147483647 h 982"/>
                <a:gd name="T64" fmla="*/ 2147483647 w 1254"/>
                <a:gd name="T65" fmla="*/ 2147483647 h 982"/>
                <a:gd name="T66" fmla="*/ 2147483647 w 1254"/>
                <a:gd name="T67" fmla="*/ 2147483647 h 982"/>
                <a:gd name="T68" fmla="*/ 2147483647 w 1254"/>
                <a:gd name="T69" fmla="*/ 2147483647 h 982"/>
                <a:gd name="T70" fmla="*/ 2147483647 w 1254"/>
                <a:gd name="T71" fmla="*/ 2147483647 h 982"/>
                <a:gd name="T72" fmla="*/ 2147483647 w 1254"/>
                <a:gd name="T73" fmla="*/ 2147483647 h 982"/>
                <a:gd name="T74" fmla="*/ 2147483647 w 1254"/>
                <a:gd name="T75" fmla="*/ 2147483647 h 982"/>
                <a:gd name="T76" fmla="*/ 2147483647 w 1254"/>
                <a:gd name="T77" fmla="*/ 2147483647 h 982"/>
                <a:gd name="T78" fmla="*/ 2147483647 w 1254"/>
                <a:gd name="T79" fmla="*/ 2147483647 h 982"/>
                <a:gd name="T80" fmla="*/ 2147483647 w 1254"/>
                <a:gd name="T81" fmla="*/ 2147483647 h 982"/>
                <a:gd name="T82" fmla="*/ 2147483647 w 1254"/>
                <a:gd name="T83" fmla="*/ 2147483647 h 982"/>
                <a:gd name="T84" fmla="*/ 2147483647 w 1254"/>
                <a:gd name="T85" fmla="*/ 2147483647 h 982"/>
                <a:gd name="T86" fmla="*/ 2147483647 w 1254"/>
                <a:gd name="T87" fmla="*/ 2147483647 h 982"/>
                <a:gd name="T88" fmla="*/ 2147483647 w 1254"/>
                <a:gd name="T89" fmla="*/ 2147483647 h 982"/>
                <a:gd name="T90" fmla="*/ 2147483647 w 1254"/>
                <a:gd name="T91" fmla="*/ 2147483647 h 982"/>
                <a:gd name="T92" fmla="*/ 2147483647 w 1254"/>
                <a:gd name="T93" fmla="*/ 2147483647 h 982"/>
                <a:gd name="T94" fmla="*/ 2147483647 w 1254"/>
                <a:gd name="T95" fmla="*/ 2147483647 h 9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54"/>
                <a:gd name="T145" fmla="*/ 0 h 982"/>
                <a:gd name="T146" fmla="*/ 1254 w 1254"/>
                <a:gd name="T147" fmla="*/ 982 h 9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54" h="982">
                  <a:moveTo>
                    <a:pt x="197" y="253"/>
                  </a:moveTo>
                  <a:lnTo>
                    <a:pt x="189" y="261"/>
                  </a:lnTo>
                  <a:lnTo>
                    <a:pt x="165" y="282"/>
                  </a:lnTo>
                  <a:lnTo>
                    <a:pt x="150" y="297"/>
                  </a:lnTo>
                  <a:lnTo>
                    <a:pt x="132" y="314"/>
                  </a:lnTo>
                  <a:lnTo>
                    <a:pt x="114" y="333"/>
                  </a:lnTo>
                  <a:lnTo>
                    <a:pt x="95" y="355"/>
                  </a:lnTo>
                  <a:lnTo>
                    <a:pt x="76" y="378"/>
                  </a:lnTo>
                  <a:lnTo>
                    <a:pt x="58" y="403"/>
                  </a:lnTo>
                  <a:lnTo>
                    <a:pt x="49" y="415"/>
                  </a:lnTo>
                  <a:lnTo>
                    <a:pt x="41" y="428"/>
                  </a:lnTo>
                  <a:lnTo>
                    <a:pt x="33" y="441"/>
                  </a:lnTo>
                  <a:lnTo>
                    <a:pt x="26" y="454"/>
                  </a:lnTo>
                  <a:lnTo>
                    <a:pt x="19" y="467"/>
                  </a:lnTo>
                  <a:lnTo>
                    <a:pt x="14" y="481"/>
                  </a:lnTo>
                  <a:lnTo>
                    <a:pt x="10" y="495"/>
                  </a:lnTo>
                  <a:lnTo>
                    <a:pt x="6" y="507"/>
                  </a:lnTo>
                  <a:lnTo>
                    <a:pt x="2" y="521"/>
                  </a:lnTo>
                  <a:lnTo>
                    <a:pt x="1" y="535"/>
                  </a:lnTo>
                  <a:lnTo>
                    <a:pt x="0" y="548"/>
                  </a:lnTo>
                  <a:lnTo>
                    <a:pt x="1" y="561"/>
                  </a:lnTo>
                  <a:lnTo>
                    <a:pt x="4" y="575"/>
                  </a:lnTo>
                  <a:lnTo>
                    <a:pt x="7" y="589"/>
                  </a:lnTo>
                  <a:lnTo>
                    <a:pt x="12" y="604"/>
                  </a:lnTo>
                  <a:lnTo>
                    <a:pt x="18" y="620"/>
                  </a:lnTo>
                  <a:lnTo>
                    <a:pt x="26" y="636"/>
                  </a:lnTo>
                  <a:lnTo>
                    <a:pt x="34" y="652"/>
                  </a:lnTo>
                  <a:lnTo>
                    <a:pt x="44" y="669"/>
                  </a:lnTo>
                  <a:lnTo>
                    <a:pt x="55" y="686"/>
                  </a:lnTo>
                  <a:lnTo>
                    <a:pt x="67" y="703"/>
                  </a:lnTo>
                  <a:lnTo>
                    <a:pt x="79" y="721"/>
                  </a:lnTo>
                  <a:lnTo>
                    <a:pt x="93" y="738"/>
                  </a:lnTo>
                  <a:lnTo>
                    <a:pt x="106" y="756"/>
                  </a:lnTo>
                  <a:lnTo>
                    <a:pt x="121" y="773"/>
                  </a:lnTo>
                  <a:lnTo>
                    <a:pt x="136" y="790"/>
                  </a:lnTo>
                  <a:lnTo>
                    <a:pt x="152" y="807"/>
                  </a:lnTo>
                  <a:lnTo>
                    <a:pt x="168" y="824"/>
                  </a:lnTo>
                  <a:lnTo>
                    <a:pt x="201" y="856"/>
                  </a:lnTo>
                  <a:lnTo>
                    <a:pt x="233" y="886"/>
                  </a:lnTo>
                  <a:lnTo>
                    <a:pt x="250" y="899"/>
                  </a:lnTo>
                  <a:lnTo>
                    <a:pt x="266" y="913"/>
                  </a:lnTo>
                  <a:lnTo>
                    <a:pt x="283" y="925"/>
                  </a:lnTo>
                  <a:lnTo>
                    <a:pt x="299" y="936"/>
                  </a:lnTo>
                  <a:lnTo>
                    <a:pt x="315" y="946"/>
                  </a:lnTo>
                  <a:lnTo>
                    <a:pt x="330" y="955"/>
                  </a:lnTo>
                  <a:lnTo>
                    <a:pt x="345" y="963"/>
                  </a:lnTo>
                  <a:lnTo>
                    <a:pt x="358" y="969"/>
                  </a:lnTo>
                  <a:lnTo>
                    <a:pt x="372" y="974"/>
                  </a:lnTo>
                  <a:lnTo>
                    <a:pt x="385" y="979"/>
                  </a:lnTo>
                  <a:lnTo>
                    <a:pt x="397" y="981"/>
                  </a:lnTo>
                  <a:lnTo>
                    <a:pt x="408" y="982"/>
                  </a:lnTo>
                  <a:lnTo>
                    <a:pt x="419" y="981"/>
                  </a:lnTo>
                  <a:lnTo>
                    <a:pt x="429" y="978"/>
                  </a:lnTo>
                  <a:lnTo>
                    <a:pt x="440" y="973"/>
                  </a:lnTo>
                  <a:lnTo>
                    <a:pt x="451" y="967"/>
                  </a:lnTo>
                  <a:lnTo>
                    <a:pt x="461" y="959"/>
                  </a:lnTo>
                  <a:lnTo>
                    <a:pt x="472" y="949"/>
                  </a:lnTo>
                  <a:lnTo>
                    <a:pt x="482" y="938"/>
                  </a:lnTo>
                  <a:lnTo>
                    <a:pt x="493" y="927"/>
                  </a:lnTo>
                  <a:lnTo>
                    <a:pt x="503" y="914"/>
                  </a:lnTo>
                  <a:lnTo>
                    <a:pt x="513" y="900"/>
                  </a:lnTo>
                  <a:lnTo>
                    <a:pt x="523" y="887"/>
                  </a:lnTo>
                  <a:lnTo>
                    <a:pt x="532" y="871"/>
                  </a:lnTo>
                  <a:lnTo>
                    <a:pt x="551" y="839"/>
                  </a:lnTo>
                  <a:lnTo>
                    <a:pt x="569" y="806"/>
                  </a:lnTo>
                  <a:lnTo>
                    <a:pt x="585" y="774"/>
                  </a:lnTo>
                  <a:lnTo>
                    <a:pt x="600" y="743"/>
                  </a:lnTo>
                  <a:lnTo>
                    <a:pt x="614" y="713"/>
                  </a:lnTo>
                  <a:lnTo>
                    <a:pt x="624" y="686"/>
                  </a:lnTo>
                  <a:lnTo>
                    <a:pt x="640" y="646"/>
                  </a:lnTo>
                  <a:lnTo>
                    <a:pt x="647" y="631"/>
                  </a:lnTo>
                  <a:lnTo>
                    <a:pt x="656" y="645"/>
                  </a:lnTo>
                  <a:lnTo>
                    <a:pt x="685" y="683"/>
                  </a:lnTo>
                  <a:lnTo>
                    <a:pt x="704" y="708"/>
                  </a:lnTo>
                  <a:lnTo>
                    <a:pt x="726" y="735"/>
                  </a:lnTo>
                  <a:lnTo>
                    <a:pt x="752" y="765"/>
                  </a:lnTo>
                  <a:lnTo>
                    <a:pt x="778" y="795"/>
                  </a:lnTo>
                  <a:lnTo>
                    <a:pt x="807" y="826"/>
                  </a:lnTo>
                  <a:lnTo>
                    <a:pt x="837" y="855"/>
                  </a:lnTo>
                  <a:lnTo>
                    <a:pt x="852" y="869"/>
                  </a:lnTo>
                  <a:lnTo>
                    <a:pt x="868" y="881"/>
                  </a:lnTo>
                  <a:lnTo>
                    <a:pt x="883" y="894"/>
                  </a:lnTo>
                  <a:lnTo>
                    <a:pt x="899" y="906"/>
                  </a:lnTo>
                  <a:lnTo>
                    <a:pt x="914" y="916"/>
                  </a:lnTo>
                  <a:lnTo>
                    <a:pt x="930" y="925"/>
                  </a:lnTo>
                  <a:lnTo>
                    <a:pt x="944" y="933"/>
                  </a:lnTo>
                  <a:lnTo>
                    <a:pt x="959" y="940"/>
                  </a:lnTo>
                  <a:lnTo>
                    <a:pt x="974" y="945"/>
                  </a:lnTo>
                  <a:lnTo>
                    <a:pt x="988" y="948"/>
                  </a:lnTo>
                  <a:lnTo>
                    <a:pt x="1003" y="949"/>
                  </a:lnTo>
                  <a:lnTo>
                    <a:pt x="1015" y="949"/>
                  </a:lnTo>
                  <a:lnTo>
                    <a:pt x="1028" y="947"/>
                  </a:lnTo>
                  <a:lnTo>
                    <a:pt x="1041" y="943"/>
                  </a:lnTo>
                  <a:lnTo>
                    <a:pt x="1053" y="937"/>
                  </a:lnTo>
                  <a:lnTo>
                    <a:pt x="1065" y="930"/>
                  </a:lnTo>
                  <a:lnTo>
                    <a:pt x="1076" y="922"/>
                  </a:lnTo>
                  <a:lnTo>
                    <a:pt x="1086" y="911"/>
                  </a:lnTo>
                  <a:lnTo>
                    <a:pt x="1097" y="899"/>
                  </a:lnTo>
                  <a:lnTo>
                    <a:pt x="1107" y="887"/>
                  </a:lnTo>
                  <a:lnTo>
                    <a:pt x="1117" y="873"/>
                  </a:lnTo>
                  <a:lnTo>
                    <a:pt x="1127" y="857"/>
                  </a:lnTo>
                  <a:lnTo>
                    <a:pt x="1135" y="841"/>
                  </a:lnTo>
                  <a:lnTo>
                    <a:pt x="1144" y="824"/>
                  </a:lnTo>
                  <a:lnTo>
                    <a:pt x="1152" y="806"/>
                  </a:lnTo>
                  <a:lnTo>
                    <a:pt x="1159" y="787"/>
                  </a:lnTo>
                  <a:lnTo>
                    <a:pt x="1167" y="768"/>
                  </a:lnTo>
                  <a:lnTo>
                    <a:pt x="1174" y="748"/>
                  </a:lnTo>
                  <a:lnTo>
                    <a:pt x="1188" y="708"/>
                  </a:lnTo>
                  <a:lnTo>
                    <a:pt x="1200" y="664"/>
                  </a:lnTo>
                  <a:lnTo>
                    <a:pt x="1210" y="622"/>
                  </a:lnTo>
                  <a:lnTo>
                    <a:pt x="1221" y="578"/>
                  </a:lnTo>
                  <a:lnTo>
                    <a:pt x="1229" y="536"/>
                  </a:lnTo>
                  <a:lnTo>
                    <a:pt x="1237" y="496"/>
                  </a:lnTo>
                  <a:lnTo>
                    <a:pt x="1243" y="457"/>
                  </a:lnTo>
                  <a:lnTo>
                    <a:pt x="1249" y="422"/>
                  </a:lnTo>
                  <a:lnTo>
                    <a:pt x="1252" y="404"/>
                  </a:lnTo>
                  <a:lnTo>
                    <a:pt x="1253" y="387"/>
                  </a:lnTo>
                  <a:lnTo>
                    <a:pt x="1254" y="369"/>
                  </a:lnTo>
                  <a:lnTo>
                    <a:pt x="1253" y="352"/>
                  </a:lnTo>
                  <a:lnTo>
                    <a:pt x="1252" y="334"/>
                  </a:lnTo>
                  <a:lnTo>
                    <a:pt x="1251" y="316"/>
                  </a:lnTo>
                  <a:lnTo>
                    <a:pt x="1247" y="298"/>
                  </a:lnTo>
                  <a:lnTo>
                    <a:pt x="1244" y="281"/>
                  </a:lnTo>
                  <a:lnTo>
                    <a:pt x="1241" y="263"/>
                  </a:lnTo>
                  <a:lnTo>
                    <a:pt x="1237" y="246"/>
                  </a:lnTo>
                  <a:lnTo>
                    <a:pt x="1231" y="229"/>
                  </a:lnTo>
                  <a:lnTo>
                    <a:pt x="1226" y="212"/>
                  </a:lnTo>
                  <a:lnTo>
                    <a:pt x="1213" y="179"/>
                  </a:lnTo>
                  <a:lnTo>
                    <a:pt x="1201" y="147"/>
                  </a:lnTo>
                  <a:lnTo>
                    <a:pt x="1185" y="119"/>
                  </a:lnTo>
                  <a:lnTo>
                    <a:pt x="1169" y="92"/>
                  </a:lnTo>
                  <a:lnTo>
                    <a:pt x="1160" y="79"/>
                  </a:lnTo>
                  <a:lnTo>
                    <a:pt x="1152" y="68"/>
                  </a:lnTo>
                  <a:lnTo>
                    <a:pt x="1144" y="57"/>
                  </a:lnTo>
                  <a:lnTo>
                    <a:pt x="1135" y="47"/>
                  </a:lnTo>
                  <a:lnTo>
                    <a:pt x="1127" y="37"/>
                  </a:lnTo>
                  <a:lnTo>
                    <a:pt x="1117" y="29"/>
                  </a:lnTo>
                  <a:lnTo>
                    <a:pt x="1109" y="21"/>
                  </a:lnTo>
                  <a:lnTo>
                    <a:pt x="1100" y="15"/>
                  </a:lnTo>
                  <a:lnTo>
                    <a:pt x="1092" y="10"/>
                  </a:lnTo>
                  <a:lnTo>
                    <a:pt x="1083" y="5"/>
                  </a:lnTo>
                  <a:lnTo>
                    <a:pt x="1075" y="2"/>
                  </a:lnTo>
                  <a:lnTo>
                    <a:pt x="1067" y="0"/>
                  </a:lnTo>
                  <a:lnTo>
                    <a:pt x="1059" y="25"/>
                  </a:lnTo>
                  <a:lnTo>
                    <a:pt x="1034" y="90"/>
                  </a:lnTo>
                  <a:lnTo>
                    <a:pt x="1017" y="133"/>
                  </a:lnTo>
                  <a:lnTo>
                    <a:pt x="996" y="182"/>
                  </a:lnTo>
                  <a:lnTo>
                    <a:pt x="973" y="233"/>
                  </a:lnTo>
                  <a:lnTo>
                    <a:pt x="946" y="286"/>
                  </a:lnTo>
                  <a:lnTo>
                    <a:pt x="932" y="312"/>
                  </a:lnTo>
                  <a:lnTo>
                    <a:pt x="917" y="339"/>
                  </a:lnTo>
                  <a:lnTo>
                    <a:pt x="901" y="365"/>
                  </a:lnTo>
                  <a:lnTo>
                    <a:pt x="884" y="390"/>
                  </a:lnTo>
                  <a:lnTo>
                    <a:pt x="867" y="414"/>
                  </a:lnTo>
                  <a:lnTo>
                    <a:pt x="849" y="437"/>
                  </a:lnTo>
                  <a:lnTo>
                    <a:pt x="831" y="460"/>
                  </a:lnTo>
                  <a:lnTo>
                    <a:pt x="813" y="480"/>
                  </a:lnTo>
                  <a:lnTo>
                    <a:pt x="793" y="498"/>
                  </a:lnTo>
                  <a:lnTo>
                    <a:pt x="774" y="515"/>
                  </a:lnTo>
                  <a:lnTo>
                    <a:pt x="754" y="530"/>
                  </a:lnTo>
                  <a:lnTo>
                    <a:pt x="732" y="541"/>
                  </a:lnTo>
                  <a:lnTo>
                    <a:pt x="711" y="551"/>
                  </a:lnTo>
                  <a:lnTo>
                    <a:pt x="690" y="557"/>
                  </a:lnTo>
                  <a:lnTo>
                    <a:pt x="669" y="561"/>
                  </a:lnTo>
                  <a:lnTo>
                    <a:pt x="647" y="561"/>
                  </a:lnTo>
                  <a:lnTo>
                    <a:pt x="603" y="558"/>
                  </a:lnTo>
                  <a:lnTo>
                    <a:pt x="563" y="553"/>
                  </a:lnTo>
                  <a:lnTo>
                    <a:pt x="544" y="551"/>
                  </a:lnTo>
                  <a:lnTo>
                    <a:pt x="526" y="547"/>
                  </a:lnTo>
                  <a:lnTo>
                    <a:pt x="508" y="543"/>
                  </a:lnTo>
                  <a:lnTo>
                    <a:pt x="491" y="539"/>
                  </a:lnTo>
                  <a:lnTo>
                    <a:pt x="475" y="534"/>
                  </a:lnTo>
                  <a:lnTo>
                    <a:pt x="459" y="529"/>
                  </a:lnTo>
                  <a:lnTo>
                    <a:pt x="444" y="523"/>
                  </a:lnTo>
                  <a:lnTo>
                    <a:pt x="429" y="517"/>
                  </a:lnTo>
                  <a:lnTo>
                    <a:pt x="415" y="509"/>
                  </a:lnTo>
                  <a:lnTo>
                    <a:pt x="401" y="502"/>
                  </a:lnTo>
                  <a:lnTo>
                    <a:pt x="387" y="495"/>
                  </a:lnTo>
                  <a:lnTo>
                    <a:pt x="374" y="486"/>
                  </a:lnTo>
                  <a:lnTo>
                    <a:pt x="362" y="477"/>
                  </a:lnTo>
                  <a:lnTo>
                    <a:pt x="350" y="467"/>
                  </a:lnTo>
                  <a:lnTo>
                    <a:pt x="337" y="457"/>
                  </a:lnTo>
                  <a:lnTo>
                    <a:pt x="326" y="445"/>
                  </a:lnTo>
                  <a:lnTo>
                    <a:pt x="315" y="433"/>
                  </a:lnTo>
                  <a:lnTo>
                    <a:pt x="303" y="422"/>
                  </a:lnTo>
                  <a:lnTo>
                    <a:pt x="293" y="408"/>
                  </a:lnTo>
                  <a:lnTo>
                    <a:pt x="281" y="394"/>
                  </a:lnTo>
                  <a:lnTo>
                    <a:pt x="271" y="379"/>
                  </a:lnTo>
                  <a:lnTo>
                    <a:pt x="260" y="363"/>
                  </a:lnTo>
                  <a:lnTo>
                    <a:pt x="249" y="347"/>
                  </a:lnTo>
                  <a:lnTo>
                    <a:pt x="240" y="330"/>
                  </a:lnTo>
                  <a:lnTo>
                    <a:pt x="219" y="293"/>
                  </a:lnTo>
                  <a:lnTo>
                    <a:pt x="197" y="253"/>
                  </a:lnTo>
                  <a:close/>
                </a:path>
              </a:pathLst>
            </a:custGeom>
            <a:solidFill>
              <a:srgbClr val="D6C1DC"/>
            </a:solidFill>
            <a:ln w="9525">
              <a:noFill/>
              <a:round/>
              <a:headEnd/>
              <a:tailEnd/>
            </a:ln>
          </p:spPr>
          <p:txBody>
            <a:bodyPr/>
            <a:lstStyle/>
            <a:p>
              <a:endParaRPr lang="zh-TW" altLang="en-US"/>
            </a:p>
          </p:txBody>
        </p:sp>
        <p:sp>
          <p:nvSpPr>
            <p:cNvPr id="36895" name="Freeform 66"/>
            <p:cNvSpPr>
              <a:spLocks/>
            </p:cNvSpPr>
            <p:nvPr/>
          </p:nvSpPr>
          <p:spPr bwMode="auto">
            <a:xfrm>
              <a:off x="-1651000" y="188913"/>
              <a:ext cx="490538" cy="1071562"/>
            </a:xfrm>
            <a:custGeom>
              <a:avLst/>
              <a:gdLst>
                <a:gd name="T0" fmla="*/ 2147483647 w 2780"/>
                <a:gd name="T1" fmla="*/ 2147483647 h 6076"/>
                <a:gd name="T2" fmla="*/ 2147483647 w 2780"/>
                <a:gd name="T3" fmla="*/ 2147483647 h 6076"/>
                <a:gd name="T4" fmla="*/ 2147483647 w 2780"/>
                <a:gd name="T5" fmla="*/ 2147483647 h 6076"/>
                <a:gd name="T6" fmla="*/ 2147483647 w 2780"/>
                <a:gd name="T7" fmla="*/ 2147483647 h 6076"/>
                <a:gd name="T8" fmla="*/ 2147483647 w 2780"/>
                <a:gd name="T9" fmla="*/ 2147483647 h 6076"/>
                <a:gd name="T10" fmla="*/ 2147483647 w 2780"/>
                <a:gd name="T11" fmla="*/ 2147483647 h 6076"/>
                <a:gd name="T12" fmla="*/ 2147483647 w 2780"/>
                <a:gd name="T13" fmla="*/ 2147483647 h 6076"/>
                <a:gd name="T14" fmla="*/ 2147483647 w 2780"/>
                <a:gd name="T15" fmla="*/ 2147483647 h 6076"/>
                <a:gd name="T16" fmla="*/ 2147483647 w 2780"/>
                <a:gd name="T17" fmla="*/ 2147483647 h 6076"/>
                <a:gd name="T18" fmla="*/ 2147483647 w 2780"/>
                <a:gd name="T19" fmla="*/ 2147483647 h 6076"/>
                <a:gd name="T20" fmla="*/ 2147483647 w 2780"/>
                <a:gd name="T21" fmla="*/ 2147483647 h 6076"/>
                <a:gd name="T22" fmla="*/ 2147483647 w 2780"/>
                <a:gd name="T23" fmla="*/ 2147483647 h 6076"/>
                <a:gd name="T24" fmla="*/ 2147483647 w 2780"/>
                <a:gd name="T25" fmla="*/ 2147483647 h 6076"/>
                <a:gd name="T26" fmla="*/ 2147483647 w 2780"/>
                <a:gd name="T27" fmla="*/ 2147483647 h 6076"/>
                <a:gd name="T28" fmla="*/ 2147483647 w 2780"/>
                <a:gd name="T29" fmla="*/ 2147483647 h 6076"/>
                <a:gd name="T30" fmla="*/ 2147483647 w 2780"/>
                <a:gd name="T31" fmla="*/ 2147483647 h 6076"/>
                <a:gd name="T32" fmla="*/ 2147483647 w 2780"/>
                <a:gd name="T33" fmla="*/ 2147483647 h 6076"/>
                <a:gd name="T34" fmla="*/ 2147483647 w 2780"/>
                <a:gd name="T35" fmla="*/ 2147483647 h 6076"/>
                <a:gd name="T36" fmla="*/ 2147483647 w 2780"/>
                <a:gd name="T37" fmla="*/ 2147483647 h 6076"/>
                <a:gd name="T38" fmla="*/ 2147483647 w 2780"/>
                <a:gd name="T39" fmla="*/ 2147483647 h 6076"/>
                <a:gd name="T40" fmla="*/ 2147483647 w 2780"/>
                <a:gd name="T41" fmla="*/ 2147483647 h 6076"/>
                <a:gd name="T42" fmla="*/ 2147483647 w 2780"/>
                <a:gd name="T43" fmla="*/ 2147483647 h 6076"/>
                <a:gd name="T44" fmla="*/ 2147483647 w 2780"/>
                <a:gd name="T45" fmla="*/ 2147483647 h 6076"/>
                <a:gd name="T46" fmla="*/ 2147483647 w 2780"/>
                <a:gd name="T47" fmla="*/ 2147483647 h 6076"/>
                <a:gd name="T48" fmla="*/ 2147483647 w 2780"/>
                <a:gd name="T49" fmla="*/ 2147483647 h 6076"/>
                <a:gd name="T50" fmla="*/ 2147483647 w 2780"/>
                <a:gd name="T51" fmla="*/ 2147483647 h 6076"/>
                <a:gd name="T52" fmla="*/ 2147483647 w 2780"/>
                <a:gd name="T53" fmla="*/ 2147483647 h 6076"/>
                <a:gd name="T54" fmla="*/ 2147483647 w 2780"/>
                <a:gd name="T55" fmla="*/ 2147483647 h 6076"/>
                <a:gd name="T56" fmla="*/ 2147483647 w 2780"/>
                <a:gd name="T57" fmla="*/ 2147483647 h 6076"/>
                <a:gd name="T58" fmla="*/ 2147483647 w 2780"/>
                <a:gd name="T59" fmla="*/ 2147483647 h 6076"/>
                <a:gd name="T60" fmla="*/ 2147483647 w 2780"/>
                <a:gd name="T61" fmla="*/ 2147483647 h 6076"/>
                <a:gd name="T62" fmla="*/ 2147483647 w 2780"/>
                <a:gd name="T63" fmla="*/ 2147483647 h 6076"/>
                <a:gd name="T64" fmla="*/ 2147483647 w 2780"/>
                <a:gd name="T65" fmla="*/ 2147483647 h 6076"/>
                <a:gd name="T66" fmla="*/ 2147483647 w 2780"/>
                <a:gd name="T67" fmla="*/ 2147483647 h 6076"/>
                <a:gd name="T68" fmla="*/ 2147483647 w 2780"/>
                <a:gd name="T69" fmla="*/ 2147483647 h 6076"/>
                <a:gd name="T70" fmla="*/ 2147483647 w 2780"/>
                <a:gd name="T71" fmla="*/ 2147483647 h 6076"/>
                <a:gd name="T72" fmla="*/ 2147483647 w 2780"/>
                <a:gd name="T73" fmla="*/ 2147483647 h 6076"/>
                <a:gd name="T74" fmla="*/ 2147483647 w 2780"/>
                <a:gd name="T75" fmla="*/ 2147483647 h 6076"/>
                <a:gd name="T76" fmla="*/ 2147483647 w 2780"/>
                <a:gd name="T77" fmla="*/ 2147483647 h 6076"/>
                <a:gd name="T78" fmla="*/ 2147483647 w 2780"/>
                <a:gd name="T79" fmla="*/ 2147483647 h 6076"/>
                <a:gd name="T80" fmla="*/ 2147483647 w 2780"/>
                <a:gd name="T81" fmla="*/ 2147483647 h 6076"/>
                <a:gd name="T82" fmla="*/ 2147483647 w 2780"/>
                <a:gd name="T83" fmla="*/ 2147483647 h 6076"/>
                <a:gd name="T84" fmla="*/ 2147483647 w 2780"/>
                <a:gd name="T85" fmla="*/ 2147483647 h 6076"/>
                <a:gd name="T86" fmla="*/ 2147483647 w 2780"/>
                <a:gd name="T87" fmla="*/ 2147483647 h 6076"/>
                <a:gd name="T88" fmla="*/ 2147483647 w 2780"/>
                <a:gd name="T89" fmla="*/ 2147483647 h 6076"/>
                <a:gd name="T90" fmla="*/ 2147483647 w 2780"/>
                <a:gd name="T91" fmla="*/ 2147483647 h 6076"/>
                <a:gd name="T92" fmla="*/ 2147483647 w 2780"/>
                <a:gd name="T93" fmla="*/ 2147483647 h 6076"/>
                <a:gd name="T94" fmla="*/ 2147483647 w 2780"/>
                <a:gd name="T95" fmla="*/ 2147483647 h 6076"/>
                <a:gd name="T96" fmla="*/ 2147483647 w 2780"/>
                <a:gd name="T97" fmla="*/ 2147483647 h 6076"/>
                <a:gd name="T98" fmla="*/ 2147483647 w 2780"/>
                <a:gd name="T99" fmla="*/ 2147483647 h 6076"/>
                <a:gd name="T100" fmla="*/ 2147483647 w 2780"/>
                <a:gd name="T101" fmla="*/ 2147483647 h 6076"/>
                <a:gd name="T102" fmla="*/ 2147483647 w 2780"/>
                <a:gd name="T103" fmla="*/ 2147483647 h 6076"/>
                <a:gd name="T104" fmla="*/ 2147483647 w 2780"/>
                <a:gd name="T105" fmla="*/ 2147483647 h 6076"/>
                <a:gd name="T106" fmla="*/ 2147483647 w 2780"/>
                <a:gd name="T107" fmla="*/ 0 h 6076"/>
                <a:gd name="T108" fmla="*/ 2147483647 w 2780"/>
                <a:gd name="T109" fmla="*/ 2147483647 h 60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80"/>
                <a:gd name="T166" fmla="*/ 0 h 6076"/>
                <a:gd name="T167" fmla="*/ 2780 w 2780"/>
                <a:gd name="T168" fmla="*/ 6076 h 60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80" h="6076">
                  <a:moveTo>
                    <a:pt x="2601" y="19"/>
                  </a:moveTo>
                  <a:lnTo>
                    <a:pt x="2491" y="33"/>
                  </a:lnTo>
                  <a:lnTo>
                    <a:pt x="2398" y="46"/>
                  </a:lnTo>
                  <a:lnTo>
                    <a:pt x="2357" y="51"/>
                  </a:lnTo>
                  <a:lnTo>
                    <a:pt x="2316" y="57"/>
                  </a:lnTo>
                  <a:lnTo>
                    <a:pt x="2278" y="64"/>
                  </a:lnTo>
                  <a:lnTo>
                    <a:pt x="2240" y="71"/>
                  </a:lnTo>
                  <a:lnTo>
                    <a:pt x="2202" y="80"/>
                  </a:lnTo>
                  <a:lnTo>
                    <a:pt x="2163" y="89"/>
                  </a:lnTo>
                  <a:lnTo>
                    <a:pt x="2121" y="100"/>
                  </a:lnTo>
                  <a:lnTo>
                    <a:pt x="2079" y="114"/>
                  </a:lnTo>
                  <a:lnTo>
                    <a:pt x="2032" y="128"/>
                  </a:lnTo>
                  <a:lnTo>
                    <a:pt x="1983" y="145"/>
                  </a:lnTo>
                  <a:lnTo>
                    <a:pt x="1927" y="165"/>
                  </a:lnTo>
                  <a:lnTo>
                    <a:pt x="1868" y="188"/>
                  </a:lnTo>
                  <a:lnTo>
                    <a:pt x="1784" y="222"/>
                  </a:lnTo>
                  <a:lnTo>
                    <a:pt x="1704" y="259"/>
                  </a:lnTo>
                  <a:lnTo>
                    <a:pt x="1624" y="299"/>
                  </a:lnTo>
                  <a:lnTo>
                    <a:pt x="1548" y="341"/>
                  </a:lnTo>
                  <a:lnTo>
                    <a:pt x="1474" y="388"/>
                  </a:lnTo>
                  <a:lnTo>
                    <a:pt x="1402" y="437"/>
                  </a:lnTo>
                  <a:lnTo>
                    <a:pt x="1331" y="487"/>
                  </a:lnTo>
                  <a:lnTo>
                    <a:pt x="1263" y="541"/>
                  </a:lnTo>
                  <a:lnTo>
                    <a:pt x="1198" y="598"/>
                  </a:lnTo>
                  <a:lnTo>
                    <a:pt x="1135" y="657"/>
                  </a:lnTo>
                  <a:lnTo>
                    <a:pt x="1074" y="717"/>
                  </a:lnTo>
                  <a:lnTo>
                    <a:pt x="1015" y="781"/>
                  </a:lnTo>
                  <a:lnTo>
                    <a:pt x="958" y="845"/>
                  </a:lnTo>
                  <a:lnTo>
                    <a:pt x="904" y="913"/>
                  </a:lnTo>
                  <a:lnTo>
                    <a:pt x="853" y="982"/>
                  </a:lnTo>
                  <a:lnTo>
                    <a:pt x="803" y="1052"/>
                  </a:lnTo>
                  <a:lnTo>
                    <a:pt x="757" y="1125"/>
                  </a:lnTo>
                  <a:lnTo>
                    <a:pt x="712" y="1198"/>
                  </a:lnTo>
                  <a:lnTo>
                    <a:pt x="670" y="1274"/>
                  </a:lnTo>
                  <a:lnTo>
                    <a:pt x="631" y="1351"/>
                  </a:lnTo>
                  <a:lnTo>
                    <a:pt x="594" y="1428"/>
                  </a:lnTo>
                  <a:lnTo>
                    <a:pt x="559" y="1507"/>
                  </a:lnTo>
                  <a:lnTo>
                    <a:pt x="527" y="1587"/>
                  </a:lnTo>
                  <a:lnTo>
                    <a:pt x="497" y="1668"/>
                  </a:lnTo>
                  <a:lnTo>
                    <a:pt x="470" y="1750"/>
                  </a:lnTo>
                  <a:lnTo>
                    <a:pt x="445" y="1833"/>
                  </a:lnTo>
                  <a:lnTo>
                    <a:pt x="423" y="1915"/>
                  </a:lnTo>
                  <a:lnTo>
                    <a:pt x="404" y="1999"/>
                  </a:lnTo>
                  <a:lnTo>
                    <a:pt x="388" y="2084"/>
                  </a:lnTo>
                  <a:lnTo>
                    <a:pt x="373" y="2167"/>
                  </a:lnTo>
                  <a:lnTo>
                    <a:pt x="363" y="2252"/>
                  </a:lnTo>
                  <a:lnTo>
                    <a:pt x="353" y="2337"/>
                  </a:lnTo>
                  <a:lnTo>
                    <a:pt x="350" y="2385"/>
                  </a:lnTo>
                  <a:lnTo>
                    <a:pt x="347" y="2433"/>
                  </a:lnTo>
                  <a:lnTo>
                    <a:pt x="344" y="2482"/>
                  </a:lnTo>
                  <a:lnTo>
                    <a:pt x="341" y="2531"/>
                  </a:lnTo>
                  <a:lnTo>
                    <a:pt x="339" y="2579"/>
                  </a:lnTo>
                  <a:lnTo>
                    <a:pt x="338" y="2629"/>
                  </a:lnTo>
                  <a:lnTo>
                    <a:pt x="337" y="2678"/>
                  </a:lnTo>
                  <a:lnTo>
                    <a:pt x="337" y="2727"/>
                  </a:lnTo>
                  <a:lnTo>
                    <a:pt x="337" y="2776"/>
                  </a:lnTo>
                  <a:lnTo>
                    <a:pt x="338" y="2826"/>
                  </a:lnTo>
                  <a:lnTo>
                    <a:pt x="339" y="2875"/>
                  </a:lnTo>
                  <a:lnTo>
                    <a:pt x="341" y="2925"/>
                  </a:lnTo>
                  <a:lnTo>
                    <a:pt x="344" y="2974"/>
                  </a:lnTo>
                  <a:lnTo>
                    <a:pt x="347" y="3023"/>
                  </a:lnTo>
                  <a:lnTo>
                    <a:pt x="350" y="3073"/>
                  </a:lnTo>
                  <a:lnTo>
                    <a:pt x="354" y="3123"/>
                  </a:lnTo>
                  <a:lnTo>
                    <a:pt x="358" y="3171"/>
                  </a:lnTo>
                  <a:lnTo>
                    <a:pt x="364" y="3221"/>
                  </a:lnTo>
                  <a:lnTo>
                    <a:pt x="370" y="3270"/>
                  </a:lnTo>
                  <a:lnTo>
                    <a:pt x="376" y="3319"/>
                  </a:lnTo>
                  <a:lnTo>
                    <a:pt x="383" y="3368"/>
                  </a:lnTo>
                  <a:lnTo>
                    <a:pt x="390" y="3417"/>
                  </a:lnTo>
                  <a:lnTo>
                    <a:pt x="398" y="3466"/>
                  </a:lnTo>
                  <a:lnTo>
                    <a:pt x="406" y="3514"/>
                  </a:lnTo>
                  <a:lnTo>
                    <a:pt x="416" y="3562"/>
                  </a:lnTo>
                  <a:lnTo>
                    <a:pt x="425" y="3610"/>
                  </a:lnTo>
                  <a:lnTo>
                    <a:pt x="436" y="3658"/>
                  </a:lnTo>
                  <a:lnTo>
                    <a:pt x="446" y="3705"/>
                  </a:lnTo>
                  <a:lnTo>
                    <a:pt x="457" y="3752"/>
                  </a:lnTo>
                  <a:lnTo>
                    <a:pt x="470" y="3798"/>
                  </a:lnTo>
                  <a:lnTo>
                    <a:pt x="481" y="3845"/>
                  </a:lnTo>
                  <a:lnTo>
                    <a:pt x="495" y="3892"/>
                  </a:lnTo>
                  <a:lnTo>
                    <a:pt x="510" y="3939"/>
                  </a:lnTo>
                  <a:lnTo>
                    <a:pt x="532" y="4001"/>
                  </a:lnTo>
                  <a:lnTo>
                    <a:pt x="560" y="4074"/>
                  </a:lnTo>
                  <a:lnTo>
                    <a:pt x="589" y="4157"/>
                  </a:lnTo>
                  <a:lnTo>
                    <a:pt x="622" y="4248"/>
                  </a:lnTo>
                  <a:lnTo>
                    <a:pt x="654" y="4344"/>
                  </a:lnTo>
                  <a:lnTo>
                    <a:pt x="670" y="4393"/>
                  </a:lnTo>
                  <a:lnTo>
                    <a:pt x="685" y="4442"/>
                  </a:lnTo>
                  <a:lnTo>
                    <a:pt x="698" y="4492"/>
                  </a:lnTo>
                  <a:lnTo>
                    <a:pt x="711" y="4542"/>
                  </a:lnTo>
                  <a:lnTo>
                    <a:pt x="723" y="4592"/>
                  </a:lnTo>
                  <a:lnTo>
                    <a:pt x="733" y="4640"/>
                  </a:lnTo>
                  <a:lnTo>
                    <a:pt x="742" y="4688"/>
                  </a:lnTo>
                  <a:lnTo>
                    <a:pt x="749" y="4735"/>
                  </a:lnTo>
                  <a:lnTo>
                    <a:pt x="754" y="4780"/>
                  </a:lnTo>
                  <a:lnTo>
                    <a:pt x="756" y="4824"/>
                  </a:lnTo>
                  <a:lnTo>
                    <a:pt x="756" y="4865"/>
                  </a:lnTo>
                  <a:lnTo>
                    <a:pt x="753" y="4903"/>
                  </a:lnTo>
                  <a:lnTo>
                    <a:pt x="747" y="4940"/>
                  </a:lnTo>
                  <a:lnTo>
                    <a:pt x="738" y="4973"/>
                  </a:lnTo>
                  <a:lnTo>
                    <a:pt x="726" y="5004"/>
                  </a:lnTo>
                  <a:lnTo>
                    <a:pt x="710" y="5030"/>
                  </a:lnTo>
                  <a:lnTo>
                    <a:pt x="690" y="5054"/>
                  </a:lnTo>
                  <a:lnTo>
                    <a:pt x="667" y="5073"/>
                  </a:lnTo>
                  <a:lnTo>
                    <a:pt x="639" y="5087"/>
                  </a:lnTo>
                  <a:lnTo>
                    <a:pt x="606" y="5098"/>
                  </a:lnTo>
                  <a:lnTo>
                    <a:pt x="581" y="5102"/>
                  </a:lnTo>
                  <a:lnTo>
                    <a:pt x="558" y="5103"/>
                  </a:lnTo>
                  <a:lnTo>
                    <a:pt x="536" y="5102"/>
                  </a:lnTo>
                  <a:lnTo>
                    <a:pt x="516" y="5099"/>
                  </a:lnTo>
                  <a:lnTo>
                    <a:pt x="498" y="5093"/>
                  </a:lnTo>
                  <a:lnTo>
                    <a:pt x="481" y="5084"/>
                  </a:lnTo>
                  <a:lnTo>
                    <a:pt x="465" y="5074"/>
                  </a:lnTo>
                  <a:lnTo>
                    <a:pt x="452" y="5062"/>
                  </a:lnTo>
                  <a:lnTo>
                    <a:pt x="439" y="5048"/>
                  </a:lnTo>
                  <a:lnTo>
                    <a:pt x="428" y="5033"/>
                  </a:lnTo>
                  <a:lnTo>
                    <a:pt x="419" y="5016"/>
                  </a:lnTo>
                  <a:lnTo>
                    <a:pt x="410" y="5000"/>
                  </a:lnTo>
                  <a:lnTo>
                    <a:pt x="403" y="4982"/>
                  </a:lnTo>
                  <a:lnTo>
                    <a:pt x="397" y="4962"/>
                  </a:lnTo>
                  <a:lnTo>
                    <a:pt x="392" y="4942"/>
                  </a:lnTo>
                  <a:lnTo>
                    <a:pt x="388" y="4923"/>
                  </a:lnTo>
                  <a:lnTo>
                    <a:pt x="386" y="4903"/>
                  </a:lnTo>
                  <a:lnTo>
                    <a:pt x="385" y="4883"/>
                  </a:lnTo>
                  <a:lnTo>
                    <a:pt x="384" y="4864"/>
                  </a:lnTo>
                  <a:lnTo>
                    <a:pt x="385" y="4845"/>
                  </a:lnTo>
                  <a:lnTo>
                    <a:pt x="386" y="4826"/>
                  </a:lnTo>
                  <a:lnTo>
                    <a:pt x="389" y="4808"/>
                  </a:lnTo>
                  <a:lnTo>
                    <a:pt x="392" y="4791"/>
                  </a:lnTo>
                  <a:lnTo>
                    <a:pt x="397" y="4775"/>
                  </a:lnTo>
                  <a:lnTo>
                    <a:pt x="402" y="4761"/>
                  </a:lnTo>
                  <a:lnTo>
                    <a:pt x="408" y="4749"/>
                  </a:lnTo>
                  <a:lnTo>
                    <a:pt x="415" y="4737"/>
                  </a:lnTo>
                  <a:lnTo>
                    <a:pt x="422" y="4727"/>
                  </a:lnTo>
                  <a:lnTo>
                    <a:pt x="429" y="4721"/>
                  </a:lnTo>
                  <a:lnTo>
                    <a:pt x="438" y="4716"/>
                  </a:lnTo>
                  <a:lnTo>
                    <a:pt x="447" y="4714"/>
                  </a:lnTo>
                  <a:lnTo>
                    <a:pt x="457" y="4714"/>
                  </a:lnTo>
                  <a:lnTo>
                    <a:pt x="435" y="4710"/>
                  </a:lnTo>
                  <a:lnTo>
                    <a:pt x="413" y="4709"/>
                  </a:lnTo>
                  <a:lnTo>
                    <a:pt x="392" y="4710"/>
                  </a:lnTo>
                  <a:lnTo>
                    <a:pt x="371" y="4713"/>
                  </a:lnTo>
                  <a:lnTo>
                    <a:pt x="351" y="4716"/>
                  </a:lnTo>
                  <a:lnTo>
                    <a:pt x="332" y="4720"/>
                  </a:lnTo>
                  <a:lnTo>
                    <a:pt x="312" y="4726"/>
                  </a:lnTo>
                  <a:lnTo>
                    <a:pt x="294" y="4734"/>
                  </a:lnTo>
                  <a:lnTo>
                    <a:pt x="275" y="4742"/>
                  </a:lnTo>
                  <a:lnTo>
                    <a:pt x="258" y="4751"/>
                  </a:lnTo>
                  <a:lnTo>
                    <a:pt x="241" y="4761"/>
                  </a:lnTo>
                  <a:lnTo>
                    <a:pt x="224" y="4773"/>
                  </a:lnTo>
                  <a:lnTo>
                    <a:pt x="208" y="4786"/>
                  </a:lnTo>
                  <a:lnTo>
                    <a:pt x="192" y="4798"/>
                  </a:lnTo>
                  <a:lnTo>
                    <a:pt x="177" y="4813"/>
                  </a:lnTo>
                  <a:lnTo>
                    <a:pt x="162" y="4828"/>
                  </a:lnTo>
                  <a:lnTo>
                    <a:pt x="149" y="4843"/>
                  </a:lnTo>
                  <a:lnTo>
                    <a:pt x="136" y="4860"/>
                  </a:lnTo>
                  <a:lnTo>
                    <a:pt x="123" y="4877"/>
                  </a:lnTo>
                  <a:lnTo>
                    <a:pt x="110" y="4894"/>
                  </a:lnTo>
                  <a:lnTo>
                    <a:pt x="99" y="4912"/>
                  </a:lnTo>
                  <a:lnTo>
                    <a:pt x="88" y="4930"/>
                  </a:lnTo>
                  <a:lnTo>
                    <a:pt x="78" y="4948"/>
                  </a:lnTo>
                  <a:lnTo>
                    <a:pt x="68" y="4967"/>
                  </a:lnTo>
                  <a:lnTo>
                    <a:pt x="60" y="4986"/>
                  </a:lnTo>
                  <a:lnTo>
                    <a:pt x="51" y="5005"/>
                  </a:lnTo>
                  <a:lnTo>
                    <a:pt x="44" y="5024"/>
                  </a:lnTo>
                  <a:lnTo>
                    <a:pt x="36" y="5043"/>
                  </a:lnTo>
                  <a:lnTo>
                    <a:pt x="30" y="5063"/>
                  </a:lnTo>
                  <a:lnTo>
                    <a:pt x="25" y="5082"/>
                  </a:lnTo>
                  <a:lnTo>
                    <a:pt x="19" y="5101"/>
                  </a:lnTo>
                  <a:lnTo>
                    <a:pt x="15" y="5120"/>
                  </a:lnTo>
                  <a:lnTo>
                    <a:pt x="10" y="5151"/>
                  </a:lnTo>
                  <a:lnTo>
                    <a:pt x="6" y="5182"/>
                  </a:lnTo>
                  <a:lnTo>
                    <a:pt x="2" y="5211"/>
                  </a:lnTo>
                  <a:lnTo>
                    <a:pt x="0" y="5241"/>
                  </a:lnTo>
                  <a:lnTo>
                    <a:pt x="0" y="5270"/>
                  </a:lnTo>
                  <a:lnTo>
                    <a:pt x="1" y="5298"/>
                  </a:lnTo>
                  <a:lnTo>
                    <a:pt x="2" y="5327"/>
                  </a:lnTo>
                  <a:lnTo>
                    <a:pt x="6" y="5355"/>
                  </a:lnTo>
                  <a:lnTo>
                    <a:pt x="10" y="5383"/>
                  </a:lnTo>
                  <a:lnTo>
                    <a:pt x="15" y="5409"/>
                  </a:lnTo>
                  <a:lnTo>
                    <a:pt x="21" y="5437"/>
                  </a:lnTo>
                  <a:lnTo>
                    <a:pt x="29" y="5462"/>
                  </a:lnTo>
                  <a:lnTo>
                    <a:pt x="37" y="5489"/>
                  </a:lnTo>
                  <a:lnTo>
                    <a:pt x="48" y="5514"/>
                  </a:lnTo>
                  <a:lnTo>
                    <a:pt x="59" y="5539"/>
                  </a:lnTo>
                  <a:lnTo>
                    <a:pt x="70" y="5563"/>
                  </a:lnTo>
                  <a:lnTo>
                    <a:pt x="83" y="5587"/>
                  </a:lnTo>
                  <a:lnTo>
                    <a:pt x="97" y="5611"/>
                  </a:lnTo>
                  <a:lnTo>
                    <a:pt x="112" y="5634"/>
                  </a:lnTo>
                  <a:lnTo>
                    <a:pt x="126" y="5656"/>
                  </a:lnTo>
                  <a:lnTo>
                    <a:pt x="143" y="5678"/>
                  </a:lnTo>
                  <a:lnTo>
                    <a:pt x="160" y="5700"/>
                  </a:lnTo>
                  <a:lnTo>
                    <a:pt x="179" y="5720"/>
                  </a:lnTo>
                  <a:lnTo>
                    <a:pt x="198" y="5740"/>
                  </a:lnTo>
                  <a:lnTo>
                    <a:pt x="219" y="5760"/>
                  </a:lnTo>
                  <a:lnTo>
                    <a:pt x="239" y="5779"/>
                  </a:lnTo>
                  <a:lnTo>
                    <a:pt x="261" y="5798"/>
                  </a:lnTo>
                  <a:lnTo>
                    <a:pt x="283" y="5816"/>
                  </a:lnTo>
                  <a:lnTo>
                    <a:pt x="306" y="5833"/>
                  </a:lnTo>
                  <a:lnTo>
                    <a:pt x="330" y="5850"/>
                  </a:lnTo>
                  <a:lnTo>
                    <a:pt x="355" y="5866"/>
                  </a:lnTo>
                  <a:lnTo>
                    <a:pt x="381" y="5881"/>
                  </a:lnTo>
                  <a:lnTo>
                    <a:pt x="408" y="5898"/>
                  </a:lnTo>
                  <a:lnTo>
                    <a:pt x="438" y="5914"/>
                  </a:lnTo>
                  <a:lnTo>
                    <a:pt x="466" y="5930"/>
                  </a:lnTo>
                  <a:lnTo>
                    <a:pt x="496" y="5944"/>
                  </a:lnTo>
                  <a:lnTo>
                    <a:pt x="527" y="5959"/>
                  </a:lnTo>
                  <a:lnTo>
                    <a:pt x="557" y="5973"/>
                  </a:lnTo>
                  <a:lnTo>
                    <a:pt x="587" y="5986"/>
                  </a:lnTo>
                  <a:lnTo>
                    <a:pt x="618" y="5998"/>
                  </a:lnTo>
                  <a:lnTo>
                    <a:pt x="650" y="6010"/>
                  </a:lnTo>
                  <a:lnTo>
                    <a:pt x="680" y="6021"/>
                  </a:lnTo>
                  <a:lnTo>
                    <a:pt x="712" y="6031"/>
                  </a:lnTo>
                  <a:lnTo>
                    <a:pt x="744" y="6040"/>
                  </a:lnTo>
                  <a:lnTo>
                    <a:pt x="776" y="6048"/>
                  </a:lnTo>
                  <a:lnTo>
                    <a:pt x="808" y="6056"/>
                  </a:lnTo>
                  <a:lnTo>
                    <a:pt x="840" y="6062"/>
                  </a:lnTo>
                  <a:lnTo>
                    <a:pt x="872" y="6067"/>
                  </a:lnTo>
                  <a:lnTo>
                    <a:pt x="904" y="6070"/>
                  </a:lnTo>
                  <a:lnTo>
                    <a:pt x="937" y="6074"/>
                  </a:lnTo>
                  <a:lnTo>
                    <a:pt x="969" y="6076"/>
                  </a:lnTo>
                  <a:lnTo>
                    <a:pt x="1002" y="6076"/>
                  </a:lnTo>
                  <a:lnTo>
                    <a:pt x="1033" y="6075"/>
                  </a:lnTo>
                  <a:lnTo>
                    <a:pt x="1065" y="6072"/>
                  </a:lnTo>
                  <a:lnTo>
                    <a:pt x="1097" y="6069"/>
                  </a:lnTo>
                  <a:lnTo>
                    <a:pt x="1130" y="6064"/>
                  </a:lnTo>
                  <a:lnTo>
                    <a:pt x="1161" y="6058"/>
                  </a:lnTo>
                  <a:lnTo>
                    <a:pt x="1192" y="6049"/>
                  </a:lnTo>
                  <a:lnTo>
                    <a:pt x="1224" y="6040"/>
                  </a:lnTo>
                  <a:lnTo>
                    <a:pt x="1255" y="6028"/>
                  </a:lnTo>
                  <a:lnTo>
                    <a:pt x="1287" y="6015"/>
                  </a:lnTo>
                  <a:lnTo>
                    <a:pt x="1317" y="6000"/>
                  </a:lnTo>
                  <a:lnTo>
                    <a:pt x="1347" y="5984"/>
                  </a:lnTo>
                  <a:lnTo>
                    <a:pt x="1378" y="5966"/>
                  </a:lnTo>
                  <a:lnTo>
                    <a:pt x="1431" y="5930"/>
                  </a:lnTo>
                  <a:lnTo>
                    <a:pt x="1478" y="5893"/>
                  </a:lnTo>
                  <a:lnTo>
                    <a:pt x="1522" y="5856"/>
                  </a:lnTo>
                  <a:lnTo>
                    <a:pt x="1560" y="5819"/>
                  </a:lnTo>
                  <a:lnTo>
                    <a:pt x="1595" y="5781"/>
                  </a:lnTo>
                  <a:lnTo>
                    <a:pt x="1624" y="5743"/>
                  </a:lnTo>
                  <a:lnTo>
                    <a:pt x="1650" y="5705"/>
                  </a:lnTo>
                  <a:lnTo>
                    <a:pt x="1672" y="5666"/>
                  </a:lnTo>
                  <a:lnTo>
                    <a:pt x="1690" y="5627"/>
                  </a:lnTo>
                  <a:lnTo>
                    <a:pt x="1704" y="5586"/>
                  </a:lnTo>
                  <a:lnTo>
                    <a:pt x="1715" y="5546"/>
                  </a:lnTo>
                  <a:lnTo>
                    <a:pt x="1722" y="5506"/>
                  </a:lnTo>
                  <a:lnTo>
                    <a:pt x="1726" y="5466"/>
                  </a:lnTo>
                  <a:lnTo>
                    <a:pt x="1727" y="5424"/>
                  </a:lnTo>
                  <a:lnTo>
                    <a:pt x="1725" y="5384"/>
                  </a:lnTo>
                  <a:lnTo>
                    <a:pt x="1720" y="5343"/>
                  </a:lnTo>
                  <a:lnTo>
                    <a:pt x="1712" y="5301"/>
                  </a:lnTo>
                  <a:lnTo>
                    <a:pt x="1702" y="5259"/>
                  </a:lnTo>
                  <a:lnTo>
                    <a:pt x="1689" y="5218"/>
                  </a:lnTo>
                  <a:lnTo>
                    <a:pt x="1674" y="5176"/>
                  </a:lnTo>
                  <a:lnTo>
                    <a:pt x="1657" y="5134"/>
                  </a:lnTo>
                  <a:lnTo>
                    <a:pt x="1638" y="5093"/>
                  </a:lnTo>
                  <a:lnTo>
                    <a:pt x="1618" y="5051"/>
                  </a:lnTo>
                  <a:lnTo>
                    <a:pt x="1596" y="5009"/>
                  </a:lnTo>
                  <a:lnTo>
                    <a:pt x="1572" y="4968"/>
                  </a:lnTo>
                  <a:lnTo>
                    <a:pt x="1546" y="4925"/>
                  </a:lnTo>
                  <a:lnTo>
                    <a:pt x="1520" y="4884"/>
                  </a:lnTo>
                  <a:lnTo>
                    <a:pt x="1492" y="4843"/>
                  </a:lnTo>
                  <a:lnTo>
                    <a:pt x="1462" y="4801"/>
                  </a:lnTo>
                  <a:lnTo>
                    <a:pt x="1434" y="4760"/>
                  </a:lnTo>
                  <a:lnTo>
                    <a:pt x="1403" y="4720"/>
                  </a:lnTo>
                  <a:lnTo>
                    <a:pt x="1372" y="4679"/>
                  </a:lnTo>
                  <a:lnTo>
                    <a:pt x="1320" y="4610"/>
                  </a:lnTo>
                  <a:lnTo>
                    <a:pt x="1271" y="4543"/>
                  </a:lnTo>
                  <a:lnTo>
                    <a:pt x="1224" y="4478"/>
                  </a:lnTo>
                  <a:lnTo>
                    <a:pt x="1179" y="4414"/>
                  </a:lnTo>
                  <a:lnTo>
                    <a:pt x="1159" y="4383"/>
                  </a:lnTo>
                  <a:lnTo>
                    <a:pt x="1139" y="4351"/>
                  </a:lnTo>
                  <a:lnTo>
                    <a:pt x="1120" y="4320"/>
                  </a:lnTo>
                  <a:lnTo>
                    <a:pt x="1101" y="4289"/>
                  </a:lnTo>
                  <a:lnTo>
                    <a:pt x="1084" y="4257"/>
                  </a:lnTo>
                  <a:lnTo>
                    <a:pt x="1067" y="4225"/>
                  </a:lnTo>
                  <a:lnTo>
                    <a:pt x="1051" y="4194"/>
                  </a:lnTo>
                  <a:lnTo>
                    <a:pt x="1036" y="4162"/>
                  </a:lnTo>
                  <a:lnTo>
                    <a:pt x="1023" y="4130"/>
                  </a:lnTo>
                  <a:lnTo>
                    <a:pt x="1010" y="4097"/>
                  </a:lnTo>
                  <a:lnTo>
                    <a:pt x="998" y="4064"/>
                  </a:lnTo>
                  <a:lnTo>
                    <a:pt x="987" y="4030"/>
                  </a:lnTo>
                  <a:lnTo>
                    <a:pt x="976" y="3996"/>
                  </a:lnTo>
                  <a:lnTo>
                    <a:pt x="968" y="3962"/>
                  </a:lnTo>
                  <a:lnTo>
                    <a:pt x="959" y="3926"/>
                  </a:lnTo>
                  <a:lnTo>
                    <a:pt x="953" y="3890"/>
                  </a:lnTo>
                  <a:lnTo>
                    <a:pt x="946" y="3852"/>
                  </a:lnTo>
                  <a:lnTo>
                    <a:pt x="941" y="3814"/>
                  </a:lnTo>
                  <a:lnTo>
                    <a:pt x="937" y="3775"/>
                  </a:lnTo>
                  <a:lnTo>
                    <a:pt x="935" y="3736"/>
                  </a:lnTo>
                  <a:lnTo>
                    <a:pt x="933" y="3695"/>
                  </a:lnTo>
                  <a:lnTo>
                    <a:pt x="932" y="3652"/>
                  </a:lnTo>
                  <a:lnTo>
                    <a:pt x="933" y="3609"/>
                  </a:lnTo>
                  <a:lnTo>
                    <a:pt x="934" y="3564"/>
                  </a:lnTo>
                  <a:lnTo>
                    <a:pt x="939" y="3487"/>
                  </a:lnTo>
                  <a:lnTo>
                    <a:pt x="945" y="3409"/>
                  </a:lnTo>
                  <a:lnTo>
                    <a:pt x="950" y="3371"/>
                  </a:lnTo>
                  <a:lnTo>
                    <a:pt x="955" y="3331"/>
                  </a:lnTo>
                  <a:lnTo>
                    <a:pt x="959" y="3293"/>
                  </a:lnTo>
                  <a:lnTo>
                    <a:pt x="965" y="3254"/>
                  </a:lnTo>
                  <a:lnTo>
                    <a:pt x="972" y="3216"/>
                  </a:lnTo>
                  <a:lnTo>
                    <a:pt x="979" y="3178"/>
                  </a:lnTo>
                  <a:lnTo>
                    <a:pt x="987" y="3140"/>
                  </a:lnTo>
                  <a:lnTo>
                    <a:pt x="994" y="3101"/>
                  </a:lnTo>
                  <a:lnTo>
                    <a:pt x="1004" y="3063"/>
                  </a:lnTo>
                  <a:lnTo>
                    <a:pt x="1013" y="3025"/>
                  </a:lnTo>
                  <a:lnTo>
                    <a:pt x="1023" y="2988"/>
                  </a:lnTo>
                  <a:lnTo>
                    <a:pt x="1034" y="2950"/>
                  </a:lnTo>
                  <a:lnTo>
                    <a:pt x="1045" y="2913"/>
                  </a:lnTo>
                  <a:lnTo>
                    <a:pt x="1058" y="2877"/>
                  </a:lnTo>
                  <a:lnTo>
                    <a:pt x="1070" y="2840"/>
                  </a:lnTo>
                  <a:lnTo>
                    <a:pt x="1084" y="2804"/>
                  </a:lnTo>
                  <a:lnTo>
                    <a:pt x="1098" y="2768"/>
                  </a:lnTo>
                  <a:lnTo>
                    <a:pt x="1114" y="2732"/>
                  </a:lnTo>
                  <a:lnTo>
                    <a:pt x="1130" y="2697"/>
                  </a:lnTo>
                  <a:lnTo>
                    <a:pt x="1147" y="2662"/>
                  </a:lnTo>
                  <a:lnTo>
                    <a:pt x="1164" y="2627"/>
                  </a:lnTo>
                  <a:lnTo>
                    <a:pt x="1182" y="2593"/>
                  </a:lnTo>
                  <a:lnTo>
                    <a:pt x="1201" y="2559"/>
                  </a:lnTo>
                  <a:lnTo>
                    <a:pt x="1221" y="2526"/>
                  </a:lnTo>
                  <a:lnTo>
                    <a:pt x="1242" y="2494"/>
                  </a:lnTo>
                  <a:lnTo>
                    <a:pt x="1263" y="2461"/>
                  </a:lnTo>
                  <a:lnTo>
                    <a:pt x="1287" y="2429"/>
                  </a:lnTo>
                  <a:lnTo>
                    <a:pt x="1310" y="2397"/>
                  </a:lnTo>
                  <a:lnTo>
                    <a:pt x="1335" y="2365"/>
                  </a:lnTo>
                  <a:lnTo>
                    <a:pt x="1361" y="2335"/>
                  </a:lnTo>
                  <a:lnTo>
                    <a:pt x="1387" y="2304"/>
                  </a:lnTo>
                  <a:lnTo>
                    <a:pt x="1415" y="2275"/>
                  </a:lnTo>
                  <a:lnTo>
                    <a:pt x="1442" y="2247"/>
                  </a:lnTo>
                  <a:lnTo>
                    <a:pt x="1472" y="2218"/>
                  </a:lnTo>
                  <a:lnTo>
                    <a:pt x="1501" y="2192"/>
                  </a:lnTo>
                  <a:lnTo>
                    <a:pt x="1531" y="2165"/>
                  </a:lnTo>
                  <a:lnTo>
                    <a:pt x="1562" y="2140"/>
                  </a:lnTo>
                  <a:lnTo>
                    <a:pt x="1594" y="2115"/>
                  </a:lnTo>
                  <a:lnTo>
                    <a:pt x="1626" y="2091"/>
                  </a:lnTo>
                  <a:lnTo>
                    <a:pt x="1658" y="2068"/>
                  </a:lnTo>
                  <a:lnTo>
                    <a:pt x="1692" y="2045"/>
                  </a:lnTo>
                  <a:lnTo>
                    <a:pt x="1726" y="2024"/>
                  </a:lnTo>
                  <a:lnTo>
                    <a:pt x="1760" y="2003"/>
                  </a:lnTo>
                  <a:lnTo>
                    <a:pt x="1795" y="1983"/>
                  </a:lnTo>
                  <a:lnTo>
                    <a:pt x="1814" y="1973"/>
                  </a:lnTo>
                  <a:lnTo>
                    <a:pt x="1846" y="1960"/>
                  </a:lnTo>
                  <a:lnTo>
                    <a:pt x="1887" y="1942"/>
                  </a:lnTo>
                  <a:lnTo>
                    <a:pt x="1937" y="1922"/>
                  </a:lnTo>
                  <a:lnTo>
                    <a:pt x="1993" y="1898"/>
                  </a:lnTo>
                  <a:lnTo>
                    <a:pt x="2055" y="1874"/>
                  </a:lnTo>
                  <a:lnTo>
                    <a:pt x="2119" y="1850"/>
                  </a:lnTo>
                  <a:lnTo>
                    <a:pt x="2185" y="1825"/>
                  </a:lnTo>
                  <a:lnTo>
                    <a:pt x="2251" y="1803"/>
                  </a:lnTo>
                  <a:lnTo>
                    <a:pt x="2313" y="1782"/>
                  </a:lnTo>
                  <a:lnTo>
                    <a:pt x="2371" y="1764"/>
                  </a:lnTo>
                  <a:lnTo>
                    <a:pt x="2425" y="1750"/>
                  </a:lnTo>
                  <a:lnTo>
                    <a:pt x="2449" y="1745"/>
                  </a:lnTo>
                  <a:lnTo>
                    <a:pt x="2470" y="1740"/>
                  </a:lnTo>
                  <a:lnTo>
                    <a:pt x="2489" y="1737"/>
                  </a:lnTo>
                  <a:lnTo>
                    <a:pt x="2506" y="1736"/>
                  </a:lnTo>
                  <a:lnTo>
                    <a:pt x="2520" y="1736"/>
                  </a:lnTo>
                  <a:lnTo>
                    <a:pt x="2530" y="1737"/>
                  </a:lnTo>
                  <a:lnTo>
                    <a:pt x="2538" y="1741"/>
                  </a:lnTo>
                  <a:lnTo>
                    <a:pt x="2542" y="1747"/>
                  </a:lnTo>
                  <a:lnTo>
                    <a:pt x="2559" y="1798"/>
                  </a:lnTo>
                  <a:lnTo>
                    <a:pt x="2571" y="1750"/>
                  </a:lnTo>
                  <a:lnTo>
                    <a:pt x="2583" y="1699"/>
                  </a:lnTo>
                  <a:lnTo>
                    <a:pt x="2594" y="1648"/>
                  </a:lnTo>
                  <a:lnTo>
                    <a:pt x="2606" y="1595"/>
                  </a:lnTo>
                  <a:lnTo>
                    <a:pt x="2627" y="1486"/>
                  </a:lnTo>
                  <a:lnTo>
                    <a:pt x="2647" y="1374"/>
                  </a:lnTo>
                  <a:lnTo>
                    <a:pt x="2666" y="1257"/>
                  </a:lnTo>
                  <a:lnTo>
                    <a:pt x="2684" y="1140"/>
                  </a:lnTo>
                  <a:lnTo>
                    <a:pt x="2700" y="1020"/>
                  </a:lnTo>
                  <a:lnTo>
                    <a:pt x="2715" y="899"/>
                  </a:lnTo>
                  <a:lnTo>
                    <a:pt x="2727" y="779"/>
                  </a:lnTo>
                  <a:lnTo>
                    <a:pt x="2740" y="659"/>
                  </a:lnTo>
                  <a:lnTo>
                    <a:pt x="2751" y="540"/>
                  </a:lnTo>
                  <a:lnTo>
                    <a:pt x="2759" y="424"/>
                  </a:lnTo>
                  <a:lnTo>
                    <a:pt x="2767" y="312"/>
                  </a:lnTo>
                  <a:lnTo>
                    <a:pt x="2773" y="202"/>
                  </a:lnTo>
                  <a:lnTo>
                    <a:pt x="2777" y="99"/>
                  </a:lnTo>
                  <a:lnTo>
                    <a:pt x="2780" y="0"/>
                  </a:lnTo>
                  <a:lnTo>
                    <a:pt x="2758" y="1"/>
                  </a:lnTo>
                  <a:lnTo>
                    <a:pt x="2736" y="3"/>
                  </a:lnTo>
                  <a:lnTo>
                    <a:pt x="2715" y="5"/>
                  </a:lnTo>
                  <a:lnTo>
                    <a:pt x="2692" y="8"/>
                  </a:lnTo>
                  <a:lnTo>
                    <a:pt x="2669" y="11"/>
                  </a:lnTo>
                  <a:lnTo>
                    <a:pt x="2647" y="13"/>
                  </a:lnTo>
                  <a:lnTo>
                    <a:pt x="2625" y="16"/>
                  </a:lnTo>
                  <a:lnTo>
                    <a:pt x="2601" y="19"/>
                  </a:lnTo>
                  <a:close/>
                </a:path>
              </a:pathLst>
            </a:custGeom>
            <a:solidFill>
              <a:srgbClr val="6C262A"/>
            </a:solidFill>
            <a:ln w="9525">
              <a:noFill/>
              <a:round/>
              <a:headEnd/>
              <a:tailEnd/>
            </a:ln>
          </p:spPr>
          <p:txBody>
            <a:bodyPr/>
            <a:lstStyle/>
            <a:p>
              <a:endParaRPr lang="zh-TW" altLang="en-US"/>
            </a:p>
          </p:txBody>
        </p:sp>
        <p:sp>
          <p:nvSpPr>
            <p:cNvPr id="36896" name="Freeform 67"/>
            <p:cNvSpPr>
              <a:spLocks/>
            </p:cNvSpPr>
            <p:nvPr/>
          </p:nvSpPr>
          <p:spPr bwMode="auto">
            <a:xfrm>
              <a:off x="-1581150" y="687388"/>
              <a:ext cx="120650" cy="187325"/>
            </a:xfrm>
            <a:custGeom>
              <a:avLst/>
              <a:gdLst>
                <a:gd name="T0" fmla="*/ 2147483647 w 686"/>
                <a:gd name="T1" fmla="*/ 2147483647 h 1059"/>
                <a:gd name="T2" fmla="*/ 2147483647 w 686"/>
                <a:gd name="T3" fmla="*/ 2147483647 h 1059"/>
                <a:gd name="T4" fmla="*/ 2147483647 w 686"/>
                <a:gd name="T5" fmla="*/ 2147483647 h 1059"/>
                <a:gd name="T6" fmla="*/ 2147483647 w 686"/>
                <a:gd name="T7" fmla="*/ 2147483647 h 1059"/>
                <a:gd name="T8" fmla="*/ 2147483647 w 686"/>
                <a:gd name="T9" fmla="*/ 2147483647 h 1059"/>
                <a:gd name="T10" fmla="*/ 2147483647 w 686"/>
                <a:gd name="T11" fmla="*/ 2147483647 h 1059"/>
                <a:gd name="T12" fmla="*/ 2147483647 w 686"/>
                <a:gd name="T13" fmla="*/ 2147483647 h 1059"/>
                <a:gd name="T14" fmla="*/ 2147483647 w 686"/>
                <a:gd name="T15" fmla="*/ 2147483647 h 1059"/>
                <a:gd name="T16" fmla="*/ 2147483647 w 686"/>
                <a:gd name="T17" fmla="*/ 2147483647 h 1059"/>
                <a:gd name="T18" fmla="*/ 2147483647 w 686"/>
                <a:gd name="T19" fmla="*/ 2147483647 h 1059"/>
                <a:gd name="T20" fmla="*/ 2147483647 w 686"/>
                <a:gd name="T21" fmla="*/ 2147483647 h 1059"/>
                <a:gd name="T22" fmla="*/ 2147483647 w 686"/>
                <a:gd name="T23" fmla="*/ 2147483647 h 1059"/>
                <a:gd name="T24" fmla="*/ 2147483647 w 686"/>
                <a:gd name="T25" fmla="*/ 2147483647 h 1059"/>
                <a:gd name="T26" fmla="*/ 2147483647 w 686"/>
                <a:gd name="T27" fmla="*/ 2147483647 h 1059"/>
                <a:gd name="T28" fmla="*/ 2147483647 w 686"/>
                <a:gd name="T29" fmla="*/ 2147483647 h 1059"/>
                <a:gd name="T30" fmla="*/ 2147483647 w 686"/>
                <a:gd name="T31" fmla="*/ 2147483647 h 1059"/>
                <a:gd name="T32" fmla="*/ 0 w 686"/>
                <a:gd name="T33" fmla="*/ 2147483647 h 1059"/>
                <a:gd name="T34" fmla="*/ 2147483647 w 686"/>
                <a:gd name="T35" fmla="*/ 2147483647 h 1059"/>
                <a:gd name="T36" fmla="*/ 2147483647 w 686"/>
                <a:gd name="T37" fmla="*/ 2147483647 h 1059"/>
                <a:gd name="T38" fmla="*/ 2147483647 w 686"/>
                <a:gd name="T39" fmla="*/ 2147483647 h 1059"/>
                <a:gd name="T40" fmla="*/ 2147483647 w 686"/>
                <a:gd name="T41" fmla="*/ 2147483647 h 1059"/>
                <a:gd name="T42" fmla="*/ 2147483647 w 686"/>
                <a:gd name="T43" fmla="*/ 2147483647 h 1059"/>
                <a:gd name="T44" fmla="*/ 2147483647 w 686"/>
                <a:gd name="T45" fmla="*/ 2147483647 h 1059"/>
                <a:gd name="T46" fmla="*/ 2147483647 w 686"/>
                <a:gd name="T47" fmla="*/ 2147483647 h 1059"/>
                <a:gd name="T48" fmla="*/ 2147483647 w 686"/>
                <a:gd name="T49" fmla="*/ 2147483647 h 1059"/>
                <a:gd name="T50" fmla="*/ 2147483647 w 686"/>
                <a:gd name="T51" fmla="*/ 2147483647 h 1059"/>
                <a:gd name="T52" fmla="*/ 2147483647 w 686"/>
                <a:gd name="T53" fmla="*/ 2147483647 h 1059"/>
                <a:gd name="T54" fmla="*/ 2147483647 w 686"/>
                <a:gd name="T55" fmla="*/ 2147483647 h 1059"/>
                <a:gd name="T56" fmla="*/ 2147483647 w 686"/>
                <a:gd name="T57" fmla="*/ 2147483647 h 1059"/>
                <a:gd name="T58" fmla="*/ 2147483647 w 686"/>
                <a:gd name="T59" fmla="*/ 2147483647 h 1059"/>
                <a:gd name="T60" fmla="*/ 2147483647 w 686"/>
                <a:gd name="T61" fmla="*/ 2147483647 h 1059"/>
                <a:gd name="T62" fmla="*/ 2147483647 w 686"/>
                <a:gd name="T63" fmla="*/ 2147483647 h 1059"/>
                <a:gd name="T64" fmla="*/ 2147483647 w 686"/>
                <a:gd name="T65" fmla="*/ 2147483647 h 1059"/>
                <a:gd name="T66" fmla="*/ 2147483647 w 686"/>
                <a:gd name="T67" fmla="*/ 2147483647 h 1059"/>
                <a:gd name="T68" fmla="*/ 2147483647 w 686"/>
                <a:gd name="T69" fmla="*/ 2147483647 h 1059"/>
                <a:gd name="T70" fmla="*/ 2147483647 w 686"/>
                <a:gd name="T71" fmla="*/ 2147483647 h 1059"/>
                <a:gd name="T72" fmla="*/ 2147483647 w 686"/>
                <a:gd name="T73" fmla="*/ 2147483647 h 1059"/>
                <a:gd name="T74" fmla="*/ 2147483647 w 686"/>
                <a:gd name="T75" fmla="*/ 2147483647 h 1059"/>
                <a:gd name="T76" fmla="*/ 2147483647 w 686"/>
                <a:gd name="T77" fmla="*/ 2147483647 h 1059"/>
                <a:gd name="T78" fmla="*/ 2147483647 w 686"/>
                <a:gd name="T79" fmla="*/ 2147483647 h 1059"/>
                <a:gd name="T80" fmla="*/ 2147483647 w 686"/>
                <a:gd name="T81" fmla="*/ 2147483647 h 1059"/>
                <a:gd name="T82" fmla="*/ 2147483647 w 686"/>
                <a:gd name="T83" fmla="*/ 2147483647 h 105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6"/>
                <a:gd name="T127" fmla="*/ 0 h 1059"/>
                <a:gd name="T128" fmla="*/ 686 w 686"/>
                <a:gd name="T129" fmla="*/ 1059 h 105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6" h="1059">
                  <a:moveTo>
                    <a:pt x="645" y="276"/>
                  </a:moveTo>
                  <a:lnTo>
                    <a:pt x="639" y="270"/>
                  </a:lnTo>
                  <a:lnTo>
                    <a:pt x="625" y="253"/>
                  </a:lnTo>
                  <a:lnTo>
                    <a:pt x="603" y="227"/>
                  </a:lnTo>
                  <a:lnTo>
                    <a:pt x="575" y="195"/>
                  </a:lnTo>
                  <a:lnTo>
                    <a:pt x="558" y="178"/>
                  </a:lnTo>
                  <a:lnTo>
                    <a:pt x="540" y="160"/>
                  </a:lnTo>
                  <a:lnTo>
                    <a:pt x="521" y="141"/>
                  </a:lnTo>
                  <a:lnTo>
                    <a:pt x="499" y="123"/>
                  </a:lnTo>
                  <a:lnTo>
                    <a:pt x="478" y="104"/>
                  </a:lnTo>
                  <a:lnTo>
                    <a:pt x="456" y="87"/>
                  </a:lnTo>
                  <a:lnTo>
                    <a:pt x="433" y="70"/>
                  </a:lnTo>
                  <a:lnTo>
                    <a:pt x="408" y="54"/>
                  </a:lnTo>
                  <a:lnTo>
                    <a:pt x="384" y="39"/>
                  </a:lnTo>
                  <a:lnTo>
                    <a:pt x="360" y="26"/>
                  </a:lnTo>
                  <a:lnTo>
                    <a:pt x="334" y="17"/>
                  </a:lnTo>
                  <a:lnTo>
                    <a:pt x="309" y="8"/>
                  </a:lnTo>
                  <a:lnTo>
                    <a:pt x="284" y="3"/>
                  </a:lnTo>
                  <a:lnTo>
                    <a:pt x="259" y="0"/>
                  </a:lnTo>
                  <a:lnTo>
                    <a:pt x="235" y="1"/>
                  </a:lnTo>
                  <a:lnTo>
                    <a:pt x="209" y="5"/>
                  </a:lnTo>
                  <a:lnTo>
                    <a:pt x="186" y="13"/>
                  </a:lnTo>
                  <a:lnTo>
                    <a:pt x="162" y="25"/>
                  </a:lnTo>
                  <a:lnTo>
                    <a:pt x="139" y="41"/>
                  </a:lnTo>
                  <a:lnTo>
                    <a:pt x="118" y="62"/>
                  </a:lnTo>
                  <a:lnTo>
                    <a:pt x="97" y="89"/>
                  </a:lnTo>
                  <a:lnTo>
                    <a:pt x="77" y="121"/>
                  </a:lnTo>
                  <a:lnTo>
                    <a:pt x="59" y="158"/>
                  </a:lnTo>
                  <a:lnTo>
                    <a:pt x="42" y="201"/>
                  </a:lnTo>
                  <a:lnTo>
                    <a:pt x="27" y="248"/>
                  </a:lnTo>
                  <a:lnTo>
                    <a:pt x="15" y="294"/>
                  </a:lnTo>
                  <a:lnTo>
                    <a:pt x="8" y="342"/>
                  </a:lnTo>
                  <a:lnTo>
                    <a:pt x="2" y="389"/>
                  </a:lnTo>
                  <a:lnTo>
                    <a:pt x="0" y="435"/>
                  </a:lnTo>
                  <a:lnTo>
                    <a:pt x="1" y="481"/>
                  </a:lnTo>
                  <a:lnTo>
                    <a:pt x="5" y="526"/>
                  </a:lnTo>
                  <a:lnTo>
                    <a:pt x="11" y="572"/>
                  </a:lnTo>
                  <a:lnTo>
                    <a:pt x="19" y="615"/>
                  </a:lnTo>
                  <a:lnTo>
                    <a:pt x="30" y="658"/>
                  </a:lnTo>
                  <a:lnTo>
                    <a:pt x="43" y="700"/>
                  </a:lnTo>
                  <a:lnTo>
                    <a:pt x="58" y="740"/>
                  </a:lnTo>
                  <a:lnTo>
                    <a:pt x="73" y="778"/>
                  </a:lnTo>
                  <a:lnTo>
                    <a:pt x="91" y="815"/>
                  </a:lnTo>
                  <a:lnTo>
                    <a:pt x="112" y="850"/>
                  </a:lnTo>
                  <a:lnTo>
                    <a:pt x="133" y="883"/>
                  </a:lnTo>
                  <a:lnTo>
                    <a:pt x="155" y="914"/>
                  </a:lnTo>
                  <a:lnTo>
                    <a:pt x="178" y="941"/>
                  </a:lnTo>
                  <a:lnTo>
                    <a:pt x="203" y="967"/>
                  </a:lnTo>
                  <a:lnTo>
                    <a:pt x="228" y="990"/>
                  </a:lnTo>
                  <a:lnTo>
                    <a:pt x="254" y="1010"/>
                  </a:lnTo>
                  <a:lnTo>
                    <a:pt x="280" y="1026"/>
                  </a:lnTo>
                  <a:lnTo>
                    <a:pt x="307" y="1040"/>
                  </a:lnTo>
                  <a:lnTo>
                    <a:pt x="334" y="1051"/>
                  </a:lnTo>
                  <a:lnTo>
                    <a:pt x="361" y="1057"/>
                  </a:lnTo>
                  <a:lnTo>
                    <a:pt x="388" y="1059"/>
                  </a:lnTo>
                  <a:lnTo>
                    <a:pt x="415" y="1058"/>
                  </a:lnTo>
                  <a:lnTo>
                    <a:pt x="441" y="1053"/>
                  </a:lnTo>
                  <a:lnTo>
                    <a:pt x="467" y="1043"/>
                  </a:lnTo>
                  <a:lnTo>
                    <a:pt x="492" y="1028"/>
                  </a:lnTo>
                  <a:lnTo>
                    <a:pt x="516" y="1010"/>
                  </a:lnTo>
                  <a:lnTo>
                    <a:pt x="541" y="986"/>
                  </a:lnTo>
                  <a:lnTo>
                    <a:pt x="563" y="961"/>
                  </a:lnTo>
                  <a:lnTo>
                    <a:pt x="582" y="933"/>
                  </a:lnTo>
                  <a:lnTo>
                    <a:pt x="600" y="905"/>
                  </a:lnTo>
                  <a:lnTo>
                    <a:pt x="616" y="877"/>
                  </a:lnTo>
                  <a:lnTo>
                    <a:pt x="630" y="847"/>
                  </a:lnTo>
                  <a:lnTo>
                    <a:pt x="641" y="818"/>
                  </a:lnTo>
                  <a:lnTo>
                    <a:pt x="652" y="788"/>
                  </a:lnTo>
                  <a:lnTo>
                    <a:pt x="660" y="758"/>
                  </a:lnTo>
                  <a:lnTo>
                    <a:pt x="668" y="729"/>
                  </a:lnTo>
                  <a:lnTo>
                    <a:pt x="674" y="699"/>
                  </a:lnTo>
                  <a:lnTo>
                    <a:pt x="678" y="669"/>
                  </a:lnTo>
                  <a:lnTo>
                    <a:pt x="682" y="640"/>
                  </a:lnTo>
                  <a:lnTo>
                    <a:pt x="684" y="611"/>
                  </a:lnTo>
                  <a:lnTo>
                    <a:pt x="685" y="582"/>
                  </a:lnTo>
                  <a:lnTo>
                    <a:pt x="686" y="555"/>
                  </a:lnTo>
                  <a:lnTo>
                    <a:pt x="685" y="527"/>
                  </a:lnTo>
                  <a:lnTo>
                    <a:pt x="684" y="501"/>
                  </a:lnTo>
                  <a:lnTo>
                    <a:pt x="682" y="475"/>
                  </a:lnTo>
                  <a:lnTo>
                    <a:pt x="679" y="451"/>
                  </a:lnTo>
                  <a:lnTo>
                    <a:pt x="676" y="428"/>
                  </a:lnTo>
                  <a:lnTo>
                    <a:pt x="670" y="385"/>
                  </a:lnTo>
                  <a:lnTo>
                    <a:pt x="663" y="348"/>
                  </a:lnTo>
                  <a:lnTo>
                    <a:pt x="650" y="295"/>
                  </a:lnTo>
                  <a:lnTo>
                    <a:pt x="645" y="276"/>
                  </a:lnTo>
                  <a:close/>
                </a:path>
              </a:pathLst>
            </a:custGeom>
            <a:solidFill>
              <a:srgbClr val="EEA785"/>
            </a:solidFill>
            <a:ln w="9525">
              <a:noFill/>
              <a:round/>
              <a:headEnd/>
              <a:tailEnd/>
            </a:ln>
          </p:spPr>
          <p:txBody>
            <a:bodyPr/>
            <a:lstStyle/>
            <a:p>
              <a:endParaRPr lang="zh-TW" altLang="en-US"/>
            </a:p>
          </p:txBody>
        </p:sp>
        <p:sp>
          <p:nvSpPr>
            <p:cNvPr id="36897" name="Freeform 68"/>
            <p:cNvSpPr>
              <a:spLocks/>
            </p:cNvSpPr>
            <p:nvPr/>
          </p:nvSpPr>
          <p:spPr bwMode="auto">
            <a:xfrm>
              <a:off x="-1538288" y="314325"/>
              <a:ext cx="681038" cy="944562"/>
            </a:xfrm>
            <a:custGeom>
              <a:avLst/>
              <a:gdLst>
                <a:gd name="T0" fmla="*/ 2147483647 w 3863"/>
                <a:gd name="T1" fmla="*/ 2147483647 h 5349"/>
                <a:gd name="T2" fmla="*/ 2147483647 w 3863"/>
                <a:gd name="T3" fmla="*/ 2147483647 h 5349"/>
                <a:gd name="T4" fmla="*/ 2147483647 w 3863"/>
                <a:gd name="T5" fmla="*/ 2147483647 h 5349"/>
                <a:gd name="T6" fmla="*/ 2147483647 w 3863"/>
                <a:gd name="T7" fmla="*/ 2147483647 h 5349"/>
                <a:gd name="T8" fmla="*/ 2147483647 w 3863"/>
                <a:gd name="T9" fmla="*/ 2147483647 h 5349"/>
                <a:gd name="T10" fmla="*/ 2147483647 w 3863"/>
                <a:gd name="T11" fmla="*/ 2147483647 h 5349"/>
                <a:gd name="T12" fmla="*/ 2147483647 w 3863"/>
                <a:gd name="T13" fmla="*/ 2147483647 h 5349"/>
                <a:gd name="T14" fmla="*/ 2147483647 w 3863"/>
                <a:gd name="T15" fmla="*/ 2147483647 h 5349"/>
                <a:gd name="T16" fmla="*/ 2147483647 w 3863"/>
                <a:gd name="T17" fmla="*/ 2147483647 h 5349"/>
                <a:gd name="T18" fmla="*/ 2147483647 w 3863"/>
                <a:gd name="T19" fmla="*/ 2147483647 h 5349"/>
                <a:gd name="T20" fmla="*/ 2147483647 w 3863"/>
                <a:gd name="T21" fmla="*/ 2147483647 h 5349"/>
                <a:gd name="T22" fmla="*/ 2147483647 w 3863"/>
                <a:gd name="T23" fmla="*/ 2147483647 h 5349"/>
                <a:gd name="T24" fmla="*/ 2147483647 w 3863"/>
                <a:gd name="T25" fmla="*/ 2147483647 h 5349"/>
                <a:gd name="T26" fmla="*/ 2147483647 w 3863"/>
                <a:gd name="T27" fmla="*/ 2147483647 h 5349"/>
                <a:gd name="T28" fmla="*/ 2147483647 w 3863"/>
                <a:gd name="T29" fmla="*/ 2147483647 h 5349"/>
                <a:gd name="T30" fmla="*/ 2147483647 w 3863"/>
                <a:gd name="T31" fmla="*/ 2147483647 h 5349"/>
                <a:gd name="T32" fmla="*/ 2147483647 w 3863"/>
                <a:gd name="T33" fmla="*/ 2147483647 h 5349"/>
                <a:gd name="T34" fmla="*/ 0 w 3863"/>
                <a:gd name="T35" fmla="*/ 2147483647 h 5349"/>
                <a:gd name="T36" fmla="*/ 2147483647 w 3863"/>
                <a:gd name="T37" fmla="*/ 2147483647 h 5349"/>
                <a:gd name="T38" fmla="*/ 2147483647 w 3863"/>
                <a:gd name="T39" fmla="*/ 2147483647 h 5349"/>
                <a:gd name="T40" fmla="*/ 2147483647 w 3863"/>
                <a:gd name="T41" fmla="*/ 2147483647 h 5349"/>
                <a:gd name="T42" fmla="*/ 2147483647 w 3863"/>
                <a:gd name="T43" fmla="*/ 2147483647 h 5349"/>
                <a:gd name="T44" fmla="*/ 2147483647 w 3863"/>
                <a:gd name="T45" fmla="*/ 2147483647 h 5349"/>
                <a:gd name="T46" fmla="*/ 2147483647 w 3863"/>
                <a:gd name="T47" fmla="*/ 2147483647 h 5349"/>
                <a:gd name="T48" fmla="*/ 2147483647 w 3863"/>
                <a:gd name="T49" fmla="*/ 2147483647 h 5349"/>
                <a:gd name="T50" fmla="*/ 2147483647 w 3863"/>
                <a:gd name="T51" fmla="*/ 2147483647 h 5349"/>
                <a:gd name="T52" fmla="*/ 2147483647 w 3863"/>
                <a:gd name="T53" fmla="*/ 2147483647 h 5349"/>
                <a:gd name="T54" fmla="*/ 2147483647 w 3863"/>
                <a:gd name="T55" fmla="*/ 2147483647 h 5349"/>
                <a:gd name="T56" fmla="*/ 2147483647 w 3863"/>
                <a:gd name="T57" fmla="*/ 2147483647 h 5349"/>
                <a:gd name="T58" fmla="*/ 2147483647 w 3863"/>
                <a:gd name="T59" fmla="*/ 2147483647 h 5349"/>
                <a:gd name="T60" fmla="*/ 2147483647 w 3863"/>
                <a:gd name="T61" fmla="*/ 2147483647 h 5349"/>
                <a:gd name="T62" fmla="*/ 2147483647 w 3863"/>
                <a:gd name="T63" fmla="*/ 2147483647 h 5349"/>
                <a:gd name="T64" fmla="*/ 2147483647 w 3863"/>
                <a:gd name="T65" fmla="*/ 2147483647 h 5349"/>
                <a:gd name="T66" fmla="*/ 2147483647 w 3863"/>
                <a:gd name="T67" fmla="*/ 2147483647 h 5349"/>
                <a:gd name="T68" fmla="*/ 2147483647 w 3863"/>
                <a:gd name="T69" fmla="*/ 2147483647 h 5349"/>
                <a:gd name="T70" fmla="*/ 2147483647 w 3863"/>
                <a:gd name="T71" fmla="*/ 2147483647 h 5349"/>
                <a:gd name="T72" fmla="*/ 2147483647 w 3863"/>
                <a:gd name="T73" fmla="*/ 2147483647 h 5349"/>
                <a:gd name="T74" fmla="*/ 2147483647 w 3863"/>
                <a:gd name="T75" fmla="*/ 2147483647 h 5349"/>
                <a:gd name="T76" fmla="*/ 2147483647 w 3863"/>
                <a:gd name="T77" fmla="*/ 2147483647 h 5349"/>
                <a:gd name="T78" fmla="*/ 2147483647 w 3863"/>
                <a:gd name="T79" fmla="*/ 2147483647 h 5349"/>
                <a:gd name="T80" fmla="*/ 2147483647 w 3863"/>
                <a:gd name="T81" fmla="*/ 2147483647 h 5349"/>
                <a:gd name="T82" fmla="*/ 2147483647 w 3863"/>
                <a:gd name="T83" fmla="*/ 2147483647 h 5349"/>
                <a:gd name="T84" fmla="*/ 2147483647 w 3863"/>
                <a:gd name="T85" fmla="*/ 2147483647 h 5349"/>
                <a:gd name="T86" fmla="*/ 2147483647 w 3863"/>
                <a:gd name="T87" fmla="*/ 2147483647 h 5349"/>
                <a:gd name="T88" fmla="*/ 2147483647 w 3863"/>
                <a:gd name="T89" fmla="*/ 2147483647 h 5349"/>
                <a:gd name="T90" fmla="*/ 2147483647 w 3863"/>
                <a:gd name="T91" fmla="*/ 2147483647 h 5349"/>
                <a:gd name="T92" fmla="*/ 2147483647 w 3863"/>
                <a:gd name="T93" fmla="*/ 2147483647 h 5349"/>
                <a:gd name="T94" fmla="*/ 2147483647 w 3863"/>
                <a:gd name="T95" fmla="*/ 2147483647 h 5349"/>
                <a:gd name="T96" fmla="*/ 2147483647 w 3863"/>
                <a:gd name="T97" fmla="*/ 2147483647 h 5349"/>
                <a:gd name="T98" fmla="*/ 2147483647 w 3863"/>
                <a:gd name="T99" fmla="*/ 2147483647 h 5349"/>
                <a:gd name="T100" fmla="*/ 2147483647 w 3863"/>
                <a:gd name="T101" fmla="*/ 2147483647 h 5349"/>
                <a:gd name="T102" fmla="*/ 2147483647 w 3863"/>
                <a:gd name="T103" fmla="*/ 2147483647 h 5349"/>
                <a:gd name="T104" fmla="*/ 2147483647 w 3863"/>
                <a:gd name="T105" fmla="*/ 2147483647 h 5349"/>
                <a:gd name="T106" fmla="*/ 2147483647 w 3863"/>
                <a:gd name="T107" fmla="*/ 2147483647 h 5349"/>
                <a:gd name="T108" fmla="*/ 2147483647 w 3863"/>
                <a:gd name="T109" fmla="*/ 2147483647 h 5349"/>
                <a:gd name="T110" fmla="*/ 2147483647 w 3863"/>
                <a:gd name="T111" fmla="*/ 2147483647 h 5349"/>
                <a:gd name="T112" fmla="*/ 2147483647 w 3863"/>
                <a:gd name="T113" fmla="*/ 2147483647 h 53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63"/>
                <a:gd name="T172" fmla="*/ 0 h 5349"/>
                <a:gd name="T173" fmla="*/ 3863 w 3863"/>
                <a:gd name="T174" fmla="*/ 5349 h 53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63" h="5349">
                  <a:moveTo>
                    <a:pt x="1604" y="55"/>
                  </a:moveTo>
                  <a:lnTo>
                    <a:pt x="1596" y="55"/>
                  </a:lnTo>
                  <a:lnTo>
                    <a:pt x="1571" y="56"/>
                  </a:lnTo>
                  <a:lnTo>
                    <a:pt x="1531" y="60"/>
                  </a:lnTo>
                  <a:lnTo>
                    <a:pt x="1479" y="68"/>
                  </a:lnTo>
                  <a:lnTo>
                    <a:pt x="1448" y="73"/>
                  </a:lnTo>
                  <a:lnTo>
                    <a:pt x="1414" y="79"/>
                  </a:lnTo>
                  <a:lnTo>
                    <a:pt x="1379" y="87"/>
                  </a:lnTo>
                  <a:lnTo>
                    <a:pt x="1341" y="96"/>
                  </a:lnTo>
                  <a:lnTo>
                    <a:pt x="1301" y="108"/>
                  </a:lnTo>
                  <a:lnTo>
                    <a:pt x="1260" y="122"/>
                  </a:lnTo>
                  <a:lnTo>
                    <a:pt x="1216" y="137"/>
                  </a:lnTo>
                  <a:lnTo>
                    <a:pt x="1172" y="155"/>
                  </a:lnTo>
                  <a:lnTo>
                    <a:pt x="1125" y="175"/>
                  </a:lnTo>
                  <a:lnTo>
                    <a:pt x="1079" y="197"/>
                  </a:lnTo>
                  <a:lnTo>
                    <a:pt x="1031" y="221"/>
                  </a:lnTo>
                  <a:lnTo>
                    <a:pt x="982" y="250"/>
                  </a:lnTo>
                  <a:lnTo>
                    <a:pt x="933" y="281"/>
                  </a:lnTo>
                  <a:lnTo>
                    <a:pt x="885" y="314"/>
                  </a:lnTo>
                  <a:lnTo>
                    <a:pt x="836" y="350"/>
                  </a:lnTo>
                  <a:lnTo>
                    <a:pt x="787" y="391"/>
                  </a:lnTo>
                  <a:lnTo>
                    <a:pt x="738" y="435"/>
                  </a:lnTo>
                  <a:lnTo>
                    <a:pt x="691" y="483"/>
                  </a:lnTo>
                  <a:lnTo>
                    <a:pt x="644" y="534"/>
                  </a:lnTo>
                  <a:lnTo>
                    <a:pt x="599" y="589"/>
                  </a:lnTo>
                  <a:lnTo>
                    <a:pt x="554" y="648"/>
                  </a:lnTo>
                  <a:lnTo>
                    <a:pt x="511" y="712"/>
                  </a:lnTo>
                  <a:lnTo>
                    <a:pt x="469" y="779"/>
                  </a:lnTo>
                  <a:lnTo>
                    <a:pt x="429" y="853"/>
                  </a:lnTo>
                  <a:lnTo>
                    <a:pt x="406" y="901"/>
                  </a:lnTo>
                  <a:lnTo>
                    <a:pt x="385" y="950"/>
                  </a:lnTo>
                  <a:lnTo>
                    <a:pt x="364" y="1002"/>
                  </a:lnTo>
                  <a:lnTo>
                    <a:pt x="346" y="1054"/>
                  </a:lnTo>
                  <a:lnTo>
                    <a:pt x="331" y="1108"/>
                  </a:lnTo>
                  <a:lnTo>
                    <a:pt x="317" y="1162"/>
                  </a:lnTo>
                  <a:lnTo>
                    <a:pt x="303" y="1218"/>
                  </a:lnTo>
                  <a:lnTo>
                    <a:pt x="291" y="1274"/>
                  </a:lnTo>
                  <a:lnTo>
                    <a:pt x="281" y="1331"/>
                  </a:lnTo>
                  <a:lnTo>
                    <a:pt x="272" y="1388"/>
                  </a:lnTo>
                  <a:lnTo>
                    <a:pt x="264" y="1448"/>
                  </a:lnTo>
                  <a:lnTo>
                    <a:pt x="256" y="1507"/>
                  </a:lnTo>
                  <a:lnTo>
                    <a:pt x="250" y="1566"/>
                  </a:lnTo>
                  <a:lnTo>
                    <a:pt x="244" y="1626"/>
                  </a:lnTo>
                  <a:lnTo>
                    <a:pt x="238" y="1686"/>
                  </a:lnTo>
                  <a:lnTo>
                    <a:pt x="233" y="1746"/>
                  </a:lnTo>
                  <a:lnTo>
                    <a:pt x="225" y="1867"/>
                  </a:lnTo>
                  <a:lnTo>
                    <a:pt x="215" y="1988"/>
                  </a:lnTo>
                  <a:lnTo>
                    <a:pt x="207" y="2107"/>
                  </a:lnTo>
                  <a:lnTo>
                    <a:pt x="196" y="2224"/>
                  </a:lnTo>
                  <a:lnTo>
                    <a:pt x="190" y="2282"/>
                  </a:lnTo>
                  <a:lnTo>
                    <a:pt x="182" y="2340"/>
                  </a:lnTo>
                  <a:lnTo>
                    <a:pt x="175" y="2396"/>
                  </a:lnTo>
                  <a:lnTo>
                    <a:pt x="166" y="2452"/>
                  </a:lnTo>
                  <a:lnTo>
                    <a:pt x="157" y="2506"/>
                  </a:lnTo>
                  <a:lnTo>
                    <a:pt x="145" y="2560"/>
                  </a:lnTo>
                  <a:lnTo>
                    <a:pt x="133" y="2612"/>
                  </a:lnTo>
                  <a:lnTo>
                    <a:pt x="120" y="2663"/>
                  </a:lnTo>
                  <a:lnTo>
                    <a:pt x="107" y="2706"/>
                  </a:lnTo>
                  <a:lnTo>
                    <a:pt x="93" y="2753"/>
                  </a:lnTo>
                  <a:lnTo>
                    <a:pt x="78" y="2804"/>
                  </a:lnTo>
                  <a:lnTo>
                    <a:pt x="64" y="2858"/>
                  </a:lnTo>
                  <a:lnTo>
                    <a:pt x="49" y="2916"/>
                  </a:lnTo>
                  <a:lnTo>
                    <a:pt x="35" y="2978"/>
                  </a:lnTo>
                  <a:lnTo>
                    <a:pt x="29" y="3011"/>
                  </a:lnTo>
                  <a:lnTo>
                    <a:pt x="22" y="3045"/>
                  </a:lnTo>
                  <a:lnTo>
                    <a:pt x="17" y="3081"/>
                  </a:lnTo>
                  <a:lnTo>
                    <a:pt x="13" y="3118"/>
                  </a:lnTo>
                  <a:lnTo>
                    <a:pt x="8" y="3156"/>
                  </a:lnTo>
                  <a:lnTo>
                    <a:pt x="5" y="3195"/>
                  </a:lnTo>
                  <a:lnTo>
                    <a:pt x="2" y="3236"/>
                  </a:lnTo>
                  <a:lnTo>
                    <a:pt x="1" y="3278"/>
                  </a:lnTo>
                  <a:lnTo>
                    <a:pt x="0" y="3322"/>
                  </a:lnTo>
                  <a:lnTo>
                    <a:pt x="0" y="3367"/>
                  </a:lnTo>
                  <a:lnTo>
                    <a:pt x="1" y="3414"/>
                  </a:lnTo>
                  <a:lnTo>
                    <a:pt x="3" y="3461"/>
                  </a:lnTo>
                  <a:lnTo>
                    <a:pt x="7" y="3511"/>
                  </a:lnTo>
                  <a:lnTo>
                    <a:pt x="12" y="3563"/>
                  </a:lnTo>
                  <a:lnTo>
                    <a:pt x="18" y="3616"/>
                  </a:lnTo>
                  <a:lnTo>
                    <a:pt x="25" y="3671"/>
                  </a:lnTo>
                  <a:lnTo>
                    <a:pt x="35" y="3727"/>
                  </a:lnTo>
                  <a:lnTo>
                    <a:pt x="46" y="3785"/>
                  </a:lnTo>
                  <a:lnTo>
                    <a:pt x="58" y="3846"/>
                  </a:lnTo>
                  <a:lnTo>
                    <a:pt x="72" y="3907"/>
                  </a:lnTo>
                  <a:lnTo>
                    <a:pt x="88" y="3971"/>
                  </a:lnTo>
                  <a:lnTo>
                    <a:pt x="107" y="4033"/>
                  </a:lnTo>
                  <a:lnTo>
                    <a:pt x="129" y="4096"/>
                  </a:lnTo>
                  <a:lnTo>
                    <a:pt x="154" y="4159"/>
                  </a:lnTo>
                  <a:lnTo>
                    <a:pt x="180" y="4222"/>
                  </a:lnTo>
                  <a:lnTo>
                    <a:pt x="209" y="4283"/>
                  </a:lnTo>
                  <a:lnTo>
                    <a:pt x="238" y="4345"/>
                  </a:lnTo>
                  <a:lnTo>
                    <a:pt x="271" y="4405"/>
                  </a:lnTo>
                  <a:lnTo>
                    <a:pt x="306" y="4465"/>
                  </a:lnTo>
                  <a:lnTo>
                    <a:pt x="342" y="4525"/>
                  </a:lnTo>
                  <a:lnTo>
                    <a:pt x="379" y="4583"/>
                  </a:lnTo>
                  <a:lnTo>
                    <a:pt x="418" y="4639"/>
                  </a:lnTo>
                  <a:lnTo>
                    <a:pt x="458" y="4695"/>
                  </a:lnTo>
                  <a:lnTo>
                    <a:pt x="499" y="4749"/>
                  </a:lnTo>
                  <a:lnTo>
                    <a:pt x="541" y="4802"/>
                  </a:lnTo>
                  <a:lnTo>
                    <a:pt x="584" y="4853"/>
                  </a:lnTo>
                  <a:lnTo>
                    <a:pt x="627" y="4902"/>
                  </a:lnTo>
                  <a:lnTo>
                    <a:pt x="672" y="4949"/>
                  </a:lnTo>
                  <a:lnTo>
                    <a:pt x="716" y="4995"/>
                  </a:lnTo>
                  <a:lnTo>
                    <a:pt x="761" y="5037"/>
                  </a:lnTo>
                  <a:lnTo>
                    <a:pt x="805" y="5079"/>
                  </a:lnTo>
                  <a:lnTo>
                    <a:pt x="850" y="5117"/>
                  </a:lnTo>
                  <a:lnTo>
                    <a:pt x="894" y="5153"/>
                  </a:lnTo>
                  <a:lnTo>
                    <a:pt x="939" y="5187"/>
                  </a:lnTo>
                  <a:lnTo>
                    <a:pt x="982" y="5216"/>
                  </a:lnTo>
                  <a:lnTo>
                    <a:pt x="1026" y="5245"/>
                  </a:lnTo>
                  <a:lnTo>
                    <a:pt x="1067" y="5269"/>
                  </a:lnTo>
                  <a:lnTo>
                    <a:pt x="1109" y="5291"/>
                  </a:lnTo>
                  <a:lnTo>
                    <a:pt x="1150" y="5310"/>
                  </a:lnTo>
                  <a:lnTo>
                    <a:pt x="1189" y="5324"/>
                  </a:lnTo>
                  <a:lnTo>
                    <a:pt x="1227" y="5335"/>
                  </a:lnTo>
                  <a:lnTo>
                    <a:pt x="1263" y="5343"/>
                  </a:lnTo>
                  <a:lnTo>
                    <a:pt x="1301" y="5348"/>
                  </a:lnTo>
                  <a:lnTo>
                    <a:pt x="1342" y="5349"/>
                  </a:lnTo>
                  <a:lnTo>
                    <a:pt x="1389" y="5348"/>
                  </a:lnTo>
                  <a:lnTo>
                    <a:pt x="1438" y="5342"/>
                  </a:lnTo>
                  <a:lnTo>
                    <a:pt x="1491" y="5335"/>
                  </a:lnTo>
                  <a:lnTo>
                    <a:pt x="1546" y="5324"/>
                  </a:lnTo>
                  <a:lnTo>
                    <a:pt x="1604" y="5312"/>
                  </a:lnTo>
                  <a:lnTo>
                    <a:pt x="1664" y="5296"/>
                  </a:lnTo>
                  <a:lnTo>
                    <a:pt x="1728" y="5277"/>
                  </a:lnTo>
                  <a:lnTo>
                    <a:pt x="1793" y="5256"/>
                  </a:lnTo>
                  <a:lnTo>
                    <a:pt x="1858" y="5232"/>
                  </a:lnTo>
                  <a:lnTo>
                    <a:pt x="1926" y="5207"/>
                  </a:lnTo>
                  <a:lnTo>
                    <a:pt x="1995" y="5178"/>
                  </a:lnTo>
                  <a:lnTo>
                    <a:pt x="2064" y="5148"/>
                  </a:lnTo>
                  <a:lnTo>
                    <a:pt x="2134" y="5115"/>
                  </a:lnTo>
                  <a:lnTo>
                    <a:pt x="2204" y="5080"/>
                  </a:lnTo>
                  <a:lnTo>
                    <a:pt x="2274" y="5043"/>
                  </a:lnTo>
                  <a:lnTo>
                    <a:pt x="2344" y="5005"/>
                  </a:lnTo>
                  <a:lnTo>
                    <a:pt x="2411" y="4963"/>
                  </a:lnTo>
                  <a:lnTo>
                    <a:pt x="2480" y="4921"/>
                  </a:lnTo>
                  <a:lnTo>
                    <a:pt x="2547" y="4876"/>
                  </a:lnTo>
                  <a:lnTo>
                    <a:pt x="2612" y="4830"/>
                  </a:lnTo>
                  <a:lnTo>
                    <a:pt x="2675" y="4782"/>
                  </a:lnTo>
                  <a:lnTo>
                    <a:pt x="2737" y="4733"/>
                  </a:lnTo>
                  <a:lnTo>
                    <a:pt x="2796" y="4683"/>
                  </a:lnTo>
                  <a:lnTo>
                    <a:pt x="2852" y="4630"/>
                  </a:lnTo>
                  <a:lnTo>
                    <a:pt x="2906" y="4577"/>
                  </a:lnTo>
                  <a:lnTo>
                    <a:pt x="2956" y="4522"/>
                  </a:lnTo>
                  <a:lnTo>
                    <a:pt x="3004" y="4465"/>
                  </a:lnTo>
                  <a:lnTo>
                    <a:pt x="3046" y="4408"/>
                  </a:lnTo>
                  <a:lnTo>
                    <a:pt x="3086" y="4350"/>
                  </a:lnTo>
                  <a:lnTo>
                    <a:pt x="3121" y="4291"/>
                  </a:lnTo>
                  <a:lnTo>
                    <a:pt x="3183" y="4177"/>
                  </a:lnTo>
                  <a:lnTo>
                    <a:pt x="3238" y="4078"/>
                  </a:lnTo>
                  <a:lnTo>
                    <a:pt x="3287" y="3990"/>
                  </a:lnTo>
                  <a:lnTo>
                    <a:pt x="3329" y="3914"/>
                  </a:lnTo>
                  <a:lnTo>
                    <a:pt x="3365" y="3845"/>
                  </a:lnTo>
                  <a:lnTo>
                    <a:pt x="3396" y="3785"/>
                  </a:lnTo>
                  <a:lnTo>
                    <a:pt x="3421" y="3732"/>
                  </a:lnTo>
                  <a:lnTo>
                    <a:pt x="3442" y="3684"/>
                  </a:lnTo>
                  <a:lnTo>
                    <a:pt x="3451" y="3662"/>
                  </a:lnTo>
                  <a:lnTo>
                    <a:pt x="3458" y="3640"/>
                  </a:lnTo>
                  <a:lnTo>
                    <a:pt x="3466" y="3619"/>
                  </a:lnTo>
                  <a:lnTo>
                    <a:pt x="3471" y="3599"/>
                  </a:lnTo>
                  <a:lnTo>
                    <a:pt x="3475" y="3580"/>
                  </a:lnTo>
                  <a:lnTo>
                    <a:pt x="3479" y="3560"/>
                  </a:lnTo>
                  <a:lnTo>
                    <a:pt x="3483" y="3541"/>
                  </a:lnTo>
                  <a:lnTo>
                    <a:pt x="3485" y="3521"/>
                  </a:lnTo>
                  <a:lnTo>
                    <a:pt x="3486" y="3501"/>
                  </a:lnTo>
                  <a:lnTo>
                    <a:pt x="3487" y="3480"/>
                  </a:lnTo>
                  <a:lnTo>
                    <a:pt x="3487" y="3460"/>
                  </a:lnTo>
                  <a:lnTo>
                    <a:pt x="3486" y="3438"/>
                  </a:lnTo>
                  <a:lnTo>
                    <a:pt x="3483" y="3392"/>
                  </a:lnTo>
                  <a:lnTo>
                    <a:pt x="3478" y="3341"/>
                  </a:lnTo>
                  <a:lnTo>
                    <a:pt x="3477" y="3313"/>
                  </a:lnTo>
                  <a:lnTo>
                    <a:pt x="3480" y="3281"/>
                  </a:lnTo>
                  <a:lnTo>
                    <a:pt x="3487" y="3247"/>
                  </a:lnTo>
                  <a:lnTo>
                    <a:pt x="3496" y="3210"/>
                  </a:lnTo>
                  <a:lnTo>
                    <a:pt x="3509" y="3170"/>
                  </a:lnTo>
                  <a:lnTo>
                    <a:pt x="3525" y="3128"/>
                  </a:lnTo>
                  <a:lnTo>
                    <a:pt x="3543" y="3082"/>
                  </a:lnTo>
                  <a:lnTo>
                    <a:pt x="3562" y="3034"/>
                  </a:lnTo>
                  <a:lnTo>
                    <a:pt x="3605" y="2930"/>
                  </a:lnTo>
                  <a:lnTo>
                    <a:pt x="3653" y="2816"/>
                  </a:lnTo>
                  <a:lnTo>
                    <a:pt x="3677" y="2756"/>
                  </a:lnTo>
                  <a:lnTo>
                    <a:pt x="3702" y="2692"/>
                  </a:lnTo>
                  <a:lnTo>
                    <a:pt x="3725" y="2627"/>
                  </a:lnTo>
                  <a:lnTo>
                    <a:pt x="3747" y="2559"/>
                  </a:lnTo>
                  <a:lnTo>
                    <a:pt x="3770" y="2490"/>
                  </a:lnTo>
                  <a:lnTo>
                    <a:pt x="3790" y="2417"/>
                  </a:lnTo>
                  <a:lnTo>
                    <a:pt x="3808" y="2343"/>
                  </a:lnTo>
                  <a:lnTo>
                    <a:pt x="3825" y="2267"/>
                  </a:lnTo>
                  <a:lnTo>
                    <a:pt x="3838" y="2188"/>
                  </a:lnTo>
                  <a:lnTo>
                    <a:pt x="3849" y="2108"/>
                  </a:lnTo>
                  <a:lnTo>
                    <a:pt x="3858" y="2025"/>
                  </a:lnTo>
                  <a:lnTo>
                    <a:pt x="3862" y="1941"/>
                  </a:lnTo>
                  <a:lnTo>
                    <a:pt x="3863" y="1855"/>
                  </a:lnTo>
                  <a:lnTo>
                    <a:pt x="3859" y="1767"/>
                  </a:lnTo>
                  <a:lnTo>
                    <a:pt x="3851" y="1678"/>
                  </a:lnTo>
                  <a:lnTo>
                    <a:pt x="3838" y="1585"/>
                  </a:lnTo>
                  <a:lnTo>
                    <a:pt x="3820" y="1492"/>
                  </a:lnTo>
                  <a:lnTo>
                    <a:pt x="3797" y="1398"/>
                  </a:lnTo>
                  <a:lnTo>
                    <a:pt x="3768" y="1302"/>
                  </a:lnTo>
                  <a:lnTo>
                    <a:pt x="3733" y="1203"/>
                  </a:lnTo>
                  <a:lnTo>
                    <a:pt x="3691" y="1107"/>
                  </a:lnTo>
                  <a:lnTo>
                    <a:pt x="3648" y="1015"/>
                  </a:lnTo>
                  <a:lnTo>
                    <a:pt x="3600" y="927"/>
                  </a:lnTo>
                  <a:lnTo>
                    <a:pt x="3549" y="844"/>
                  </a:lnTo>
                  <a:lnTo>
                    <a:pt x="3496" y="765"/>
                  </a:lnTo>
                  <a:lnTo>
                    <a:pt x="3439" y="690"/>
                  </a:lnTo>
                  <a:lnTo>
                    <a:pt x="3381" y="620"/>
                  </a:lnTo>
                  <a:lnTo>
                    <a:pt x="3319" y="553"/>
                  </a:lnTo>
                  <a:lnTo>
                    <a:pt x="3256" y="490"/>
                  </a:lnTo>
                  <a:lnTo>
                    <a:pt x="3190" y="432"/>
                  </a:lnTo>
                  <a:lnTo>
                    <a:pt x="3122" y="377"/>
                  </a:lnTo>
                  <a:lnTo>
                    <a:pt x="3053" y="327"/>
                  </a:lnTo>
                  <a:lnTo>
                    <a:pt x="2982" y="281"/>
                  </a:lnTo>
                  <a:lnTo>
                    <a:pt x="2910" y="237"/>
                  </a:lnTo>
                  <a:lnTo>
                    <a:pt x="2837" y="198"/>
                  </a:lnTo>
                  <a:lnTo>
                    <a:pt x="2763" y="162"/>
                  </a:lnTo>
                  <a:lnTo>
                    <a:pt x="2689" y="130"/>
                  </a:lnTo>
                  <a:lnTo>
                    <a:pt x="2614" y="103"/>
                  </a:lnTo>
                  <a:lnTo>
                    <a:pt x="2537" y="77"/>
                  </a:lnTo>
                  <a:lnTo>
                    <a:pt x="2461" y="56"/>
                  </a:lnTo>
                  <a:lnTo>
                    <a:pt x="2386" y="39"/>
                  </a:lnTo>
                  <a:lnTo>
                    <a:pt x="2310" y="24"/>
                  </a:lnTo>
                  <a:lnTo>
                    <a:pt x="2234" y="14"/>
                  </a:lnTo>
                  <a:lnTo>
                    <a:pt x="2160" y="5"/>
                  </a:lnTo>
                  <a:lnTo>
                    <a:pt x="2086" y="1"/>
                  </a:lnTo>
                  <a:lnTo>
                    <a:pt x="2013" y="0"/>
                  </a:lnTo>
                  <a:lnTo>
                    <a:pt x="1941" y="1"/>
                  </a:lnTo>
                  <a:lnTo>
                    <a:pt x="1870" y="6"/>
                  </a:lnTo>
                  <a:lnTo>
                    <a:pt x="1801" y="14"/>
                  </a:lnTo>
                  <a:lnTo>
                    <a:pt x="1733" y="24"/>
                  </a:lnTo>
                  <a:lnTo>
                    <a:pt x="1668" y="38"/>
                  </a:lnTo>
                  <a:lnTo>
                    <a:pt x="1604" y="55"/>
                  </a:lnTo>
                  <a:close/>
                </a:path>
              </a:pathLst>
            </a:custGeom>
            <a:solidFill>
              <a:srgbClr val="F2B495"/>
            </a:solidFill>
            <a:ln w="9525">
              <a:noFill/>
              <a:round/>
              <a:headEnd/>
              <a:tailEnd/>
            </a:ln>
          </p:spPr>
          <p:txBody>
            <a:bodyPr/>
            <a:lstStyle/>
            <a:p>
              <a:endParaRPr lang="zh-TW" altLang="en-US"/>
            </a:p>
          </p:txBody>
        </p:sp>
        <p:sp>
          <p:nvSpPr>
            <p:cNvPr id="36898" name="Freeform 69"/>
            <p:cNvSpPr>
              <a:spLocks/>
            </p:cNvSpPr>
            <p:nvPr/>
          </p:nvSpPr>
          <p:spPr bwMode="auto">
            <a:xfrm>
              <a:off x="-966788" y="839788"/>
              <a:ext cx="142875" cy="166687"/>
            </a:xfrm>
            <a:custGeom>
              <a:avLst/>
              <a:gdLst>
                <a:gd name="T0" fmla="*/ 2147483647 w 811"/>
                <a:gd name="T1" fmla="*/ 2147483647 h 938"/>
                <a:gd name="T2" fmla="*/ 2147483647 w 811"/>
                <a:gd name="T3" fmla="*/ 2147483647 h 938"/>
                <a:gd name="T4" fmla="*/ 2147483647 w 811"/>
                <a:gd name="T5" fmla="*/ 2147483647 h 938"/>
                <a:gd name="T6" fmla="*/ 2147483647 w 811"/>
                <a:gd name="T7" fmla="*/ 2147483647 h 938"/>
                <a:gd name="T8" fmla="*/ 2147483647 w 811"/>
                <a:gd name="T9" fmla="*/ 2147483647 h 938"/>
                <a:gd name="T10" fmla="*/ 2147483647 w 811"/>
                <a:gd name="T11" fmla="*/ 2147483647 h 938"/>
                <a:gd name="T12" fmla="*/ 2147483647 w 811"/>
                <a:gd name="T13" fmla="*/ 0 h 938"/>
                <a:gd name="T14" fmla="*/ 2147483647 w 811"/>
                <a:gd name="T15" fmla="*/ 2147483647 h 938"/>
                <a:gd name="T16" fmla="*/ 2147483647 w 811"/>
                <a:gd name="T17" fmla="*/ 2147483647 h 938"/>
                <a:gd name="T18" fmla="*/ 2147483647 w 811"/>
                <a:gd name="T19" fmla="*/ 2147483647 h 938"/>
                <a:gd name="T20" fmla="*/ 2147483647 w 811"/>
                <a:gd name="T21" fmla="*/ 2147483647 h 938"/>
                <a:gd name="T22" fmla="*/ 2147483647 w 811"/>
                <a:gd name="T23" fmla="*/ 2147483647 h 938"/>
                <a:gd name="T24" fmla="*/ 2147483647 w 811"/>
                <a:gd name="T25" fmla="*/ 2147483647 h 938"/>
                <a:gd name="T26" fmla="*/ 2147483647 w 811"/>
                <a:gd name="T27" fmla="*/ 2147483647 h 938"/>
                <a:gd name="T28" fmla="*/ 2147483647 w 811"/>
                <a:gd name="T29" fmla="*/ 2147483647 h 938"/>
                <a:gd name="T30" fmla="*/ 2147483647 w 811"/>
                <a:gd name="T31" fmla="*/ 2147483647 h 938"/>
                <a:gd name="T32" fmla="*/ 2147483647 w 811"/>
                <a:gd name="T33" fmla="*/ 2147483647 h 938"/>
                <a:gd name="T34" fmla="*/ 2147483647 w 811"/>
                <a:gd name="T35" fmla="*/ 2147483647 h 938"/>
                <a:gd name="T36" fmla="*/ 2147483647 w 811"/>
                <a:gd name="T37" fmla="*/ 2147483647 h 938"/>
                <a:gd name="T38" fmla="*/ 2147483647 w 811"/>
                <a:gd name="T39" fmla="*/ 2147483647 h 938"/>
                <a:gd name="T40" fmla="*/ 2147483647 w 811"/>
                <a:gd name="T41" fmla="*/ 2147483647 h 938"/>
                <a:gd name="T42" fmla="*/ 2147483647 w 811"/>
                <a:gd name="T43" fmla="*/ 2147483647 h 938"/>
                <a:gd name="T44" fmla="*/ 2147483647 w 811"/>
                <a:gd name="T45" fmla="*/ 2147483647 h 938"/>
                <a:gd name="T46" fmla="*/ 2147483647 w 811"/>
                <a:gd name="T47" fmla="*/ 2147483647 h 938"/>
                <a:gd name="T48" fmla="*/ 2147483647 w 811"/>
                <a:gd name="T49" fmla="*/ 2147483647 h 938"/>
                <a:gd name="T50" fmla="*/ 2147483647 w 811"/>
                <a:gd name="T51" fmla="*/ 2147483647 h 938"/>
                <a:gd name="T52" fmla="*/ 2147483647 w 811"/>
                <a:gd name="T53" fmla="*/ 2147483647 h 938"/>
                <a:gd name="T54" fmla="*/ 2147483647 w 811"/>
                <a:gd name="T55" fmla="*/ 2147483647 h 938"/>
                <a:gd name="T56" fmla="*/ 2147483647 w 811"/>
                <a:gd name="T57" fmla="*/ 2147483647 h 938"/>
                <a:gd name="T58" fmla="*/ 2147483647 w 811"/>
                <a:gd name="T59" fmla="*/ 2147483647 h 938"/>
                <a:gd name="T60" fmla="*/ 2147483647 w 811"/>
                <a:gd name="T61" fmla="*/ 2147483647 h 938"/>
                <a:gd name="T62" fmla="*/ 2147483647 w 811"/>
                <a:gd name="T63" fmla="*/ 2147483647 h 938"/>
                <a:gd name="T64" fmla="*/ 0 w 811"/>
                <a:gd name="T65" fmla="*/ 2147483647 h 938"/>
                <a:gd name="T66" fmla="*/ 2147483647 w 811"/>
                <a:gd name="T67" fmla="*/ 2147483647 h 938"/>
                <a:gd name="T68" fmla="*/ 2147483647 w 811"/>
                <a:gd name="T69" fmla="*/ 2147483647 h 938"/>
                <a:gd name="T70" fmla="*/ 2147483647 w 811"/>
                <a:gd name="T71" fmla="*/ 2147483647 h 938"/>
                <a:gd name="T72" fmla="*/ 2147483647 w 811"/>
                <a:gd name="T73" fmla="*/ 2147483647 h 938"/>
                <a:gd name="T74" fmla="*/ 2147483647 w 811"/>
                <a:gd name="T75" fmla="*/ 2147483647 h 938"/>
                <a:gd name="T76" fmla="*/ 2147483647 w 811"/>
                <a:gd name="T77" fmla="*/ 2147483647 h 938"/>
                <a:gd name="T78" fmla="*/ 2147483647 w 811"/>
                <a:gd name="T79" fmla="*/ 2147483647 h 938"/>
                <a:gd name="T80" fmla="*/ 2147483647 w 811"/>
                <a:gd name="T81" fmla="*/ 2147483647 h 938"/>
                <a:gd name="T82" fmla="*/ 2147483647 w 811"/>
                <a:gd name="T83" fmla="*/ 2147483647 h 9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11"/>
                <a:gd name="T127" fmla="*/ 0 h 938"/>
                <a:gd name="T128" fmla="*/ 811 w 811"/>
                <a:gd name="T129" fmla="*/ 938 h 9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11" h="938">
                  <a:moveTo>
                    <a:pt x="231" y="103"/>
                  </a:moveTo>
                  <a:lnTo>
                    <a:pt x="238" y="99"/>
                  </a:lnTo>
                  <a:lnTo>
                    <a:pt x="259" y="89"/>
                  </a:lnTo>
                  <a:lnTo>
                    <a:pt x="289" y="76"/>
                  </a:lnTo>
                  <a:lnTo>
                    <a:pt x="328" y="60"/>
                  </a:lnTo>
                  <a:lnTo>
                    <a:pt x="352" y="51"/>
                  </a:lnTo>
                  <a:lnTo>
                    <a:pt x="375" y="42"/>
                  </a:lnTo>
                  <a:lnTo>
                    <a:pt x="400" y="34"/>
                  </a:lnTo>
                  <a:lnTo>
                    <a:pt x="427" y="26"/>
                  </a:lnTo>
                  <a:lnTo>
                    <a:pt x="455" y="18"/>
                  </a:lnTo>
                  <a:lnTo>
                    <a:pt x="482" y="12"/>
                  </a:lnTo>
                  <a:lnTo>
                    <a:pt x="511" y="7"/>
                  </a:lnTo>
                  <a:lnTo>
                    <a:pt x="539" y="4"/>
                  </a:lnTo>
                  <a:lnTo>
                    <a:pt x="567" y="0"/>
                  </a:lnTo>
                  <a:lnTo>
                    <a:pt x="594" y="0"/>
                  </a:lnTo>
                  <a:lnTo>
                    <a:pt x="622" y="2"/>
                  </a:lnTo>
                  <a:lnTo>
                    <a:pt x="648" y="5"/>
                  </a:lnTo>
                  <a:lnTo>
                    <a:pt x="673" y="11"/>
                  </a:lnTo>
                  <a:lnTo>
                    <a:pt x="697" y="20"/>
                  </a:lnTo>
                  <a:lnTo>
                    <a:pt x="719" y="30"/>
                  </a:lnTo>
                  <a:lnTo>
                    <a:pt x="740" y="45"/>
                  </a:lnTo>
                  <a:lnTo>
                    <a:pt x="758" y="62"/>
                  </a:lnTo>
                  <a:lnTo>
                    <a:pt x="773" y="83"/>
                  </a:lnTo>
                  <a:lnTo>
                    <a:pt x="787" y="108"/>
                  </a:lnTo>
                  <a:lnTo>
                    <a:pt x="798" y="137"/>
                  </a:lnTo>
                  <a:lnTo>
                    <a:pt x="805" y="170"/>
                  </a:lnTo>
                  <a:lnTo>
                    <a:pt x="809" y="207"/>
                  </a:lnTo>
                  <a:lnTo>
                    <a:pt x="811" y="248"/>
                  </a:lnTo>
                  <a:lnTo>
                    <a:pt x="807" y="295"/>
                  </a:lnTo>
                  <a:lnTo>
                    <a:pt x="801" y="344"/>
                  </a:lnTo>
                  <a:lnTo>
                    <a:pt x="791" y="390"/>
                  </a:lnTo>
                  <a:lnTo>
                    <a:pt x="779" y="436"/>
                  </a:lnTo>
                  <a:lnTo>
                    <a:pt x="763" y="480"/>
                  </a:lnTo>
                  <a:lnTo>
                    <a:pt x="745" y="524"/>
                  </a:lnTo>
                  <a:lnTo>
                    <a:pt x="725" y="565"/>
                  </a:lnTo>
                  <a:lnTo>
                    <a:pt x="702" y="604"/>
                  </a:lnTo>
                  <a:lnTo>
                    <a:pt x="677" y="642"/>
                  </a:lnTo>
                  <a:lnTo>
                    <a:pt x="651" y="678"/>
                  </a:lnTo>
                  <a:lnTo>
                    <a:pt x="623" y="712"/>
                  </a:lnTo>
                  <a:lnTo>
                    <a:pt x="593" y="744"/>
                  </a:lnTo>
                  <a:lnTo>
                    <a:pt x="564" y="775"/>
                  </a:lnTo>
                  <a:lnTo>
                    <a:pt x="532" y="802"/>
                  </a:lnTo>
                  <a:lnTo>
                    <a:pt x="500" y="828"/>
                  </a:lnTo>
                  <a:lnTo>
                    <a:pt x="467" y="851"/>
                  </a:lnTo>
                  <a:lnTo>
                    <a:pt x="434" y="871"/>
                  </a:lnTo>
                  <a:lnTo>
                    <a:pt x="400" y="889"/>
                  </a:lnTo>
                  <a:lnTo>
                    <a:pt x="368" y="905"/>
                  </a:lnTo>
                  <a:lnTo>
                    <a:pt x="335" y="918"/>
                  </a:lnTo>
                  <a:lnTo>
                    <a:pt x="302" y="927"/>
                  </a:lnTo>
                  <a:lnTo>
                    <a:pt x="270" y="934"/>
                  </a:lnTo>
                  <a:lnTo>
                    <a:pt x="239" y="938"/>
                  </a:lnTo>
                  <a:lnTo>
                    <a:pt x="210" y="938"/>
                  </a:lnTo>
                  <a:lnTo>
                    <a:pt x="181" y="936"/>
                  </a:lnTo>
                  <a:lnTo>
                    <a:pt x="154" y="929"/>
                  </a:lnTo>
                  <a:lnTo>
                    <a:pt x="128" y="921"/>
                  </a:lnTo>
                  <a:lnTo>
                    <a:pt x="105" y="908"/>
                  </a:lnTo>
                  <a:lnTo>
                    <a:pt x="83" y="891"/>
                  </a:lnTo>
                  <a:lnTo>
                    <a:pt x="64" y="871"/>
                  </a:lnTo>
                  <a:lnTo>
                    <a:pt x="47" y="848"/>
                  </a:lnTo>
                  <a:lnTo>
                    <a:pt x="33" y="820"/>
                  </a:lnTo>
                  <a:lnTo>
                    <a:pt x="21" y="788"/>
                  </a:lnTo>
                  <a:lnTo>
                    <a:pt x="13" y="756"/>
                  </a:lnTo>
                  <a:lnTo>
                    <a:pt x="6" y="723"/>
                  </a:lnTo>
                  <a:lnTo>
                    <a:pt x="2" y="690"/>
                  </a:lnTo>
                  <a:lnTo>
                    <a:pt x="0" y="657"/>
                  </a:lnTo>
                  <a:lnTo>
                    <a:pt x="0" y="625"/>
                  </a:lnTo>
                  <a:lnTo>
                    <a:pt x="2" y="594"/>
                  </a:lnTo>
                  <a:lnTo>
                    <a:pt x="5" y="562"/>
                  </a:lnTo>
                  <a:lnTo>
                    <a:pt x="11" y="531"/>
                  </a:lnTo>
                  <a:lnTo>
                    <a:pt x="16" y="501"/>
                  </a:lnTo>
                  <a:lnTo>
                    <a:pt x="23" y="472"/>
                  </a:lnTo>
                  <a:lnTo>
                    <a:pt x="32" y="443"/>
                  </a:lnTo>
                  <a:lnTo>
                    <a:pt x="41" y="415"/>
                  </a:lnTo>
                  <a:lnTo>
                    <a:pt x="52" y="388"/>
                  </a:lnTo>
                  <a:lnTo>
                    <a:pt x="64" y="362"/>
                  </a:lnTo>
                  <a:lnTo>
                    <a:pt x="75" y="336"/>
                  </a:lnTo>
                  <a:lnTo>
                    <a:pt x="87" y="312"/>
                  </a:lnTo>
                  <a:lnTo>
                    <a:pt x="100" y="289"/>
                  </a:lnTo>
                  <a:lnTo>
                    <a:pt x="112" y="266"/>
                  </a:lnTo>
                  <a:lnTo>
                    <a:pt x="125" y="245"/>
                  </a:lnTo>
                  <a:lnTo>
                    <a:pt x="138" y="226"/>
                  </a:lnTo>
                  <a:lnTo>
                    <a:pt x="161" y="190"/>
                  </a:lnTo>
                  <a:lnTo>
                    <a:pt x="183" y="159"/>
                  </a:lnTo>
                  <a:lnTo>
                    <a:pt x="218" y="118"/>
                  </a:lnTo>
                  <a:lnTo>
                    <a:pt x="231" y="103"/>
                  </a:lnTo>
                  <a:close/>
                </a:path>
              </a:pathLst>
            </a:custGeom>
            <a:solidFill>
              <a:srgbClr val="F2B495"/>
            </a:solidFill>
            <a:ln w="9525">
              <a:noFill/>
              <a:round/>
              <a:headEnd/>
              <a:tailEnd/>
            </a:ln>
          </p:spPr>
          <p:txBody>
            <a:bodyPr/>
            <a:lstStyle/>
            <a:p>
              <a:endParaRPr lang="zh-TW" altLang="en-US"/>
            </a:p>
          </p:txBody>
        </p:sp>
        <p:sp>
          <p:nvSpPr>
            <p:cNvPr id="36899" name="Freeform 70"/>
            <p:cNvSpPr>
              <a:spLocks/>
            </p:cNvSpPr>
            <p:nvPr/>
          </p:nvSpPr>
          <p:spPr bwMode="auto">
            <a:xfrm>
              <a:off x="-966788" y="733425"/>
              <a:ext cx="69850" cy="207962"/>
            </a:xfrm>
            <a:custGeom>
              <a:avLst/>
              <a:gdLst>
                <a:gd name="T0" fmla="*/ 2147483647 w 400"/>
                <a:gd name="T1" fmla="*/ 2147483647 h 1172"/>
                <a:gd name="T2" fmla="*/ 2147483647 w 400"/>
                <a:gd name="T3" fmla="*/ 2147483647 h 1172"/>
                <a:gd name="T4" fmla="*/ 2147483647 w 400"/>
                <a:gd name="T5" fmla="*/ 2147483647 h 1172"/>
                <a:gd name="T6" fmla="*/ 2147483647 w 400"/>
                <a:gd name="T7" fmla="*/ 2147483647 h 1172"/>
                <a:gd name="T8" fmla="*/ 2147483647 w 400"/>
                <a:gd name="T9" fmla="*/ 2147483647 h 1172"/>
                <a:gd name="T10" fmla="*/ 2147483647 w 400"/>
                <a:gd name="T11" fmla="*/ 2147483647 h 1172"/>
                <a:gd name="T12" fmla="*/ 2147483647 w 400"/>
                <a:gd name="T13" fmla="*/ 2147483647 h 1172"/>
                <a:gd name="T14" fmla="*/ 2147483647 w 400"/>
                <a:gd name="T15" fmla="*/ 2147483647 h 1172"/>
                <a:gd name="T16" fmla="*/ 2147483647 w 400"/>
                <a:gd name="T17" fmla="*/ 2147483647 h 1172"/>
                <a:gd name="T18" fmla="*/ 2147483647 w 400"/>
                <a:gd name="T19" fmla="*/ 2147483647 h 1172"/>
                <a:gd name="T20" fmla="*/ 2147483647 w 400"/>
                <a:gd name="T21" fmla="*/ 2147483647 h 1172"/>
                <a:gd name="T22" fmla="*/ 2147483647 w 400"/>
                <a:gd name="T23" fmla="*/ 2147483647 h 1172"/>
                <a:gd name="T24" fmla="*/ 2147483647 w 400"/>
                <a:gd name="T25" fmla="*/ 2147483647 h 1172"/>
                <a:gd name="T26" fmla="*/ 2147483647 w 400"/>
                <a:gd name="T27" fmla="*/ 2147483647 h 1172"/>
                <a:gd name="T28" fmla="*/ 2147483647 w 400"/>
                <a:gd name="T29" fmla="*/ 2147483647 h 1172"/>
                <a:gd name="T30" fmla="*/ 2147483647 w 400"/>
                <a:gd name="T31" fmla="*/ 2147483647 h 1172"/>
                <a:gd name="T32" fmla="*/ 2147483647 w 400"/>
                <a:gd name="T33" fmla="*/ 2147483647 h 1172"/>
                <a:gd name="T34" fmla="*/ 2147483647 w 400"/>
                <a:gd name="T35" fmla="*/ 2147483647 h 1172"/>
                <a:gd name="T36" fmla="*/ 2147483647 w 400"/>
                <a:gd name="T37" fmla="*/ 2147483647 h 1172"/>
                <a:gd name="T38" fmla="*/ 2147483647 w 400"/>
                <a:gd name="T39" fmla="*/ 2147483647 h 1172"/>
                <a:gd name="T40" fmla="*/ 2147483647 w 400"/>
                <a:gd name="T41" fmla="*/ 2147483647 h 1172"/>
                <a:gd name="T42" fmla="*/ 2147483647 w 400"/>
                <a:gd name="T43" fmla="*/ 2147483647 h 1172"/>
                <a:gd name="T44" fmla="*/ 2147483647 w 400"/>
                <a:gd name="T45" fmla="*/ 2147483647 h 1172"/>
                <a:gd name="T46" fmla="*/ 2147483647 w 400"/>
                <a:gd name="T47" fmla="*/ 2147483647 h 1172"/>
                <a:gd name="T48" fmla="*/ 2147483647 w 400"/>
                <a:gd name="T49" fmla="*/ 2147483647 h 1172"/>
                <a:gd name="T50" fmla="*/ 2147483647 w 400"/>
                <a:gd name="T51" fmla="*/ 2147483647 h 1172"/>
                <a:gd name="T52" fmla="*/ 2147483647 w 400"/>
                <a:gd name="T53" fmla="*/ 2147483647 h 1172"/>
                <a:gd name="T54" fmla="*/ 2147483647 w 400"/>
                <a:gd name="T55" fmla="*/ 2147483647 h 1172"/>
                <a:gd name="T56" fmla="*/ 2147483647 w 400"/>
                <a:gd name="T57" fmla="*/ 2147483647 h 1172"/>
                <a:gd name="T58" fmla="*/ 2147483647 w 400"/>
                <a:gd name="T59" fmla="*/ 2147483647 h 1172"/>
                <a:gd name="T60" fmla="*/ 2147483647 w 400"/>
                <a:gd name="T61" fmla="*/ 2147483647 h 1172"/>
                <a:gd name="T62" fmla="*/ 2147483647 w 400"/>
                <a:gd name="T63" fmla="*/ 2147483647 h 1172"/>
                <a:gd name="T64" fmla="*/ 2147483647 w 400"/>
                <a:gd name="T65" fmla="*/ 2147483647 h 1172"/>
                <a:gd name="T66" fmla="*/ 2147483647 w 400"/>
                <a:gd name="T67" fmla="*/ 2147483647 h 1172"/>
                <a:gd name="T68" fmla="*/ 2147483647 w 400"/>
                <a:gd name="T69" fmla="*/ 2147483647 h 1172"/>
                <a:gd name="T70" fmla="*/ 2147483647 w 400"/>
                <a:gd name="T71" fmla="*/ 2147483647 h 1172"/>
                <a:gd name="T72" fmla="*/ 2147483647 w 400"/>
                <a:gd name="T73" fmla="*/ 2147483647 h 11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0"/>
                <a:gd name="T112" fmla="*/ 0 h 1172"/>
                <a:gd name="T113" fmla="*/ 400 w 400"/>
                <a:gd name="T114" fmla="*/ 1172 h 117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0" h="1172">
                  <a:moveTo>
                    <a:pt x="309" y="0"/>
                  </a:moveTo>
                  <a:lnTo>
                    <a:pt x="310" y="10"/>
                  </a:lnTo>
                  <a:lnTo>
                    <a:pt x="311" y="40"/>
                  </a:lnTo>
                  <a:lnTo>
                    <a:pt x="313" y="85"/>
                  </a:lnTo>
                  <a:lnTo>
                    <a:pt x="315" y="146"/>
                  </a:lnTo>
                  <a:lnTo>
                    <a:pt x="315" y="219"/>
                  </a:lnTo>
                  <a:lnTo>
                    <a:pt x="311" y="302"/>
                  </a:lnTo>
                  <a:lnTo>
                    <a:pt x="309" y="346"/>
                  </a:lnTo>
                  <a:lnTo>
                    <a:pt x="306" y="392"/>
                  </a:lnTo>
                  <a:lnTo>
                    <a:pt x="303" y="439"/>
                  </a:lnTo>
                  <a:lnTo>
                    <a:pt x="298" y="488"/>
                  </a:lnTo>
                  <a:lnTo>
                    <a:pt x="291" y="537"/>
                  </a:lnTo>
                  <a:lnTo>
                    <a:pt x="284" y="586"/>
                  </a:lnTo>
                  <a:lnTo>
                    <a:pt x="275" y="636"/>
                  </a:lnTo>
                  <a:lnTo>
                    <a:pt x="265" y="686"/>
                  </a:lnTo>
                  <a:lnTo>
                    <a:pt x="253" y="735"/>
                  </a:lnTo>
                  <a:lnTo>
                    <a:pt x="240" y="783"/>
                  </a:lnTo>
                  <a:lnTo>
                    <a:pt x="226" y="832"/>
                  </a:lnTo>
                  <a:lnTo>
                    <a:pt x="209" y="878"/>
                  </a:lnTo>
                  <a:lnTo>
                    <a:pt x="191" y="923"/>
                  </a:lnTo>
                  <a:lnTo>
                    <a:pt x="169" y="967"/>
                  </a:lnTo>
                  <a:lnTo>
                    <a:pt x="147" y="1008"/>
                  </a:lnTo>
                  <a:lnTo>
                    <a:pt x="123" y="1046"/>
                  </a:lnTo>
                  <a:lnTo>
                    <a:pt x="95" y="1083"/>
                  </a:lnTo>
                  <a:lnTo>
                    <a:pt x="66" y="1116"/>
                  </a:lnTo>
                  <a:lnTo>
                    <a:pt x="34" y="1146"/>
                  </a:lnTo>
                  <a:lnTo>
                    <a:pt x="0" y="1172"/>
                  </a:lnTo>
                  <a:lnTo>
                    <a:pt x="3" y="1172"/>
                  </a:lnTo>
                  <a:lnTo>
                    <a:pt x="13" y="1169"/>
                  </a:lnTo>
                  <a:lnTo>
                    <a:pt x="27" y="1164"/>
                  </a:lnTo>
                  <a:lnTo>
                    <a:pt x="48" y="1155"/>
                  </a:lnTo>
                  <a:lnTo>
                    <a:pt x="58" y="1149"/>
                  </a:lnTo>
                  <a:lnTo>
                    <a:pt x="71" y="1141"/>
                  </a:lnTo>
                  <a:lnTo>
                    <a:pt x="84" y="1133"/>
                  </a:lnTo>
                  <a:lnTo>
                    <a:pt x="98" y="1122"/>
                  </a:lnTo>
                  <a:lnTo>
                    <a:pt x="112" y="1111"/>
                  </a:lnTo>
                  <a:lnTo>
                    <a:pt x="128" y="1097"/>
                  </a:lnTo>
                  <a:lnTo>
                    <a:pt x="143" y="1081"/>
                  </a:lnTo>
                  <a:lnTo>
                    <a:pt x="160" y="1064"/>
                  </a:lnTo>
                  <a:lnTo>
                    <a:pt x="176" y="1044"/>
                  </a:lnTo>
                  <a:lnTo>
                    <a:pt x="193" y="1023"/>
                  </a:lnTo>
                  <a:lnTo>
                    <a:pt x="209" y="998"/>
                  </a:lnTo>
                  <a:lnTo>
                    <a:pt x="226" y="972"/>
                  </a:lnTo>
                  <a:lnTo>
                    <a:pt x="243" y="943"/>
                  </a:lnTo>
                  <a:lnTo>
                    <a:pt x="258" y="912"/>
                  </a:lnTo>
                  <a:lnTo>
                    <a:pt x="275" y="877"/>
                  </a:lnTo>
                  <a:lnTo>
                    <a:pt x="291" y="840"/>
                  </a:lnTo>
                  <a:lnTo>
                    <a:pt x="307" y="799"/>
                  </a:lnTo>
                  <a:lnTo>
                    <a:pt x="322" y="756"/>
                  </a:lnTo>
                  <a:lnTo>
                    <a:pt x="336" y="709"/>
                  </a:lnTo>
                  <a:lnTo>
                    <a:pt x="350" y="658"/>
                  </a:lnTo>
                  <a:lnTo>
                    <a:pt x="363" y="606"/>
                  </a:lnTo>
                  <a:lnTo>
                    <a:pt x="375" y="548"/>
                  </a:lnTo>
                  <a:lnTo>
                    <a:pt x="387" y="488"/>
                  </a:lnTo>
                  <a:lnTo>
                    <a:pt x="397" y="422"/>
                  </a:lnTo>
                  <a:lnTo>
                    <a:pt x="398" y="407"/>
                  </a:lnTo>
                  <a:lnTo>
                    <a:pt x="399" y="367"/>
                  </a:lnTo>
                  <a:lnTo>
                    <a:pt x="400" y="340"/>
                  </a:lnTo>
                  <a:lnTo>
                    <a:pt x="400" y="308"/>
                  </a:lnTo>
                  <a:lnTo>
                    <a:pt x="399" y="274"/>
                  </a:lnTo>
                  <a:lnTo>
                    <a:pt x="397" y="238"/>
                  </a:lnTo>
                  <a:lnTo>
                    <a:pt x="394" y="202"/>
                  </a:lnTo>
                  <a:lnTo>
                    <a:pt x="390" y="165"/>
                  </a:lnTo>
                  <a:lnTo>
                    <a:pt x="386" y="147"/>
                  </a:lnTo>
                  <a:lnTo>
                    <a:pt x="382" y="130"/>
                  </a:lnTo>
                  <a:lnTo>
                    <a:pt x="378" y="113"/>
                  </a:lnTo>
                  <a:lnTo>
                    <a:pt x="373" y="96"/>
                  </a:lnTo>
                  <a:lnTo>
                    <a:pt x="368" y="80"/>
                  </a:lnTo>
                  <a:lnTo>
                    <a:pt x="361" y="65"/>
                  </a:lnTo>
                  <a:lnTo>
                    <a:pt x="355" y="52"/>
                  </a:lnTo>
                  <a:lnTo>
                    <a:pt x="347" y="39"/>
                  </a:lnTo>
                  <a:lnTo>
                    <a:pt x="339" y="27"/>
                  </a:lnTo>
                  <a:lnTo>
                    <a:pt x="329" y="17"/>
                  </a:lnTo>
                  <a:lnTo>
                    <a:pt x="320" y="7"/>
                  </a:lnTo>
                  <a:lnTo>
                    <a:pt x="309" y="0"/>
                  </a:lnTo>
                  <a:close/>
                </a:path>
              </a:pathLst>
            </a:custGeom>
            <a:solidFill>
              <a:srgbClr val="6C262A"/>
            </a:solidFill>
            <a:ln w="9525">
              <a:noFill/>
              <a:round/>
              <a:headEnd/>
              <a:tailEnd/>
            </a:ln>
          </p:spPr>
          <p:txBody>
            <a:bodyPr/>
            <a:lstStyle/>
            <a:p>
              <a:endParaRPr lang="zh-TW" altLang="en-US"/>
            </a:p>
          </p:txBody>
        </p:sp>
        <p:sp>
          <p:nvSpPr>
            <p:cNvPr id="36900" name="Freeform 71"/>
            <p:cNvSpPr>
              <a:spLocks/>
            </p:cNvSpPr>
            <p:nvPr/>
          </p:nvSpPr>
          <p:spPr bwMode="auto">
            <a:xfrm>
              <a:off x="-1530350" y="584200"/>
              <a:ext cx="76200" cy="322262"/>
            </a:xfrm>
            <a:custGeom>
              <a:avLst/>
              <a:gdLst>
                <a:gd name="T0" fmla="*/ 2147483647 w 428"/>
                <a:gd name="T1" fmla="*/ 2147483647 h 1834"/>
                <a:gd name="T2" fmla="*/ 2147483647 w 428"/>
                <a:gd name="T3" fmla="*/ 2147483647 h 1834"/>
                <a:gd name="T4" fmla="*/ 2147483647 w 428"/>
                <a:gd name="T5" fmla="*/ 2147483647 h 1834"/>
                <a:gd name="T6" fmla="*/ 2147483647 w 428"/>
                <a:gd name="T7" fmla="*/ 2147483647 h 1834"/>
                <a:gd name="T8" fmla="*/ 2147483647 w 428"/>
                <a:gd name="T9" fmla="*/ 2147483647 h 1834"/>
                <a:gd name="T10" fmla="*/ 2147483647 w 428"/>
                <a:gd name="T11" fmla="*/ 2147483647 h 1834"/>
                <a:gd name="T12" fmla="*/ 2147483647 w 428"/>
                <a:gd name="T13" fmla="*/ 2147483647 h 1834"/>
                <a:gd name="T14" fmla="*/ 2147483647 w 428"/>
                <a:gd name="T15" fmla="*/ 2147483647 h 1834"/>
                <a:gd name="T16" fmla="*/ 2147483647 w 428"/>
                <a:gd name="T17" fmla="*/ 2147483647 h 1834"/>
                <a:gd name="T18" fmla="*/ 2147483647 w 428"/>
                <a:gd name="T19" fmla="*/ 2147483647 h 1834"/>
                <a:gd name="T20" fmla="*/ 2147483647 w 428"/>
                <a:gd name="T21" fmla="*/ 2147483647 h 1834"/>
                <a:gd name="T22" fmla="*/ 2147483647 w 428"/>
                <a:gd name="T23" fmla="*/ 2147483647 h 1834"/>
                <a:gd name="T24" fmla="*/ 2147483647 w 428"/>
                <a:gd name="T25" fmla="*/ 2147483647 h 1834"/>
                <a:gd name="T26" fmla="*/ 2147483647 w 428"/>
                <a:gd name="T27" fmla="*/ 2147483647 h 1834"/>
                <a:gd name="T28" fmla="*/ 2147483647 w 428"/>
                <a:gd name="T29" fmla="*/ 2147483647 h 1834"/>
                <a:gd name="T30" fmla="*/ 2147483647 w 428"/>
                <a:gd name="T31" fmla="*/ 2147483647 h 1834"/>
                <a:gd name="T32" fmla="*/ 2147483647 w 428"/>
                <a:gd name="T33" fmla="*/ 2147483647 h 1834"/>
                <a:gd name="T34" fmla="*/ 2147483647 w 428"/>
                <a:gd name="T35" fmla="*/ 2147483647 h 1834"/>
                <a:gd name="T36" fmla="*/ 2147483647 w 428"/>
                <a:gd name="T37" fmla="*/ 2147483647 h 1834"/>
                <a:gd name="T38" fmla="*/ 2147483647 w 428"/>
                <a:gd name="T39" fmla="*/ 2147483647 h 1834"/>
                <a:gd name="T40" fmla="*/ 2147483647 w 428"/>
                <a:gd name="T41" fmla="*/ 2147483647 h 1834"/>
                <a:gd name="T42" fmla="*/ 2147483647 w 428"/>
                <a:gd name="T43" fmla="*/ 2147483647 h 1834"/>
                <a:gd name="T44" fmla="*/ 2147483647 w 428"/>
                <a:gd name="T45" fmla="*/ 2147483647 h 1834"/>
                <a:gd name="T46" fmla="*/ 2147483647 w 428"/>
                <a:gd name="T47" fmla="*/ 2147483647 h 1834"/>
                <a:gd name="T48" fmla="*/ 2147483647 w 428"/>
                <a:gd name="T49" fmla="*/ 2147483647 h 1834"/>
                <a:gd name="T50" fmla="*/ 2147483647 w 428"/>
                <a:gd name="T51" fmla="*/ 2147483647 h 1834"/>
                <a:gd name="T52" fmla="*/ 2147483647 w 428"/>
                <a:gd name="T53" fmla="*/ 2147483647 h 1834"/>
                <a:gd name="T54" fmla="*/ 2147483647 w 428"/>
                <a:gd name="T55" fmla="*/ 2147483647 h 1834"/>
                <a:gd name="T56" fmla="*/ 2147483647 w 428"/>
                <a:gd name="T57" fmla="*/ 2147483647 h 1834"/>
                <a:gd name="T58" fmla="*/ 2147483647 w 428"/>
                <a:gd name="T59" fmla="*/ 2147483647 h 1834"/>
                <a:gd name="T60" fmla="*/ 2147483647 w 428"/>
                <a:gd name="T61" fmla="*/ 2147483647 h 1834"/>
                <a:gd name="T62" fmla="*/ 2147483647 w 428"/>
                <a:gd name="T63" fmla="*/ 2147483647 h 1834"/>
                <a:gd name="T64" fmla="*/ 2147483647 w 428"/>
                <a:gd name="T65" fmla="*/ 2147483647 h 1834"/>
                <a:gd name="T66" fmla="*/ 2147483647 w 428"/>
                <a:gd name="T67" fmla="*/ 2147483647 h 1834"/>
                <a:gd name="T68" fmla="*/ 2147483647 w 428"/>
                <a:gd name="T69" fmla="*/ 2147483647 h 1834"/>
                <a:gd name="T70" fmla="*/ 2147483647 w 428"/>
                <a:gd name="T71" fmla="*/ 0 h 1834"/>
                <a:gd name="T72" fmla="*/ 2147483647 w 428"/>
                <a:gd name="T73" fmla="*/ 2147483647 h 18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8"/>
                <a:gd name="T112" fmla="*/ 0 h 1834"/>
                <a:gd name="T113" fmla="*/ 428 w 428"/>
                <a:gd name="T114" fmla="*/ 1834 h 18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8" h="1834">
                  <a:moveTo>
                    <a:pt x="428" y="14"/>
                  </a:moveTo>
                  <a:lnTo>
                    <a:pt x="422" y="22"/>
                  </a:lnTo>
                  <a:lnTo>
                    <a:pt x="409" y="46"/>
                  </a:lnTo>
                  <a:lnTo>
                    <a:pt x="386" y="84"/>
                  </a:lnTo>
                  <a:lnTo>
                    <a:pt x="359" y="137"/>
                  </a:lnTo>
                  <a:lnTo>
                    <a:pt x="343" y="170"/>
                  </a:lnTo>
                  <a:lnTo>
                    <a:pt x="326" y="204"/>
                  </a:lnTo>
                  <a:lnTo>
                    <a:pt x="308" y="244"/>
                  </a:lnTo>
                  <a:lnTo>
                    <a:pt x="290" y="287"/>
                  </a:lnTo>
                  <a:lnTo>
                    <a:pt x="271" y="334"/>
                  </a:lnTo>
                  <a:lnTo>
                    <a:pt x="252" y="383"/>
                  </a:lnTo>
                  <a:lnTo>
                    <a:pt x="233" y="436"/>
                  </a:lnTo>
                  <a:lnTo>
                    <a:pt x="214" y="493"/>
                  </a:lnTo>
                  <a:lnTo>
                    <a:pt x="195" y="553"/>
                  </a:lnTo>
                  <a:lnTo>
                    <a:pt x="177" y="617"/>
                  </a:lnTo>
                  <a:lnTo>
                    <a:pt x="159" y="683"/>
                  </a:lnTo>
                  <a:lnTo>
                    <a:pt x="142" y="753"/>
                  </a:lnTo>
                  <a:lnTo>
                    <a:pt x="126" y="826"/>
                  </a:lnTo>
                  <a:lnTo>
                    <a:pt x="111" y="902"/>
                  </a:lnTo>
                  <a:lnTo>
                    <a:pt x="98" y="982"/>
                  </a:lnTo>
                  <a:lnTo>
                    <a:pt x="87" y="1065"/>
                  </a:lnTo>
                  <a:lnTo>
                    <a:pt x="76" y="1150"/>
                  </a:lnTo>
                  <a:lnTo>
                    <a:pt x="69" y="1238"/>
                  </a:lnTo>
                  <a:lnTo>
                    <a:pt x="62" y="1330"/>
                  </a:lnTo>
                  <a:lnTo>
                    <a:pt x="59" y="1425"/>
                  </a:lnTo>
                  <a:lnTo>
                    <a:pt x="57" y="1523"/>
                  </a:lnTo>
                  <a:lnTo>
                    <a:pt x="59" y="1624"/>
                  </a:lnTo>
                  <a:lnTo>
                    <a:pt x="63" y="1727"/>
                  </a:lnTo>
                  <a:lnTo>
                    <a:pt x="71" y="1834"/>
                  </a:lnTo>
                  <a:lnTo>
                    <a:pt x="69" y="1824"/>
                  </a:lnTo>
                  <a:lnTo>
                    <a:pt x="63" y="1796"/>
                  </a:lnTo>
                  <a:lnTo>
                    <a:pt x="55" y="1752"/>
                  </a:lnTo>
                  <a:lnTo>
                    <a:pt x="45" y="1693"/>
                  </a:lnTo>
                  <a:lnTo>
                    <a:pt x="35" y="1620"/>
                  </a:lnTo>
                  <a:lnTo>
                    <a:pt x="24" y="1535"/>
                  </a:lnTo>
                  <a:lnTo>
                    <a:pt x="20" y="1487"/>
                  </a:lnTo>
                  <a:lnTo>
                    <a:pt x="15" y="1438"/>
                  </a:lnTo>
                  <a:lnTo>
                    <a:pt x="10" y="1387"/>
                  </a:lnTo>
                  <a:lnTo>
                    <a:pt x="7" y="1333"/>
                  </a:lnTo>
                  <a:lnTo>
                    <a:pt x="4" y="1276"/>
                  </a:lnTo>
                  <a:lnTo>
                    <a:pt x="2" y="1219"/>
                  </a:lnTo>
                  <a:lnTo>
                    <a:pt x="1" y="1160"/>
                  </a:lnTo>
                  <a:lnTo>
                    <a:pt x="0" y="1098"/>
                  </a:lnTo>
                  <a:lnTo>
                    <a:pt x="1" y="1036"/>
                  </a:lnTo>
                  <a:lnTo>
                    <a:pt x="3" y="973"/>
                  </a:lnTo>
                  <a:lnTo>
                    <a:pt x="6" y="909"/>
                  </a:lnTo>
                  <a:lnTo>
                    <a:pt x="10" y="844"/>
                  </a:lnTo>
                  <a:lnTo>
                    <a:pt x="17" y="779"/>
                  </a:lnTo>
                  <a:lnTo>
                    <a:pt x="24" y="712"/>
                  </a:lnTo>
                  <a:lnTo>
                    <a:pt x="34" y="646"/>
                  </a:lnTo>
                  <a:lnTo>
                    <a:pt x="45" y="579"/>
                  </a:lnTo>
                  <a:lnTo>
                    <a:pt x="58" y="514"/>
                  </a:lnTo>
                  <a:lnTo>
                    <a:pt x="73" y="448"/>
                  </a:lnTo>
                  <a:lnTo>
                    <a:pt x="91" y="382"/>
                  </a:lnTo>
                  <a:lnTo>
                    <a:pt x="110" y="318"/>
                  </a:lnTo>
                  <a:lnTo>
                    <a:pt x="123" y="301"/>
                  </a:lnTo>
                  <a:lnTo>
                    <a:pt x="157" y="256"/>
                  </a:lnTo>
                  <a:lnTo>
                    <a:pt x="179" y="228"/>
                  </a:lnTo>
                  <a:lnTo>
                    <a:pt x="204" y="196"/>
                  </a:lnTo>
                  <a:lnTo>
                    <a:pt x="232" y="163"/>
                  </a:lnTo>
                  <a:lnTo>
                    <a:pt x="260" y="130"/>
                  </a:lnTo>
                  <a:lnTo>
                    <a:pt x="289" y="98"/>
                  </a:lnTo>
                  <a:lnTo>
                    <a:pt x="317" y="68"/>
                  </a:lnTo>
                  <a:lnTo>
                    <a:pt x="330" y="55"/>
                  </a:lnTo>
                  <a:lnTo>
                    <a:pt x="344" y="42"/>
                  </a:lnTo>
                  <a:lnTo>
                    <a:pt x="357" y="31"/>
                  </a:lnTo>
                  <a:lnTo>
                    <a:pt x="368" y="21"/>
                  </a:lnTo>
                  <a:lnTo>
                    <a:pt x="379" y="13"/>
                  </a:lnTo>
                  <a:lnTo>
                    <a:pt x="390" y="6"/>
                  </a:lnTo>
                  <a:lnTo>
                    <a:pt x="399" y="2"/>
                  </a:lnTo>
                  <a:lnTo>
                    <a:pt x="408" y="0"/>
                  </a:lnTo>
                  <a:lnTo>
                    <a:pt x="415" y="0"/>
                  </a:lnTo>
                  <a:lnTo>
                    <a:pt x="420" y="2"/>
                  </a:lnTo>
                  <a:lnTo>
                    <a:pt x="425" y="6"/>
                  </a:lnTo>
                  <a:lnTo>
                    <a:pt x="428" y="14"/>
                  </a:lnTo>
                  <a:close/>
                </a:path>
              </a:pathLst>
            </a:custGeom>
            <a:solidFill>
              <a:srgbClr val="6C262A"/>
            </a:solidFill>
            <a:ln w="9525">
              <a:noFill/>
              <a:round/>
              <a:headEnd/>
              <a:tailEnd/>
            </a:ln>
          </p:spPr>
          <p:txBody>
            <a:bodyPr/>
            <a:lstStyle/>
            <a:p>
              <a:endParaRPr lang="zh-TW" altLang="en-US"/>
            </a:p>
          </p:txBody>
        </p:sp>
        <p:sp>
          <p:nvSpPr>
            <p:cNvPr id="36901" name="Freeform 72"/>
            <p:cNvSpPr>
              <a:spLocks/>
            </p:cNvSpPr>
            <p:nvPr/>
          </p:nvSpPr>
          <p:spPr bwMode="auto">
            <a:xfrm>
              <a:off x="-1181100" y="928688"/>
              <a:ext cx="173038" cy="212725"/>
            </a:xfrm>
            <a:custGeom>
              <a:avLst/>
              <a:gdLst>
                <a:gd name="T0" fmla="*/ 2147483647 w 986"/>
                <a:gd name="T1" fmla="*/ 2147483647 h 1199"/>
                <a:gd name="T2" fmla="*/ 2147483647 w 986"/>
                <a:gd name="T3" fmla="*/ 2147483647 h 1199"/>
                <a:gd name="T4" fmla="*/ 2147483647 w 986"/>
                <a:gd name="T5" fmla="*/ 2147483647 h 1199"/>
                <a:gd name="T6" fmla="*/ 2147483647 w 986"/>
                <a:gd name="T7" fmla="*/ 2147483647 h 1199"/>
                <a:gd name="T8" fmla="*/ 2147483647 w 986"/>
                <a:gd name="T9" fmla="*/ 2147483647 h 1199"/>
                <a:gd name="T10" fmla="*/ 2147483647 w 986"/>
                <a:gd name="T11" fmla="*/ 2147483647 h 1199"/>
                <a:gd name="T12" fmla="*/ 2147483647 w 986"/>
                <a:gd name="T13" fmla="*/ 2147483647 h 1199"/>
                <a:gd name="T14" fmla="*/ 2147483647 w 986"/>
                <a:gd name="T15" fmla="*/ 2147483647 h 1199"/>
                <a:gd name="T16" fmla="*/ 2147483647 w 986"/>
                <a:gd name="T17" fmla="*/ 2147483647 h 1199"/>
                <a:gd name="T18" fmla="*/ 2147483647 w 986"/>
                <a:gd name="T19" fmla="*/ 2147483647 h 1199"/>
                <a:gd name="T20" fmla="*/ 2147483647 w 986"/>
                <a:gd name="T21" fmla="*/ 2147483647 h 1199"/>
                <a:gd name="T22" fmla="*/ 2147483647 w 986"/>
                <a:gd name="T23" fmla="*/ 2147483647 h 1199"/>
                <a:gd name="T24" fmla="*/ 2147483647 w 986"/>
                <a:gd name="T25" fmla="*/ 0 h 1199"/>
                <a:gd name="T26" fmla="*/ 2147483647 w 986"/>
                <a:gd name="T27" fmla="*/ 2147483647 h 1199"/>
                <a:gd name="T28" fmla="*/ 2147483647 w 986"/>
                <a:gd name="T29" fmla="*/ 2147483647 h 1199"/>
                <a:gd name="T30" fmla="*/ 2147483647 w 986"/>
                <a:gd name="T31" fmla="*/ 2147483647 h 1199"/>
                <a:gd name="T32" fmla="*/ 2147483647 w 986"/>
                <a:gd name="T33" fmla="*/ 2147483647 h 1199"/>
                <a:gd name="T34" fmla="*/ 2147483647 w 986"/>
                <a:gd name="T35" fmla="*/ 2147483647 h 1199"/>
                <a:gd name="T36" fmla="*/ 2147483647 w 986"/>
                <a:gd name="T37" fmla="*/ 2147483647 h 1199"/>
                <a:gd name="T38" fmla="*/ 0 w 986"/>
                <a:gd name="T39" fmla="*/ 2147483647 h 1199"/>
                <a:gd name="T40" fmla="*/ 2147483647 w 986"/>
                <a:gd name="T41" fmla="*/ 2147483647 h 1199"/>
                <a:gd name="T42" fmla="*/ 2147483647 w 986"/>
                <a:gd name="T43" fmla="*/ 2147483647 h 1199"/>
                <a:gd name="T44" fmla="*/ 2147483647 w 986"/>
                <a:gd name="T45" fmla="*/ 2147483647 h 1199"/>
                <a:gd name="T46" fmla="*/ 2147483647 w 986"/>
                <a:gd name="T47" fmla="*/ 2147483647 h 1199"/>
                <a:gd name="T48" fmla="*/ 2147483647 w 986"/>
                <a:gd name="T49" fmla="*/ 2147483647 h 1199"/>
                <a:gd name="T50" fmla="*/ 2147483647 w 986"/>
                <a:gd name="T51" fmla="*/ 2147483647 h 1199"/>
                <a:gd name="T52" fmla="*/ 2147483647 w 986"/>
                <a:gd name="T53" fmla="*/ 2147483647 h 1199"/>
                <a:gd name="T54" fmla="*/ 2147483647 w 986"/>
                <a:gd name="T55" fmla="*/ 2147483647 h 1199"/>
                <a:gd name="T56" fmla="*/ 2147483647 w 986"/>
                <a:gd name="T57" fmla="*/ 2147483647 h 1199"/>
                <a:gd name="T58" fmla="*/ 2147483647 w 986"/>
                <a:gd name="T59" fmla="*/ 2147483647 h 1199"/>
                <a:gd name="T60" fmla="*/ 2147483647 w 986"/>
                <a:gd name="T61" fmla="*/ 2147483647 h 1199"/>
                <a:gd name="T62" fmla="*/ 2147483647 w 986"/>
                <a:gd name="T63" fmla="*/ 2147483647 h 1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6"/>
                <a:gd name="T97" fmla="*/ 0 h 1199"/>
                <a:gd name="T98" fmla="*/ 986 w 986"/>
                <a:gd name="T99" fmla="*/ 1199 h 1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6" h="1199">
                  <a:moveTo>
                    <a:pt x="765" y="1092"/>
                  </a:moveTo>
                  <a:lnTo>
                    <a:pt x="816" y="1047"/>
                  </a:lnTo>
                  <a:lnTo>
                    <a:pt x="860" y="999"/>
                  </a:lnTo>
                  <a:lnTo>
                    <a:pt x="897" y="949"/>
                  </a:lnTo>
                  <a:lnTo>
                    <a:pt x="928" y="896"/>
                  </a:lnTo>
                  <a:lnTo>
                    <a:pt x="951" y="839"/>
                  </a:lnTo>
                  <a:lnTo>
                    <a:pt x="969" y="782"/>
                  </a:lnTo>
                  <a:lnTo>
                    <a:pt x="981" y="723"/>
                  </a:lnTo>
                  <a:lnTo>
                    <a:pt x="986" y="664"/>
                  </a:lnTo>
                  <a:lnTo>
                    <a:pt x="986" y="604"/>
                  </a:lnTo>
                  <a:lnTo>
                    <a:pt x="982" y="545"/>
                  </a:lnTo>
                  <a:lnTo>
                    <a:pt x="972" y="486"/>
                  </a:lnTo>
                  <a:lnTo>
                    <a:pt x="957" y="428"/>
                  </a:lnTo>
                  <a:lnTo>
                    <a:pt x="939" y="372"/>
                  </a:lnTo>
                  <a:lnTo>
                    <a:pt x="916" y="318"/>
                  </a:lnTo>
                  <a:lnTo>
                    <a:pt x="889" y="266"/>
                  </a:lnTo>
                  <a:lnTo>
                    <a:pt x="860" y="219"/>
                  </a:lnTo>
                  <a:lnTo>
                    <a:pt x="826" y="173"/>
                  </a:lnTo>
                  <a:lnTo>
                    <a:pt x="790" y="133"/>
                  </a:lnTo>
                  <a:lnTo>
                    <a:pt x="750" y="97"/>
                  </a:lnTo>
                  <a:lnTo>
                    <a:pt x="708" y="65"/>
                  </a:lnTo>
                  <a:lnTo>
                    <a:pt x="664" y="40"/>
                  </a:lnTo>
                  <a:lnTo>
                    <a:pt x="617" y="20"/>
                  </a:lnTo>
                  <a:lnTo>
                    <a:pt x="569" y="6"/>
                  </a:lnTo>
                  <a:lnTo>
                    <a:pt x="521" y="0"/>
                  </a:lnTo>
                  <a:lnTo>
                    <a:pt x="470" y="0"/>
                  </a:lnTo>
                  <a:lnTo>
                    <a:pt x="418" y="8"/>
                  </a:lnTo>
                  <a:lnTo>
                    <a:pt x="366" y="25"/>
                  </a:lnTo>
                  <a:lnTo>
                    <a:pt x="313" y="50"/>
                  </a:lnTo>
                  <a:lnTo>
                    <a:pt x="260" y="85"/>
                  </a:lnTo>
                  <a:lnTo>
                    <a:pt x="207" y="130"/>
                  </a:lnTo>
                  <a:lnTo>
                    <a:pt x="155" y="184"/>
                  </a:lnTo>
                  <a:lnTo>
                    <a:pt x="103" y="249"/>
                  </a:lnTo>
                  <a:lnTo>
                    <a:pt x="76" y="291"/>
                  </a:lnTo>
                  <a:lnTo>
                    <a:pt x="53" y="334"/>
                  </a:lnTo>
                  <a:lnTo>
                    <a:pt x="34" y="379"/>
                  </a:lnTo>
                  <a:lnTo>
                    <a:pt x="21" y="425"/>
                  </a:lnTo>
                  <a:lnTo>
                    <a:pt x="10" y="472"/>
                  </a:lnTo>
                  <a:lnTo>
                    <a:pt x="4" y="521"/>
                  </a:lnTo>
                  <a:lnTo>
                    <a:pt x="0" y="569"/>
                  </a:lnTo>
                  <a:lnTo>
                    <a:pt x="2" y="618"/>
                  </a:lnTo>
                  <a:lnTo>
                    <a:pt x="6" y="667"/>
                  </a:lnTo>
                  <a:lnTo>
                    <a:pt x="14" y="714"/>
                  </a:lnTo>
                  <a:lnTo>
                    <a:pt x="25" y="762"/>
                  </a:lnTo>
                  <a:lnTo>
                    <a:pt x="39" y="809"/>
                  </a:lnTo>
                  <a:lnTo>
                    <a:pt x="56" y="854"/>
                  </a:lnTo>
                  <a:lnTo>
                    <a:pt x="76" y="899"/>
                  </a:lnTo>
                  <a:lnTo>
                    <a:pt x="98" y="940"/>
                  </a:lnTo>
                  <a:lnTo>
                    <a:pt x="123" y="980"/>
                  </a:lnTo>
                  <a:lnTo>
                    <a:pt x="151" y="1017"/>
                  </a:lnTo>
                  <a:lnTo>
                    <a:pt x="181" y="1052"/>
                  </a:lnTo>
                  <a:lnTo>
                    <a:pt x="212" y="1084"/>
                  </a:lnTo>
                  <a:lnTo>
                    <a:pt x="246" y="1113"/>
                  </a:lnTo>
                  <a:lnTo>
                    <a:pt x="282" y="1138"/>
                  </a:lnTo>
                  <a:lnTo>
                    <a:pt x="319" y="1158"/>
                  </a:lnTo>
                  <a:lnTo>
                    <a:pt x="359" y="1175"/>
                  </a:lnTo>
                  <a:lnTo>
                    <a:pt x="400" y="1188"/>
                  </a:lnTo>
                  <a:lnTo>
                    <a:pt x="442" y="1195"/>
                  </a:lnTo>
                  <a:lnTo>
                    <a:pt x="486" y="1199"/>
                  </a:lnTo>
                  <a:lnTo>
                    <a:pt x="530" y="1195"/>
                  </a:lnTo>
                  <a:lnTo>
                    <a:pt x="576" y="1187"/>
                  </a:lnTo>
                  <a:lnTo>
                    <a:pt x="621" y="1173"/>
                  </a:lnTo>
                  <a:lnTo>
                    <a:pt x="669" y="1152"/>
                  </a:lnTo>
                  <a:lnTo>
                    <a:pt x="717" y="1125"/>
                  </a:lnTo>
                  <a:lnTo>
                    <a:pt x="765" y="1092"/>
                  </a:lnTo>
                  <a:close/>
                </a:path>
              </a:pathLst>
            </a:custGeom>
            <a:solidFill>
              <a:srgbClr val="EEA38B"/>
            </a:solidFill>
            <a:ln w="9525">
              <a:noFill/>
              <a:round/>
              <a:headEnd/>
              <a:tailEnd/>
            </a:ln>
          </p:spPr>
          <p:txBody>
            <a:bodyPr/>
            <a:lstStyle/>
            <a:p>
              <a:endParaRPr lang="zh-TW" altLang="en-US"/>
            </a:p>
          </p:txBody>
        </p:sp>
        <p:sp>
          <p:nvSpPr>
            <p:cNvPr id="36902" name="Freeform 73"/>
            <p:cNvSpPr>
              <a:spLocks/>
            </p:cNvSpPr>
            <p:nvPr/>
          </p:nvSpPr>
          <p:spPr bwMode="auto">
            <a:xfrm>
              <a:off x="-1525588" y="890588"/>
              <a:ext cx="131763" cy="160337"/>
            </a:xfrm>
            <a:custGeom>
              <a:avLst/>
              <a:gdLst>
                <a:gd name="T0" fmla="*/ 2147483647 w 747"/>
                <a:gd name="T1" fmla="*/ 2147483647 h 910"/>
                <a:gd name="T2" fmla="*/ 2147483647 w 747"/>
                <a:gd name="T3" fmla="*/ 2147483647 h 910"/>
                <a:gd name="T4" fmla="*/ 2147483647 w 747"/>
                <a:gd name="T5" fmla="*/ 2147483647 h 910"/>
                <a:gd name="T6" fmla="*/ 2147483647 w 747"/>
                <a:gd name="T7" fmla="*/ 2147483647 h 910"/>
                <a:gd name="T8" fmla="*/ 2147483647 w 747"/>
                <a:gd name="T9" fmla="*/ 2147483647 h 910"/>
                <a:gd name="T10" fmla="*/ 2147483647 w 747"/>
                <a:gd name="T11" fmla="*/ 2147483647 h 910"/>
                <a:gd name="T12" fmla="*/ 2147483647 w 747"/>
                <a:gd name="T13" fmla="*/ 2147483647 h 910"/>
                <a:gd name="T14" fmla="*/ 2147483647 w 747"/>
                <a:gd name="T15" fmla="*/ 2147483647 h 910"/>
                <a:gd name="T16" fmla="*/ 2147483647 w 747"/>
                <a:gd name="T17" fmla="*/ 2147483647 h 910"/>
                <a:gd name="T18" fmla="*/ 2147483647 w 747"/>
                <a:gd name="T19" fmla="*/ 2147483647 h 910"/>
                <a:gd name="T20" fmla="*/ 2147483647 w 747"/>
                <a:gd name="T21" fmla="*/ 2147483647 h 910"/>
                <a:gd name="T22" fmla="*/ 2147483647 w 747"/>
                <a:gd name="T23" fmla="*/ 2147483647 h 910"/>
                <a:gd name="T24" fmla="*/ 2147483647 w 747"/>
                <a:gd name="T25" fmla="*/ 2147483647 h 910"/>
                <a:gd name="T26" fmla="*/ 2147483647 w 747"/>
                <a:gd name="T27" fmla="*/ 2147483647 h 910"/>
                <a:gd name="T28" fmla="*/ 2147483647 w 747"/>
                <a:gd name="T29" fmla="*/ 2147483647 h 910"/>
                <a:gd name="T30" fmla="*/ 2147483647 w 747"/>
                <a:gd name="T31" fmla="*/ 2147483647 h 910"/>
                <a:gd name="T32" fmla="*/ 2147483647 w 747"/>
                <a:gd name="T33" fmla="*/ 2147483647 h 910"/>
                <a:gd name="T34" fmla="*/ 2147483647 w 747"/>
                <a:gd name="T35" fmla="*/ 2147483647 h 910"/>
                <a:gd name="T36" fmla="*/ 2147483647 w 747"/>
                <a:gd name="T37" fmla="*/ 2147483647 h 910"/>
                <a:gd name="T38" fmla="*/ 0 w 747"/>
                <a:gd name="T39" fmla="*/ 2147483647 h 910"/>
                <a:gd name="T40" fmla="*/ 2147483647 w 747"/>
                <a:gd name="T41" fmla="*/ 2147483647 h 910"/>
                <a:gd name="T42" fmla="*/ 2147483647 w 747"/>
                <a:gd name="T43" fmla="*/ 2147483647 h 910"/>
                <a:gd name="T44" fmla="*/ 2147483647 w 747"/>
                <a:gd name="T45" fmla="*/ 2147483647 h 910"/>
                <a:gd name="T46" fmla="*/ 2147483647 w 747"/>
                <a:gd name="T47" fmla="*/ 2147483647 h 910"/>
                <a:gd name="T48" fmla="*/ 2147483647 w 747"/>
                <a:gd name="T49" fmla="*/ 2147483647 h 910"/>
                <a:gd name="T50" fmla="*/ 2147483647 w 747"/>
                <a:gd name="T51" fmla="*/ 2147483647 h 910"/>
                <a:gd name="T52" fmla="*/ 2147483647 w 747"/>
                <a:gd name="T53" fmla="*/ 2147483647 h 910"/>
                <a:gd name="T54" fmla="*/ 2147483647 w 747"/>
                <a:gd name="T55" fmla="*/ 2147483647 h 910"/>
                <a:gd name="T56" fmla="*/ 2147483647 w 747"/>
                <a:gd name="T57" fmla="*/ 2147483647 h 910"/>
                <a:gd name="T58" fmla="*/ 2147483647 w 747"/>
                <a:gd name="T59" fmla="*/ 2147483647 h 910"/>
                <a:gd name="T60" fmla="*/ 2147483647 w 747"/>
                <a:gd name="T61" fmla="*/ 2147483647 h 910"/>
                <a:gd name="T62" fmla="*/ 2147483647 w 747"/>
                <a:gd name="T63" fmla="*/ 2147483647 h 9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7"/>
                <a:gd name="T97" fmla="*/ 0 h 910"/>
                <a:gd name="T98" fmla="*/ 747 w 747"/>
                <a:gd name="T99" fmla="*/ 910 h 91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7" h="910">
                  <a:moveTo>
                    <a:pt x="579" y="829"/>
                  </a:moveTo>
                  <a:lnTo>
                    <a:pt x="619" y="796"/>
                  </a:lnTo>
                  <a:lnTo>
                    <a:pt x="651" y="760"/>
                  </a:lnTo>
                  <a:lnTo>
                    <a:pt x="680" y="721"/>
                  </a:lnTo>
                  <a:lnTo>
                    <a:pt x="702" y="680"/>
                  </a:lnTo>
                  <a:lnTo>
                    <a:pt x="720" y="638"/>
                  </a:lnTo>
                  <a:lnTo>
                    <a:pt x="734" y="595"/>
                  </a:lnTo>
                  <a:lnTo>
                    <a:pt x="743" y="550"/>
                  </a:lnTo>
                  <a:lnTo>
                    <a:pt x="747" y="505"/>
                  </a:lnTo>
                  <a:lnTo>
                    <a:pt x="747" y="459"/>
                  </a:lnTo>
                  <a:lnTo>
                    <a:pt x="744" y="415"/>
                  </a:lnTo>
                  <a:lnTo>
                    <a:pt x="736" y="370"/>
                  </a:lnTo>
                  <a:lnTo>
                    <a:pt x="726" y="326"/>
                  </a:lnTo>
                  <a:lnTo>
                    <a:pt x="712" y="283"/>
                  </a:lnTo>
                  <a:lnTo>
                    <a:pt x="694" y="243"/>
                  </a:lnTo>
                  <a:lnTo>
                    <a:pt x="674" y="204"/>
                  </a:lnTo>
                  <a:lnTo>
                    <a:pt x="651" y="167"/>
                  </a:lnTo>
                  <a:lnTo>
                    <a:pt x="626" y="133"/>
                  </a:lnTo>
                  <a:lnTo>
                    <a:pt x="597" y="102"/>
                  </a:lnTo>
                  <a:lnTo>
                    <a:pt x="568" y="75"/>
                  </a:lnTo>
                  <a:lnTo>
                    <a:pt x="536" y="51"/>
                  </a:lnTo>
                  <a:lnTo>
                    <a:pt x="503" y="31"/>
                  </a:lnTo>
                  <a:lnTo>
                    <a:pt x="468" y="16"/>
                  </a:lnTo>
                  <a:lnTo>
                    <a:pt x="431" y="6"/>
                  </a:lnTo>
                  <a:lnTo>
                    <a:pt x="394" y="0"/>
                  </a:lnTo>
                  <a:lnTo>
                    <a:pt x="355" y="1"/>
                  </a:lnTo>
                  <a:lnTo>
                    <a:pt x="317" y="8"/>
                  </a:lnTo>
                  <a:lnTo>
                    <a:pt x="276" y="21"/>
                  </a:lnTo>
                  <a:lnTo>
                    <a:pt x="236" y="40"/>
                  </a:lnTo>
                  <a:lnTo>
                    <a:pt x="196" y="66"/>
                  </a:lnTo>
                  <a:lnTo>
                    <a:pt x="157" y="99"/>
                  </a:lnTo>
                  <a:lnTo>
                    <a:pt x="116" y="140"/>
                  </a:lnTo>
                  <a:lnTo>
                    <a:pt x="77" y="190"/>
                  </a:lnTo>
                  <a:lnTo>
                    <a:pt x="57" y="222"/>
                  </a:lnTo>
                  <a:lnTo>
                    <a:pt x="39" y="255"/>
                  </a:lnTo>
                  <a:lnTo>
                    <a:pt x="25" y="289"/>
                  </a:lnTo>
                  <a:lnTo>
                    <a:pt x="15" y="323"/>
                  </a:lnTo>
                  <a:lnTo>
                    <a:pt x="7" y="359"/>
                  </a:lnTo>
                  <a:lnTo>
                    <a:pt x="2" y="396"/>
                  </a:lnTo>
                  <a:lnTo>
                    <a:pt x="0" y="433"/>
                  </a:lnTo>
                  <a:lnTo>
                    <a:pt x="1" y="470"/>
                  </a:lnTo>
                  <a:lnTo>
                    <a:pt x="4" y="507"/>
                  </a:lnTo>
                  <a:lnTo>
                    <a:pt x="9" y="544"/>
                  </a:lnTo>
                  <a:lnTo>
                    <a:pt x="18" y="580"/>
                  </a:lnTo>
                  <a:lnTo>
                    <a:pt x="28" y="615"/>
                  </a:lnTo>
                  <a:lnTo>
                    <a:pt x="41" y="650"/>
                  </a:lnTo>
                  <a:lnTo>
                    <a:pt x="57" y="683"/>
                  </a:lnTo>
                  <a:lnTo>
                    <a:pt x="74" y="714"/>
                  </a:lnTo>
                  <a:lnTo>
                    <a:pt x="93" y="745"/>
                  </a:lnTo>
                  <a:lnTo>
                    <a:pt x="113" y="774"/>
                  </a:lnTo>
                  <a:lnTo>
                    <a:pt x="135" y="800"/>
                  </a:lnTo>
                  <a:lnTo>
                    <a:pt x="160" y="823"/>
                  </a:lnTo>
                  <a:lnTo>
                    <a:pt x="186" y="846"/>
                  </a:lnTo>
                  <a:lnTo>
                    <a:pt x="213" y="865"/>
                  </a:lnTo>
                  <a:lnTo>
                    <a:pt x="241" y="881"/>
                  </a:lnTo>
                  <a:lnTo>
                    <a:pt x="271" y="893"/>
                  </a:lnTo>
                  <a:lnTo>
                    <a:pt x="302" y="903"/>
                  </a:lnTo>
                  <a:lnTo>
                    <a:pt x="335" y="908"/>
                  </a:lnTo>
                  <a:lnTo>
                    <a:pt x="367" y="910"/>
                  </a:lnTo>
                  <a:lnTo>
                    <a:pt x="401" y="908"/>
                  </a:lnTo>
                  <a:lnTo>
                    <a:pt x="435" y="902"/>
                  </a:lnTo>
                  <a:lnTo>
                    <a:pt x="470" y="891"/>
                  </a:lnTo>
                  <a:lnTo>
                    <a:pt x="506" y="875"/>
                  </a:lnTo>
                  <a:lnTo>
                    <a:pt x="542" y="855"/>
                  </a:lnTo>
                  <a:lnTo>
                    <a:pt x="579" y="829"/>
                  </a:lnTo>
                  <a:close/>
                </a:path>
              </a:pathLst>
            </a:custGeom>
            <a:solidFill>
              <a:srgbClr val="EEA38B"/>
            </a:solidFill>
            <a:ln w="9525">
              <a:noFill/>
              <a:round/>
              <a:headEnd/>
              <a:tailEnd/>
            </a:ln>
          </p:spPr>
          <p:txBody>
            <a:bodyPr/>
            <a:lstStyle/>
            <a:p>
              <a:endParaRPr lang="zh-TW" altLang="en-US"/>
            </a:p>
          </p:txBody>
        </p:sp>
        <p:sp>
          <p:nvSpPr>
            <p:cNvPr id="36903" name="Freeform 74"/>
            <p:cNvSpPr>
              <a:spLocks/>
            </p:cNvSpPr>
            <p:nvPr/>
          </p:nvSpPr>
          <p:spPr bwMode="auto">
            <a:xfrm>
              <a:off x="-1141413" y="963613"/>
              <a:ext cx="101600" cy="131762"/>
            </a:xfrm>
            <a:custGeom>
              <a:avLst/>
              <a:gdLst>
                <a:gd name="T0" fmla="*/ 2147483647 w 577"/>
                <a:gd name="T1" fmla="*/ 2147483647 h 742"/>
                <a:gd name="T2" fmla="*/ 2147483647 w 577"/>
                <a:gd name="T3" fmla="*/ 2147483647 h 742"/>
                <a:gd name="T4" fmla="*/ 2147483647 w 577"/>
                <a:gd name="T5" fmla="*/ 2147483647 h 742"/>
                <a:gd name="T6" fmla="*/ 2147483647 w 577"/>
                <a:gd name="T7" fmla="*/ 2147483647 h 742"/>
                <a:gd name="T8" fmla="*/ 2147483647 w 577"/>
                <a:gd name="T9" fmla="*/ 2147483647 h 742"/>
                <a:gd name="T10" fmla="*/ 2147483647 w 577"/>
                <a:gd name="T11" fmla="*/ 2147483647 h 742"/>
                <a:gd name="T12" fmla="*/ 2147483647 w 577"/>
                <a:gd name="T13" fmla="*/ 2147483647 h 742"/>
                <a:gd name="T14" fmla="*/ 2147483647 w 577"/>
                <a:gd name="T15" fmla="*/ 2147483647 h 742"/>
                <a:gd name="T16" fmla="*/ 2147483647 w 577"/>
                <a:gd name="T17" fmla="*/ 2147483647 h 742"/>
                <a:gd name="T18" fmla="*/ 2147483647 w 577"/>
                <a:gd name="T19" fmla="*/ 2147483647 h 742"/>
                <a:gd name="T20" fmla="*/ 2147483647 w 577"/>
                <a:gd name="T21" fmla="*/ 2147483647 h 742"/>
                <a:gd name="T22" fmla="*/ 2147483647 w 577"/>
                <a:gd name="T23" fmla="*/ 0 h 742"/>
                <a:gd name="T24" fmla="*/ 2147483647 w 577"/>
                <a:gd name="T25" fmla="*/ 2147483647 h 742"/>
                <a:gd name="T26" fmla="*/ 2147483647 w 577"/>
                <a:gd name="T27" fmla="*/ 2147483647 h 742"/>
                <a:gd name="T28" fmla="*/ 2147483647 w 577"/>
                <a:gd name="T29" fmla="*/ 2147483647 h 742"/>
                <a:gd name="T30" fmla="*/ 2147483647 w 577"/>
                <a:gd name="T31" fmla="*/ 2147483647 h 742"/>
                <a:gd name="T32" fmla="*/ 2147483647 w 577"/>
                <a:gd name="T33" fmla="*/ 2147483647 h 742"/>
                <a:gd name="T34" fmla="*/ 0 w 577"/>
                <a:gd name="T35" fmla="*/ 2147483647 h 742"/>
                <a:gd name="T36" fmla="*/ 2147483647 w 577"/>
                <a:gd name="T37" fmla="*/ 2147483647 h 742"/>
                <a:gd name="T38" fmla="*/ 2147483647 w 577"/>
                <a:gd name="T39" fmla="*/ 2147483647 h 742"/>
                <a:gd name="T40" fmla="*/ 2147483647 w 577"/>
                <a:gd name="T41" fmla="*/ 2147483647 h 742"/>
                <a:gd name="T42" fmla="*/ 2147483647 w 577"/>
                <a:gd name="T43" fmla="*/ 2147483647 h 742"/>
                <a:gd name="T44" fmla="*/ 2147483647 w 577"/>
                <a:gd name="T45" fmla="*/ 2147483647 h 742"/>
                <a:gd name="T46" fmla="*/ 2147483647 w 577"/>
                <a:gd name="T47" fmla="*/ 2147483647 h 742"/>
                <a:gd name="T48" fmla="*/ 2147483647 w 577"/>
                <a:gd name="T49" fmla="*/ 2147483647 h 742"/>
                <a:gd name="T50" fmla="*/ 2147483647 w 577"/>
                <a:gd name="T51" fmla="*/ 2147483647 h 742"/>
                <a:gd name="T52" fmla="*/ 2147483647 w 577"/>
                <a:gd name="T53" fmla="*/ 2147483647 h 742"/>
                <a:gd name="T54" fmla="*/ 2147483647 w 577"/>
                <a:gd name="T55" fmla="*/ 2147483647 h 742"/>
                <a:gd name="T56" fmla="*/ 2147483647 w 577"/>
                <a:gd name="T57" fmla="*/ 2147483647 h 742"/>
                <a:gd name="T58" fmla="*/ 2147483647 w 577"/>
                <a:gd name="T59" fmla="*/ 2147483647 h 742"/>
                <a:gd name="T60" fmla="*/ 2147483647 w 577"/>
                <a:gd name="T61" fmla="*/ 2147483647 h 742"/>
                <a:gd name="T62" fmla="*/ 2147483647 w 577"/>
                <a:gd name="T63" fmla="*/ 2147483647 h 7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7"/>
                <a:gd name="T97" fmla="*/ 0 h 742"/>
                <a:gd name="T98" fmla="*/ 577 w 577"/>
                <a:gd name="T99" fmla="*/ 742 h 7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7" h="742">
                  <a:moveTo>
                    <a:pt x="467" y="654"/>
                  </a:moveTo>
                  <a:lnTo>
                    <a:pt x="499" y="614"/>
                  </a:lnTo>
                  <a:lnTo>
                    <a:pt x="525" y="574"/>
                  </a:lnTo>
                  <a:lnTo>
                    <a:pt x="545" y="533"/>
                  </a:lnTo>
                  <a:lnTo>
                    <a:pt x="561" y="492"/>
                  </a:lnTo>
                  <a:lnTo>
                    <a:pt x="570" y="452"/>
                  </a:lnTo>
                  <a:lnTo>
                    <a:pt x="575" y="412"/>
                  </a:lnTo>
                  <a:lnTo>
                    <a:pt x="577" y="372"/>
                  </a:lnTo>
                  <a:lnTo>
                    <a:pt x="573" y="334"/>
                  </a:lnTo>
                  <a:lnTo>
                    <a:pt x="567" y="296"/>
                  </a:lnTo>
                  <a:lnTo>
                    <a:pt x="556" y="260"/>
                  </a:lnTo>
                  <a:lnTo>
                    <a:pt x="543" y="225"/>
                  </a:lnTo>
                  <a:lnTo>
                    <a:pt x="526" y="192"/>
                  </a:lnTo>
                  <a:lnTo>
                    <a:pt x="506" y="161"/>
                  </a:lnTo>
                  <a:lnTo>
                    <a:pt x="484" y="132"/>
                  </a:lnTo>
                  <a:lnTo>
                    <a:pt x="460" y="104"/>
                  </a:lnTo>
                  <a:lnTo>
                    <a:pt x="435" y="80"/>
                  </a:lnTo>
                  <a:lnTo>
                    <a:pt x="407" y="59"/>
                  </a:lnTo>
                  <a:lnTo>
                    <a:pt x="378" y="40"/>
                  </a:lnTo>
                  <a:lnTo>
                    <a:pt x="349" y="25"/>
                  </a:lnTo>
                  <a:lnTo>
                    <a:pt x="319" y="12"/>
                  </a:lnTo>
                  <a:lnTo>
                    <a:pt x="288" y="5"/>
                  </a:lnTo>
                  <a:lnTo>
                    <a:pt x="258" y="0"/>
                  </a:lnTo>
                  <a:lnTo>
                    <a:pt x="227" y="0"/>
                  </a:lnTo>
                  <a:lnTo>
                    <a:pt x="197" y="3"/>
                  </a:lnTo>
                  <a:lnTo>
                    <a:pt x="169" y="11"/>
                  </a:lnTo>
                  <a:lnTo>
                    <a:pt x="140" y="24"/>
                  </a:lnTo>
                  <a:lnTo>
                    <a:pt x="114" y="42"/>
                  </a:lnTo>
                  <a:lnTo>
                    <a:pt x="88" y="65"/>
                  </a:lnTo>
                  <a:lnTo>
                    <a:pt x="66" y="93"/>
                  </a:lnTo>
                  <a:lnTo>
                    <a:pt x="45" y="127"/>
                  </a:lnTo>
                  <a:lnTo>
                    <a:pt x="27" y="167"/>
                  </a:lnTo>
                  <a:lnTo>
                    <a:pt x="11" y="212"/>
                  </a:lnTo>
                  <a:lnTo>
                    <a:pt x="5" y="235"/>
                  </a:lnTo>
                  <a:lnTo>
                    <a:pt x="2" y="259"/>
                  </a:lnTo>
                  <a:lnTo>
                    <a:pt x="0" y="285"/>
                  </a:lnTo>
                  <a:lnTo>
                    <a:pt x="0" y="311"/>
                  </a:lnTo>
                  <a:lnTo>
                    <a:pt x="2" y="338"/>
                  </a:lnTo>
                  <a:lnTo>
                    <a:pt x="5" y="366"/>
                  </a:lnTo>
                  <a:lnTo>
                    <a:pt x="11" y="395"/>
                  </a:lnTo>
                  <a:lnTo>
                    <a:pt x="18" y="422"/>
                  </a:lnTo>
                  <a:lnTo>
                    <a:pt x="26" y="451"/>
                  </a:lnTo>
                  <a:lnTo>
                    <a:pt x="35" y="478"/>
                  </a:lnTo>
                  <a:lnTo>
                    <a:pt x="47" y="506"/>
                  </a:lnTo>
                  <a:lnTo>
                    <a:pt x="58" y="532"/>
                  </a:lnTo>
                  <a:lnTo>
                    <a:pt x="72" y="559"/>
                  </a:lnTo>
                  <a:lnTo>
                    <a:pt x="86" y="584"/>
                  </a:lnTo>
                  <a:lnTo>
                    <a:pt x="102" y="607"/>
                  </a:lnTo>
                  <a:lnTo>
                    <a:pt x="119" y="631"/>
                  </a:lnTo>
                  <a:lnTo>
                    <a:pt x="136" y="651"/>
                  </a:lnTo>
                  <a:lnTo>
                    <a:pt x="155" y="671"/>
                  </a:lnTo>
                  <a:lnTo>
                    <a:pt x="174" y="688"/>
                  </a:lnTo>
                  <a:lnTo>
                    <a:pt x="194" y="704"/>
                  </a:lnTo>
                  <a:lnTo>
                    <a:pt x="214" y="717"/>
                  </a:lnTo>
                  <a:lnTo>
                    <a:pt x="235" y="727"/>
                  </a:lnTo>
                  <a:lnTo>
                    <a:pt x="258" y="735"/>
                  </a:lnTo>
                  <a:lnTo>
                    <a:pt x="280" y="740"/>
                  </a:lnTo>
                  <a:lnTo>
                    <a:pt x="302" y="742"/>
                  </a:lnTo>
                  <a:lnTo>
                    <a:pt x="325" y="740"/>
                  </a:lnTo>
                  <a:lnTo>
                    <a:pt x="349" y="736"/>
                  </a:lnTo>
                  <a:lnTo>
                    <a:pt x="372" y="727"/>
                  </a:lnTo>
                  <a:lnTo>
                    <a:pt x="395" y="716"/>
                  </a:lnTo>
                  <a:lnTo>
                    <a:pt x="420" y="699"/>
                  </a:lnTo>
                  <a:lnTo>
                    <a:pt x="443" y="678"/>
                  </a:lnTo>
                  <a:lnTo>
                    <a:pt x="467" y="654"/>
                  </a:lnTo>
                  <a:close/>
                </a:path>
              </a:pathLst>
            </a:custGeom>
            <a:solidFill>
              <a:srgbClr val="EB937A"/>
            </a:solidFill>
            <a:ln w="9525">
              <a:noFill/>
              <a:round/>
              <a:headEnd/>
              <a:tailEnd/>
            </a:ln>
          </p:spPr>
          <p:txBody>
            <a:bodyPr/>
            <a:lstStyle/>
            <a:p>
              <a:endParaRPr lang="zh-TW" altLang="en-US"/>
            </a:p>
          </p:txBody>
        </p:sp>
        <p:sp>
          <p:nvSpPr>
            <p:cNvPr id="36904" name="Freeform 75"/>
            <p:cNvSpPr>
              <a:spLocks/>
            </p:cNvSpPr>
            <p:nvPr/>
          </p:nvSpPr>
          <p:spPr bwMode="auto">
            <a:xfrm>
              <a:off x="-1512888" y="915988"/>
              <a:ext cx="95250" cy="122237"/>
            </a:xfrm>
            <a:custGeom>
              <a:avLst/>
              <a:gdLst>
                <a:gd name="T0" fmla="*/ 2147483647 w 541"/>
                <a:gd name="T1" fmla="*/ 2147483647 h 696"/>
                <a:gd name="T2" fmla="*/ 2147483647 w 541"/>
                <a:gd name="T3" fmla="*/ 2147483647 h 696"/>
                <a:gd name="T4" fmla="*/ 2147483647 w 541"/>
                <a:gd name="T5" fmla="*/ 2147483647 h 696"/>
                <a:gd name="T6" fmla="*/ 2147483647 w 541"/>
                <a:gd name="T7" fmla="*/ 2147483647 h 696"/>
                <a:gd name="T8" fmla="*/ 2147483647 w 541"/>
                <a:gd name="T9" fmla="*/ 2147483647 h 696"/>
                <a:gd name="T10" fmla="*/ 2147483647 w 541"/>
                <a:gd name="T11" fmla="*/ 2147483647 h 696"/>
                <a:gd name="T12" fmla="*/ 2147483647 w 541"/>
                <a:gd name="T13" fmla="*/ 2147483647 h 696"/>
                <a:gd name="T14" fmla="*/ 2147483647 w 541"/>
                <a:gd name="T15" fmla="*/ 2147483647 h 696"/>
                <a:gd name="T16" fmla="*/ 2147483647 w 541"/>
                <a:gd name="T17" fmla="*/ 2147483647 h 696"/>
                <a:gd name="T18" fmla="*/ 2147483647 w 541"/>
                <a:gd name="T19" fmla="*/ 2147483647 h 696"/>
                <a:gd name="T20" fmla="*/ 2147483647 w 541"/>
                <a:gd name="T21" fmla="*/ 2147483647 h 696"/>
                <a:gd name="T22" fmla="*/ 2147483647 w 541"/>
                <a:gd name="T23" fmla="*/ 0 h 696"/>
                <a:gd name="T24" fmla="*/ 2147483647 w 541"/>
                <a:gd name="T25" fmla="*/ 2147483647 h 696"/>
                <a:gd name="T26" fmla="*/ 2147483647 w 541"/>
                <a:gd name="T27" fmla="*/ 2147483647 h 696"/>
                <a:gd name="T28" fmla="*/ 2147483647 w 541"/>
                <a:gd name="T29" fmla="*/ 2147483647 h 696"/>
                <a:gd name="T30" fmla="*/ 2147483647 w 541"/>
                <a:gd name="T31" fmla="*/ 2147483647 h 696"/>
                <a:gd name="T32" fmla="*/ 2147483647 w 541"/>
                <a:gd name="T33" fmla="*/ 2147483647 h 696"/>
                <a:gd name="T34" fmla="*/ 0 w 541"/>
                <a:gd name="T35" fmla="*/ 2147483647 h 696"/>
                <a:gd name="T36" fmla="*/ 2147483647 w 541"/>
                <a:gd name="T37" fmla="*/ 2147483647 h 696"/>
                <a:gd name="T38" fmla="*/ 2147483647 w 541"/>
                <a:gd name="T39" fmla="*/ 2147483647 h 696"/>
                <a:gd name="T40" fmla="*/ 2147483647 w 541"/>
                <a:gd name="T41" fmla="*/ 2147483647 h 696"/>
                <a:gd name="T42" fmla="*/ 2147483647 w 541"/>
                <a:gd name="T43" fmla="*/ 2147483647 h 696"/>
                <a:gd name="T44" fmla="*/ 2147483647 w 541"/>
                <a:gd name="T45" fmla="*/ 2147483647 h 696"/>
                <a:gd name="T46" fmla="*/ 2147483647 w 541"/>
                <a:gd name="T47" fmla="*/ 2147483647 h 696"/>
                <a:gd name="T48" fmla="*/ 2147483647 w 541"/>
                <a:gd name="T49" fmla="*/ 2147483647 h 696"/>
                <a:gd name="T50" fmla="*/ 2147483647 w 541"/>
                <a:gd name="T51" fmla="*/ 2147483647 h 696"/>
                <a:gd name="T52" fmla="*/ 2147483647 w 541"/>
                <a:gd name="T53" fmla="*/ 2147483647 h 696"/>
                <a:gd name="T54" fmla="*/ 2147483647 w 541"/>
                <a:gd name="T55" fmla="*/ 2147483647 h 696"/>
                <a:gd name="T56" fmla="*/ 2147483647 w 541"/>
                <a:gd name="T57" fmla="*/ 2147483647 h 696"/>
                <a:gd name="T58" fmla="*/ 2147483647 w 541"/>
                <a:gd name="T59" fmla="*/ 2147483647 h 696"/>
                <a:gd name="T60" fmla="*/ 2147483647 w 541"/>
                <a:gd name="T61" fmla="*/ 2147483647 h 696"/>
                <a:gd name="T62" fmla="*/ 2147483647 w 541"/>
                <a:gd name="T63" fmla="*/ 2147483647 h 6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1"/>
                <a:gd name="T97" fmla="*/ 0 h 696"/>
                <a:gd name="T98" fmla="*/ 541 w 541"/>
                <a:gd name="T99" fmla="*/ 696 h 6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1" h="696">
                  <a:moveTo>
                    <a:pt x="438" y="614"/>
                  </a:moveTo>
                  <a:lnTo>
                    <a:pt x="467" y="576"/>
                  </a:lnTo>
                  <a:lnTo>
                    <a:pt x="492" y="538"/>
                  </a:lnTo>
                  <a:lnTo>
                    <a:pt x="511" y="500"/>
                  </a:lnTo>
                  <a:lnTo>
                    <a:pt x="525" y="462"/>
                  </a:lnTo>
                  <a:lnTo>
                    <a:pt x="534" y="424"/>
                  </a:lnTo>
                  <a:lnTo>
                    <a:pt x="539" y="387"/>
                  </a:lnTo>
                  <a:lnTo>
                    <a:pt x="541" y="350"/>
                  </a:lnTo>
                  <a:lnTo>
                    <a:pt x="537" y="314"/>
                  </a:lnTo>
                  <a:lnTo>
                    <a:pt x="531" y="278"/>
                  </a:lnTo>
                  <a:lnTo>
                    <a:pt x="520" y="244"/>
                  </a:lnTo>
                  <a:lnTo>
                    <a:pt x="508" y="211"/>
                  </a:lnTo>
                  <a:lnTo>
                    <a:pt x="492" y="180"/>
                  </a:lnTo>
                  <a:lnTo>
                    <a:pt x="474" y="151"/>
                  </a:lnTo>
                  <a:lnTo>
                    <a:pt x="454" y="123"/>
                  </a:lnTo>
                  <a:lnTo>
                    <a:pt x="430" y="99"/>
                  </a:lnTo>
                  <a:lnTo>
                    <a:pt x="407" y="76"/>
                  </a:lnTo>
                  <a:lnTo>
                    <a:pt x="381" y="55"/>
                  </a:lnTo>
                  <a:lnTo>
                    <a:pt x="354" y="38"/>
                  </a:lnTo>
                  <a:lnTo>
                    <a:pt x="327" y="24"/>
                  </a:lnTo>
                  <a:lnTo>
                    <a:pt x="298" y="13"/>
                  </a:lnTo>
                  <a:lnTo>
                    <a:pt x="269" y="5"/>
                  </a:lnTo>
                  <a:lnTo>
                    <a:pt x="241" y="0"/>
                  </a:lnTo>
                  <a:lnTo>
                    <a:pt x="212" y="0"/>
                  </a:lnTo>
                  <a:lnTo>
                    <a:pt x="185" y="3"/>
                  </a:lnTo>
                  <a:lnTo>
                    <a:pt x="157" y="11"/>
                  </a:lnTo>
                  <a:lnTo>
                    <a:pt x="131" y="24"/>
                  </a:lnTo>
                  <a:lnTo>
                    <a:pt x="106" y="39"/>
                  </a:lnTo>
                  <a:lnTo>
                    <a:pt x="83" y="62"/>
                  </a:lnTo>
                  <a:lnTo>
                    <a:pt x="61" y="88"/>
                  </a:lnTo>
                  <a:lnTo>
                    <a:pt x="42" y="120"/>
                  </a:lnTo>
                  <a:lnTo>
                    <a:pt x="25" y="157"/>
                  </a:lnTo>
                  <a:lnTo>
                    <a:pt x="10" y="199"/>
                  </a:lnTo>
                  <a:lnTo>
                    <a:pt x="4" y="221"/>
                  </a:lnTo>
                  <a:lnTo>
                    <a:pt x="1" y="244"/>
                  </a:lnTo>
                  <a:lnTo>
                    <a:pt x="0" y="267"/>
                  </a:lnTo>
                  <a:lnTo>
                    <a:pt x="0" y="293"/>
                  </a:lnTo>
                  <a:lnTo>
                    <a:pt x="2" y="318"/>
                  </a:lnTo>
                  <a:lnTo>
                    <a:pt x="5" y="343"/>
                  </a:lnTo>
                  <a:lnTo>
                    <a:pt x="10" y="370"/>
                  </a:lnTo>
                  <a:lnTo>
                    <a:pt x="16" y="396"/>
                  </a:lnTo>
                  <a:lnTo>
                    <a:pt x="23" y="423"/>
                  </a:lnTo>
                  <a:lnTo>
                    <a:pt x="33" y="448"/>
                  </a:lnTo>
                  <a:lnTo>
                    <a:pt x="43" y="475"/>
                  </a:lnTo>
                  <a:lnTo>
                    <a:pt x="54" y="500"/>
                  </a:lnTo>
                  <a:lnTo>
                    <a:pt x="67" y="525"/>
                  </a:lnTo>
                  <a:lnTo>
                    <a:pt x="81" y="548"/>
                  </a:lnTo>
                  <a:lnTo>
                    <a:pt x="96" y="570"/>
                  </a:lnTo>
                  <a:lnTo>
                    <a:pt x="110" y="591"/>
                  </a:lnTo>
                  <a:lnTo>
                    <a:pt x="127" y="611"/>
                  </a:lnTo>
                  <a:lnTo>
                    <a:pt x="144" y="629"/>
                  </a:lnTo>
                  <a:lnTo>
                    <a:pt x="162" y="645"/>
                  </a:lnTo>
                  <a:lnTo>
                    <a:pt x="181" y="660"/>
                  </a:lnTo>
                  <a:lnTo>
                    <a:pt x="200" y="672"/>
                  </a:lnTo>
                  <a:lnTo>
                    <a:pt x="221" y="681"/>
                  </a:lnTo>
                  <a:lnTo>
                    <a:pt x="241" y="689"/>
                  </a:lnTo>
                  <a:lnTo>
                    <a:pt x="262" y="694"/>
                  </a:lnTo>
                  <a:lnTo>
                    <a:pt x="283" y="696"/>
                  </a:lnTo>
                  <a:lnTo>
                    <a:pt x="304" y="694"/>
                  </a:lnTo>
                  <a:lnTo>
                    <a:pt x="327" y="690"/>
                  </a:lnTo>
                  <a:lnTo>
                    <a:pt x="349" y="682"/>
                  </a:lnTo>
                  <a:lnTo>
                    <a:pt x="371" y="671"/>
                  </a:lnTo>
                  <a:lnTo>
                    <a:pt x="393" y="656"/>
                  </a:lnTo>
                  <a:lnTo>
                    <a:pt x="416" y="637"/>
                  </a:lnTo>
                  <a:lnTo>
                    <a:pt x="438" y="614"/>
                  </a:lnTo>
                  <a:close/>
                </a:path>
              </a:pathLst>
            </a:custGeom>
            <a:solidFill>
              <a:srgbClr val="EB937A"/>
            </a:solidFill>
            <a:ln w="9525">
              <a:noFill/>
              <a:round/>
              <a:headEnd/>
              <a:tailEnd/>
            </a:ln>
          </p:spPr>
          <p:txBody>
            <a:bodyPr/>
            <a:lstStyle/>
            <a:p>
              <a:endParaRPr lang="zh-TW" altLang="en-US"/>
            </a:p>
          </p:txBody>
        </p:sp>
        <p:sp>
          <p:nvSpPr>
            <p:cNvPr id="36905" name="Freeform 76"/>
            <p:cNvSpPr>
              <a:spLocks/>
            </p:cNvSpPr>
            <p:nvPr/>
          </p:nvSpPr>
          <p:spPr bwMode="auto">
            <a:xfrm>
              <a:off x="-1554163" y="695325"/>
              <a:ext cx="263525" cy="233362"/>
            </a:xfrm>
            <a:custGeom>
              <a:avLst/>
              <a:gdLst>
                <a:gd name="T0" fmla="*/ 2147483647 w 1500"/>
                <a:gd name="T1" fmla="*/ 2147483647 h 1316"/>
                <a:gd name="T2" fmla="*/ 2147483647 w 1500"/>
                <a:gd name="T3" fmla="*/ 2147483647 h 1316"/>
                <a:gd name="T4" fmla="*/ 2147483647 w 1500"/>
                <a:gd name="T5" fmla="*/ 2147483647 h 1316"/>
                <a:gd name="T6" fmla="*/ 2147483647 w 1500"/>
                <a:gd name="T7" fmla="*/ 2147483647 h 1316"/>
                <a:gd name="T8" fmla="*/ 2147483647 w 1500"/>
                <a:gd name="T9" fmla="*/ 2147483647 h 1316"/>
                <a:gd name="T10" fmla="*/ 2147483647 w 1500"/>
                <a:gd name="T11" fmla="*/ 2147483647 h 1316"/>
                <a:gd name="T12" fmla="*/ 2147483647 w 1500"/>
                <a:gd name="T13" fmla="*/ 2147483647 h 1316"/>
                <a:gd name="T14" fmla="*/ 2147483647 w 1500"/>
                <a:gd name="T15" fmla="*/ 2147483647 h 1316"/>
                <a:gd name="T16" fmla="*/ 2147483647 w 1500"/>
                <a:gd name="T17" fmla="*/ 2147483647 h 1316"/>
                <a:gd name="T18" fmla="*/ 2147483647 w 1500"/>
                <a:gd name="T19" fmla="*/ 2147483647 h 1316"/>
                <a:gd name="T20" fmla="*/ 2147483647 w 1500"/>
                <a:gd name="T21" fmla="*/ 2147483647 h 1316"/>
                <a:gd name="T22" fmla="*/ 2147483647 w 1500"/>
                <a:gd name="T23" fmla="*/ 2147483647 h 1316"/>
                <a:gd name="T24" fmla="*/ 2147483647 w 1500"/>
                <a:gd name="T25" fmla="*/ 2147483647 h 1316"/>
                <a:gd name="T26" fmla="*/ 2147483647 w 1500"/>
                <a:gd name="T27" fmla="*/ 2147483647 h 1316"/>
                <a:gd name="T28" fmla="*/ 2147483647 w 1500"/>
                <a:gd name="T29" fmla="*/ 2147483647 h 1316"/>
                <a:gd name="T30" fmla="*/ 2147483647 w 1500"/>
                <a:gd name="T31" fmla="*/ 2147483647 h 1316"/>
                <a:gd name="T32" fmla="*/ 2147483647 w 1500"/>
                <a:gd name="T33" fmla="*/ 2147483647 h 1316"/>
                <a:gd name="T34" fmla="*/ 2147483647 w 1500"/>
                <a:gd name="T35" fmla="*/ 2147483647 h 1316"/>
                <a:gd name="T36" fmla="*/ 2147483647 w 1500"/>
                <a:gd name="T37" fmla="*/ 2147483647 h 1316"/>
                <a:gd name="T38" fmla="*/ 2147483647 w 1500"/>
                <a:gd name="T39" fmla="*/ 2147483647 h 1316"/>
                <a:gd name="T40" fmla="*/ 2147483647 w 1500"/>
                <a:gd name="T41" fmla="*/ 2147483647 h 1316"/>
                <a:gd name="T42" fmla="*/ 2147483647 w 1500"/>
                <a:gd name="T43" fmla="*/ 2147483647 h 1316"/>
                <a:gd name="T44" fmla="*/ 2147483647 w 1500"/>
                <a:gd name="T45" fmla="*/ 2147483647 h 1316"/>
                <a:gd name="T46" fmla="*/ 2147483647 w 1500"/>
                <a:gd name="T47" fmla="*/ 2147483647 h 1316"/>
                <a:gd name="T48" fmla="*/ 2147483647 w 1500"/>
                <a:gd name="T49" fmla="*/ 2147483647 h 1316"/>
                <a:gd name="T50" fmla="*/ 2147483647 w 1500"/>
                <a:gd name="T51" fmla="*/ 2147483647 h 1316"/>
                <a:gd name="T52" fmla="*/ 2147483647 w 1500"/>
                <a:gd name="T53" fmla="*/ 2147483647 h 1316"/>
                <a:gd name="T54" fmla="*/ 2147483647 w 1500"/>
                <a:gd name="T55" fmla="*/ 2147483647 h 1316"/>
                <a:gd name="T56" fmla="*/ 2147483647 w 1500"/>
                <a:gd name="T57" fmla="*/ 2147483647 h 1316"/>
                <a:gd name="T58" fmla="*/ 2147483647 w 1500"/>
                <a:gd name="T59" fmla="*/ 2147483647 h 1316"/>
                <a:gd name="T60" fmla="*/ 2147483647 w 1500"/>
                <a:gd name="T61" fmla="*/ 2147483647 h 1316"/>
                <a:gd name="T62" fmla="*/ 2147483647 w 1500"/>
                <a:gd name="T63" fmla="*/ 2147483647 h 1316"/>
                <a:gd name="T64" fmla="*/ 2147483647 w 1500"/>
                <a:gd name="T65" fmla="*/ 2147483647 h 1316"/>
                <a:gd name="T66" fmla="*/ 2147483647 w 1500"/>
                <a:gd name="T67" fmla="*/ 2147483647 h 1316"/>
                <a:gd name="T68" fmla="*/ 2147483647 w 1500"/>
                <a:gd name="T69" fmla="*/ 2147483647 h 1316"/>
                <a:gd name="T70" fmla="*/ 2147483647 w 1500"/>
                <a:gd name="T71" fmla="*/ 2147483647 h 1316"/>
                <a:gd name="T72" fmla="*/ 2147483647 w 1500"/>
                <a:gd name="T73" fmla="*/ 2147483647 h 1316"/>
                <a:gd name="T74" fmla="*/ 2147483647 w 1500"/>
                <a:gd name="T75" fmla="*/ 2147483647 h 1316"/>
                <a:gd name="T76" fmla="*/ 2147483647 w 1500"/>
                <a:gd name="T77" fmla="*/ 2147483647 h 1316"/>
                <a:gd name="T78" fmla="*/ 2147483647 w 1500"/>
                <a:gd name="T79" fmla="*/ 2147483647 h 1316"/>
                <a:gd name="T80" fmla="*/ 2147483647 w 1500"/>
                <a:gd name="T81" fmla="*/ 2147483647 h 1316"/>
                <a:gd name="T82" fmla="*/ 2147483647 w 1500"/>
                <a:gd name="T83" fmla="*/ 2147483647 h 1316"/>
                <a:gd name="T84" fmla="*/ 2147483647 w 1500"/>
                <a:gd name="T85" fmla="*/ 2147483647 h 13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00"/>
                <a:gd name="T130" fmla="*/ 0 h 1316"/>
                <a:gd name="T131" fmla="*/ 1500 w 1500"/>
                <a:gd name="T132" fmla="*/ 1316 h 13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00" h="1316">
                  <a:moveTo>
                    <a:pt x="1500" y="657"/>
                  </a:moveTo>
                  <a:lnTo>
                    <a:pt x="1499" y="691"/>
                  </a:lnTo>
                  <a:lnTo>
                    <a:pt x="1496" y="725"/>
                  </a:lnTo>
                  <a:lnTo>
                    <a:pt x="1491" y="758"/>
                  </a:lnTo>
                  <a:lnTo>
                    <a:pt x="1485" y="790"/>
                  </a:lnTo>
                  <a:lnTo>
                    <a:pt x="1477" y="823"/>
                  </a:lnTo>
                  <a:lnTo>
                    <a:pt x="1466" y="853"/>
                  </a:lnTo>
                  <a:lnTo>
                    <a:pt x="1454" y="884"/>
                  </a:lnTo>
                  <a:lnTo>
                    <a:pt x="1441" y="914"/>
                  </a:lnTo>
                  <a:lnTo>
                    <a:pt x="1426" y="943"/>
                  </a:lnTo>
                  <a:lnTo>
                    <a:pt x="1409" y="971"/>
                  </a:lnTo>
                  <a:lnTo>
                    <a:pt x="1391" y="998"/>
                  </a:lnTo>
                  <a:lnTo>
                    <a:pt x="1372" y="1026"/>
                  </a:lnTo>
                  <a:lnTo>
                    <a:pt x="1351" y="1051"/>
                  </a:lnTo>
                  <a:lnTo>
                    <a:pt x="1328" y="1076"/>
                  </a:lnTo>
                  <a:lnTo>
                    <a:pt x="1305" y="1100"/>
                  </a:lnTo>
                  <a:lnTo>
                    <a:pt x="1281" y="1123"/>
                  </a:lnTo>
                  <a:lnTo>
                    <a:pt x="1254" y="1145"/>
                  </a:lnTo>
                  <a:lnTo>
                    <a:pt x="1227" y="1166"/>
                  </a:lnTo>
                  <a:lnTo>
                    <a:pt x="1198" y="1185"/>
                  </a:lnTo>
                  <a:lnTo>
                    <a:pt x="1169" y="1203"/>
                  </a:lnTo>
                  <a:lnTo>
                    <a:pt x="1139" y="1221"/>
                  </a:lnTo>
                  <a:lnTo>
                    <a:pt x="1107" y="1237"/>
                  </a:lnTo>
                  <a:lnTo>
                    <a:pt x="1075" y="1251"/>
                  </a:lnTo>
                  <a:lnTo>
                    <a:pt x="1041" y="1264"/>
                  </a:lnTo>
                  <a:lnTo>
                    <a:pt x="1007" y="1276"/>
                  </a:lnTo>
                  <a:lnTo>
                    <a:pt x="972" y="1287"/>
                  </a:lnTo>
                  <a:lnTo>
                    <a:pt x="937" y="1295"/>
                  </a:lnTo>
                  <a:lnTo>
                    <a:pt x="901" y="1302"/>
                  </a:lnTo>
                  <a:lnTo>
                    <a:pt x="864" y="1308"/>
                  </a:lnTo>
                  <a:lnTo>
                    <a:pt x="826" y="1312"/>
                  </a:lnTo>
                  <a:lnTo>
                    <a:pt x="788" y="1315"/>
                  </a:lnTo>
                  <a:lnTo>
                    <a:pt x="750" y="1316"/>
                  </a:lnTo>
                  <a:lnTo>
                    <a:pt x="711" y="1315"/>
                  </a:lnTo>
                  <a:lnTo>
                    <a:pt x="672" y="1312"/>
                  </a:lnTo>
                  <a:lnTo>
                    <a:pt x="635" y="1308"/>
                  </a:lnTo>
                  <a:lnTo>
                    <a:pt x="598" y="1302"/>
                  </a:lnTo>
                  <a:lnTo>
                    <a:pt x="562" y="1295"/>
                  </a:lnTo>
                  <a:lnTo>
                    <a:pt x="526" y="1287"/>
                  </a:lnTo>
                  <a:lnTo>
                    <a:pt x="491" y="1276"/>
                  </a:lnTo>
                  <a:lnTo>
                    <a:pt x="457" y="1264"/>
                  </a:lnTo>
                  <a:lnTo>
                    <a:pt x="425" y="1251"/>
                  </a:lnTo>
                  <a:lnTo>
                    <a:pt x="392" y="1237"/>
                  </a:lnTo>
                  <a:lnTo>
                    <a:pt x="361" y="1221"/>
                  </a:lnTo>
                  <a:lnTo>
                    <a:pt x="330" y="1203"/>
                  </a:lnTo>
                  <a:lnTo>
                    <a:pt x="301" y="1185"/>
                  </a:lnTo>
                  <a:lnTo>
                    <a:pt x="272" y="1166"/>
                  </a:lnTo>
                  <a:lnTo>
                    <a:pt x="245" y="1145"/>
                  </a:lnTo>
                  <a:lnTo>
                    <a:pt x="219" y="1123"/>
                  </a:lnTo>
                  <a:lnTo>
                    <a:pt x="195" y="1100"/>
                  </a:lnTo>
                  <a:lnTo>
                    <a:pt x="170" y="1076"/>
                  </a:lnTo>
                  <a:lnTo>
                    <a:pt x="148" y="1051"/>
                  </a:lnTo>
                  <a:lnTo>
                    <a:pt x="128" y="1026"/>
                  </a:lnTo>
                  <a:lnTo>
                    <a:pt x="108" y="998"/>
                  </a:lnTo>
                  <a:lnTo>
                    <a:pt x="90" y="971"/>
                  </a:lnTo>
                  <a:lnTo>
                    <a:pt x="73" y="943"/>
                  </a:lnTo>
                  <a:lnTo>
                    <a:pt x="58" y="914"/>
                  </a:lnTo>
                  <a:lnTo>
                    <a:pt x="45" y="884"/>
                  </a:lnTo>
                  <a:lnTo>
                    <a:pt x="33" y="853"/>
                  </a:lnTo>
                  <a:lnTo>
                    <a:pt x="23" y="823"/>
                  </a:lnTo>
                  <a:lnTo>
                    <a:pt x="15" y="790"/>
                  </a:lnTo>
                  <a:lnTo>
                    <a:pt x="8" y="758"/>
                  </a:lnTo>
                  <a:lnTo>
                    <a:pt x="3" y="725"/>
                  </a:lnTo>
                  <a:lnTo>
                    <a:pt x="1" y="691"/>
                  </a:lnTo>
                  <a:lnTo>
                    <a:pt x="0" y="657"/>
                  </a:lnTo>
                  <a:lnTo>
                    <a:pt x="1" y="623"/>
                  </a:lnTo>
                  <a:lnTo>
                    <a:pt x="3" y="591"/>
                  </a:lnTo>
                  <a:lnTo>
                    <a:pt x="8" y="558"/>
                  </a:lnTo>
                  <a:lnTo>
                    <a:pt x="15" y="525"/>
                  </a:lnTo>
                  <a:lnTo>
                    <a:pt x="23" y="493"/>
                  </a:lnTo>
                  <a:lnTo>
                    <a:pt x="33" y="462"/>
                  </a:lnTo>
                  <a:lnTo>
                    <a:pt x="45" y="432"/>
                  </a:lnTo>
                  <a:lnTo>
                    <a:pt x="58" y="401"/>
                  </a:lnTo>
                  <a:lnTo>
                    <a:pt x="73" y="372"/>
                  </a:lnTo>
                  <a:lnTo>
                    <a:pt x="90" y="344"/>
                  </a:lnTo>
                  <a:lnTo>
                    <a:pt x="108" y="316"/>
                  </a:lnTo>
                  <a:lnTo>
                    <a:pt x="128" y="290"/>
                  </a:lnTo>
                  <a:lnTo>
                    <a:pt x="148" y="264"/>
                  </a:lnTo>
                  <a:lnTo>
                    <a:pt x="170" y="239"/>
                  </a:lnTo>
                  <a:lnTo>
                    <a:pt x="195" y="216"/>
                  </a:lnTo>
                  <a:lnTo>
                    <a:pt x="219" y="192"/>
                  </a:lnTo>
                  <a:lnTo>
                    <a:pt x="245" y="170"/>
                  </a:lnTo>
                  <a:lnTo>
                    <a:pt x="272" y="150"/>
                  </a:lnTo>
                  <a:lnTo>
                    <a:pt x="301" y="130"/>
                  </a:lnTo>
                  <a:lnTo>
                    <a:pt x="330" y="112"/>
                  </a:lnTo>
                  <a:lnTo>
                    <a:pt x="361" y="95"/>
                  </a:lnTo>
                  <a:lnTo>
                    <a:pt x="392" y="79"/>
                  </a:lnTo>
                  <a:lnTo>
                    <a:pt x="425" y="64"/>
                  </a:lnTo>
                  <a:lnTo>
                    <a:pt x="457" y="52"/>
                  </a:lnTo>
                  <a:lnTo>
                    <a:pt x="491" y="40"/>
                  </a:lnTo>
                  <a:lnTo>
                    <a:pt x="526" y="29"/>
                  </a:lnTo>
                  <a:lnTo>
                    <a:pt x="562" y="21"/>
                  </a:lnTo>
                  <a:lnTo>
                    <a:pt x="598" y="13"/>
                  </a:lnTo>
                  <a:lnTo>
                    <a:pt x="635" y="7"/>
                  </a:lnTo>
                  <a:lnTo>
                    <a:pt x="672" y="3"/>
                  </a:lnTo>
                  <a:lnTo>
                    <a:pt x="711" y="1"/>
                  </a:lnTo>
                  <a:lnTo>
                    <a:pt x="750" y="0"/>
                  </a:lnTo>
                  <a:lnTo>
                    <a:pt x="788" y="1"/>
                  </a:lnTo>
                  <a:lnTo>
                    <a:pt x="826" y="3"/>
                  </a:lnTo>
                  <a:lnTo>
                    <a:pt x="864" y="7"/>
                  </a:lnTo>
                  <a:lnTo>
                    <a:pt x="901" y="13"/>
                  </a:lnTo>
                  <a:lnTo>
                    <a:pt x="937" y="21"/>
                  </a:lnTo>
                  <a:lnTo>
                    <a:pt x="972" y="29"/>
                  </a:lnTo>
                  <a:lnTo>
                    <a:pt x="1007" y="40"/>
                  </a:lnTo>
                  <a:lnTo>
                    <a:pt x="1041" y="52"/>
                  </a:lnTo>
                  <a:lnTo>
                    <a:pt x="1075" y="64"/>
                  </a:lnTo>
                  <a:lnTo>
                    <a:pt x="1107" y="79"/>
                  </a:lnTo>
                  <a:lnTo>
                    <a:pt x="1139" y="95"/>
                  </a:lnTo>
                  <a:lnTo>
                    <a:pt x="1169" y="112"/>
                  </a:lnTo>
                  <a:lnTo>
                    <a:pt x="1198" y="130"/>
                  </a:lnTo>
                  <a:lnTo>
                    <a:pt x="1227" y="150"/>
                  </a:lnTo>
                  <a:lnTo>
                    <a:pt x="1254" y="170"/>
                  </a:lnTo>
                  <a:lnTo>
                    <a:pt x="1281" y="192"/>
                  </a:lnTo>
                  <a:lnTo>
                    <a:pt x="1305" y="216"/>
                  </a:lnTo>
                  <a:lnTo>
                    <a:pt x="1328" y="239"/>
                  </a:lnTo>
                  <a:lnTo>
                    <a:pt x="1351" y="264"/>
                  </a:lnTo>
                  <a:lnTo>
                    <a:pt x="1372" y="290"/>
                  </a:lnTo>
                  <a:lnTo>
                    <a:pt x="1391" y="316"/>
                  </a:lnTo>
                  <a:lnTo>
                    <a:pt x="1409" y="344"/>
                  </a:lnTo>
                  <a:lnTo>
                    <a:pt x="1426" y="372"/>
                  </a:lnTo>
                  <a:lnTo>
                    <a:pt x="1441" y="401"/>
                  </a:lnTo>
                  <a:lnTo>
                    <a:pt x="1454" y="432"/>
                  </a:lnTo>
                  <a:lnTo>
                    <a:pt x="1466" y="462"/>
                  </a:lnTo>
                  <a:lnTo>
                    <a:pt x="1477" y="493"/>
                  </a:lnTo>
                  <a:lnTo>
                    <a:pt x="1485" y="525"/>
                  </a:lnTo>
                  <a:lnTo>
                    <a:pt x="1491" y="558"/>
                  </a:lnTo>
                  <a:lnTo>
                    <a:pt x="1496" y="591"/>
                  </a:lnTo>
                  <a:lnTo>
                    <a:pt x="1499" y="623"/>
                  </a:lnTo>
                  <a:lnTo>
                    <a:pt x="1500" y="657"/>
                  </a:lnTo>
                  <a:close/>
                </a:path>
              </a:pathLst>
            </a:custGeom>
            <a:solidFill>
              <a:srgbClr val="C69279"/>
            </a:solidFill>
            <a:ln w="9525">
              <a:noFill/>
              <a:round/>
              <a:headEnd/>
              <a:tailEnd/>
            </a:ln>
          </p:spPr>
          <p:txBody>
            <a:bodyPr/>
            <a:lstStyle/>
            <a:p>
              <a:endParaRPr lang="zh-TW" altLang="en-US"/>
            </a:p>
          </p:txBody>
        </p:sp>
        <p:sp>
          <p:nvSpPr>
            <p:cNvPr id="36906" name="Freeform 77"/>
            <p:cNvSpPr>
              <a:spLocks noEditPoints="1"/>
            </p:cNvSpPr>
            <p:nvPr/>
          </p:nvSpPr>
          <p:spPr bwMode="auto">
            <a:xfrm>
              <a:off x="-1554163" y="695325"/>
              <a:ext cx="263525" cy="233362"/>
            </a:xfrm>
            <a:custGeom>
              <a:avLst/>
              <a:gdLst>
                <a:gd name="T0" fmla="*/ 2147483647 w 1500"/>
                <a:gd name="T1" fmla="*/ 2147483647 h 1316"/>
                <a:gd name="T2" fmla="*/ 2147483647 w 1500"/>
                <a:gd name="T3" fmla="*/ 2147483647 h 1316"/>
                <a:gd name="T4" fmla="*/ 2147483647 w 1500"/>
                <a:gd name="T5" fmla="*/ 2147483647 h 1316"/>
                <a:gd name="T6" fmla="*/ 2147483647 w 1500"/>
                <a:gd name="T7" fmla="*/ 2147483647 h 1316"/>
                <a:gd name="T8" fmla="*/ 2147483647 w 1500"/>
                <a:gd name="T9" fmla="*/ 2147483647 h 1316"/>
                <a:gd name="T10" fmla="*/ 2147483647 w 1500"/>
                <a:gd name="T11" fmla="*/ 2147483647 h 1316"/>
                <a:gd name="T12" fmla="*/ 2147483647 w 1500"/>
                <a:gd name="T13" fmla="*/ 2147483647 h 1316"/>
                <a:gd name="T14" fmla="*/ 2147483647 w 1500"/>
                <a:gd name="T15" fmla="*/ 2147483647 h 1316"/>
                <a:gd name="T16" fmla="*/ 2147483647 w 1500"/>
                <a:gd name="T17" fmla="*/ 2147483647 h 1316"/>
                <a:gd name="T18" fmla="*/ 2147483647 w 1500"/>
                <a:gd name="T19" fmla="*/ 2147483647 h 1316"/>
                <a:gd name="T20" fmla="*/ 2147483647 w 1500"/>
                <a:gd name="T21" fmla="*/ 2147483647 h 1316"/>
                <a:gd name="T22" fmla="*/ 2147483647 w 1500"/>
                <a:gd name="T23" fmla="*/ 2147483647 h 1316"/>
                <a:gd name="T24" fmla="*/ 2147483647 w 1500"/>
                <a:gd name="T25" fmla="*/ 2147483647 h 1316"/>
                <a:gd name="T26" fmla="*/ 2147483647 w 1500"/>
                <a:gd name="T27" fmla="*/ 2147483647 h 1316"/>
                <a:gd name="T28" fmla="*/ 2147483647 w 1500"/>
                <a:gd name="T29" fmla="*/ 2147483647 h 1316"/>
                <a:gd name="T30" fmla="*/ 2147483647 w 1500"/>
                <a:gd name="T31" fmla="*/ 2147483647 h 1316"/>
                <a:gd name="T32" fmla="*/ 2147483647 w 1500"/>
                <a:gd name="T33" fmla="*/ 2147483647 h 1316"/>
                <a:gd name="T34" fmla="*/ 2147483647 w 1500"/>
                <a:gd name="T35" fmla="*/ 2147483647 h 1316"/>
                <a:gd name="T36" fmla="*/ 2147483647 w 1500"/>
                <a:gd name="T37" fmla="*/ 2147483647 h 1316"/>
                <a:gd name="T38" fmla="*/ 2147483647 w 1500"/>
                <a:gd name="T39" fmla="*/ 2147483647 h 1316"/>
                <a:gd name="T40" fmla="*/ 2147483647 w 1500"/>
                <a:gd name="T41" fmla="*/ 2147483647 h 1316"/>
                <a:gd name="T42" fmla="*/ 2147483647 w 1500"/>
                <a:gd name="T43" fmla="*/ 2147483647 h 1316"/>
                <a:gd name="T44" fmla="*/ 2147483647 w 1500"/>
                <a:gd name="T45" fmla="*/ 2147483647 h 1316"/>
                <a:gd name="T46" fmla="*/ 2147483647 w 1500"/>
                <a:gd name="T47" fmla="*/ 2147483647 h 1316"/>
                <a:gd name="T48" fmla="*/ 2147483647 w 1500"/>
                <a:gd name="T49" fmla="*/ 2147483647 h 1316"/>
                <a:gd name="T50" fmla="*/ 2147483647 w 1500"/>
                <a:gd name="T51" fmla="*/ 2147483647 h 1316"/>
                <a:gd name="T52" fmla="*/ 2147483647 w 1500"/>
                <a:gd name="T53" fmla="*/ 2147483647 h 1316"/>
                <a:gd name="T54" fmla="*/ 2147483647 w 1500"/>
                <a:gd name="T55" fmla="*/ 2147483647 h 1316"/>
                <a:gd name="T56" fmla="*/ 2147483647 w 1500"/>
                <a:gd name="T57" fmla="*/ 2147483647 h 1316"/>
                <a:gd name="T58" fmla="*/ 2147483647 w 1500"/>
                <a:gd name="T59" fmla="*/ 2147483647 h 1316"/>
                <a:gd name="T60" fmla="*/ 2147483647 w 1500"/>
                <a:gd name="T61" fmla="*/ 2147483647 h 1316"/>
                <a:gd name="T62" fmla="*/ 2147483647 w 1500"/>
                <a:gd name="T63" fmla="*/ 2147483647 h 1316"/>
                <a:gd name="T64" fmla="*/ 2147483647 w 1500"/>
                <a:gd name="T65" fmla="*/ 2147483647 h 1316"/>
                <a:gd name="T66" fmla="*/ 2147483647 w 1500"/>
                <a:gd name="T67" fmla="*/ 2147483647 h 1316"/>
                <a:gd name="T68" fmla="*/ 2147483647 w 1500"/>
                <a:gd name="T69" fmla="*/ 2147483647 h 1316"/>
                <a:gd name="T70" fmla="*/ 2147483647 w 1500"/>
                <a:gd name="T71" fmla="*/ 2147483647 h 1316"/>
                <a:gd name="T72" fmla="*/ 2147483647 w 1500"/>
                <a:gd name="T73" fmla="*/ 2147483647 h 1316"/>
                <a:gd name="T74" fmla="*/ 2147483647 w 1500"/>
                <a:gd name="T75" fmla="*/ 2147483647 h 1316"/>
                <a:gd name="T76" fmla="*/ 2147483647 w 1500"/>
                <a:gd name="T77" fmla="*/ 2147483647 h 1316"/>
                <a:gd name="T78" fmla="*/ 2147483647 w 1500"/>
                <a:gd name="T79" fmla="*/ 2147483647 h 1316"/>
                <a:gd name="T80" fmla="*/ 2147483647 w 1500"/>
                <a:gd name="T81" fmla="*/ 2147483647 h 1316"/>
                <a:gd name="T82" fmla="*/ 2147483647 w 1500"/>
                <a:gd name="T83" fmla="*/ 2147483647 h 1316"/>
                <a:gd name="T84" fmla="*/ 2147483647 w 1500"/>
                <a:gd name="T85" fmla="*/ 2147483647 h 1316"/>
                <a:gd name="T86" fmla="*/ 2147483647 w 1500"/>
                <a:gd name="T87" fmla="*/ 2147483647 h 1316"/>
                <a:gd name="T88" fmla="*/ 2147483647 w 1500"/>
                <a:gd name="T89" fmla="*/ 2147483647 h 1316"/>
                <a:gd name="T90" fmla="*/ 2147483647 w 1500"/>
                <a:gd name="T91" fmla="*/ 2147483647 h 1316"/>
                <a:gd name="T92" fmla="*/ 2147483647 w 1500"/>
                <a:gd name="T93" fmla="*/ 2147483647 h 1316"/>
                <a:gd name="T94" fmla="*/ 2147483647 w 1500"/>
                <a:gd name="T95" fmla="*/ 2147483647 h 1316"/>
                <a:gd name="T96" fmla="*/ 2147483647 w 1500"/>
                <a:gd name="T97" fmla="*/ 2147483647 h 1316"/>
                <a:gd name="T98" fmla="*/ 2147483647 w 1500"/>
                <a:gd name="T99" fmla="*/ 2147483647 h 1316"/>
                <a:gd name="T100" fmla="*/ 2147483647 w 1500"/>
                <a:gd name="T101" fmla="*/ 2147483647 h 13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00"/>
                <a:gd name="T154" fmla="*/ 0 h 1316"/>
                <a:gd name="T155" fmla="*/ 1500 w 1500"/>
                <a:gd name="T156" fmla="*/ 1316 h 13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00" h="1316">
                  <a:moveTo>
                    <a:pt x="750" y="0"/>
                  </a:moveTo>
                  <a:lnTo>
                    <a:pt x="711" y="1"/>
                  </a:lnTo>
                  <a:lnTo>
                    <a:pt x="672" y="3"/>
                  </a:lnTo>
                  <a:lnTo>
                    <a:pt x="635" y="7"/>
                  </a:lnTo>
                  <a:lnTo>
                    <a:pt x="598" y="13"/>
                  </a:lnTo>
                  <a:lnTo>
                    <a:pt x="562" y="21"/>
                  </a:lnTo>
                  <a:lnTo>
                    <a:pt x="526" y="29"/>
                  </a:lnTo>
                  <a:lnTo>
                    <a:pt x="491" y="40"/>
                  </a:lnTo>
                  <a:lnTo>
                    <a:pt x="457" y="52"/>
                  </a:lnTo>
                  <a:lnTo>
                    <a:pt x="425" y="64"/>
                  </a:lnTo>
                  <a:lnTo>
                    <a:pt x="392" y="79"/>
                  </a:lnTo>
                  <a:lnTo>
                    <a:pt x="361" y="95"/>
                  </a:lnTo>
                  <a:lnTo>
                    <a:pt x="330" y="112"/>
                  </a:lnTo>
                  <a:lnTo>
                    <a:pt x="301" y="130"/>
                  </a:lnTo>
                  <a:lnTo>
                    <a:pt x="272" y="150"/>
                  </a:lnTo>
                  <a:lnTo>
                    <a:pt x="245" y="170"/>
                  </a:lnTo>
                  <a:lnTo>
                    <a:pt x="219" y="192"/>
                  </a:lnTo>
                  <a:lnTo>
                    <a:pt x="195" y="216"/>
                  </a:lnTo>
                  <a:lnTo>
                    <a:pt x="170" y="239"/>
                  </a:lnTo>
                  <a:lnTo>
                    <a:pt x="148" y="264"/>
                  </a:lnTo>
                  <a:lnTo>
                    <a:pt x="128" y="290"/>
                  </a:lnTo>
                  <a:lnTo>
                    <a:pt x="108" y="316"/>
                  </a:lnTo>
                  <a:lnTo>
                    <a:pt x="90" y="344"/>
                  </a:lnTo>
                  <a:lnTo>
                    <a:pt x="73" y="372"/>
                  </a:lnTo>
                  <a:lnTo>
                    <a:pt x="58" y="401"/>
                  </a:lnTo>
                  <a:lnTo>
                    <a:pt x="45" y="432"/>
                  </a:lnTo>
                  <a:lnTo>
                    <a:pt x="33" y="462"/>
                  </a:lnTo>
                  <a:lnTo>
                    <a:pt x="23" y="493"/>
                  </a:lnTo>
                  <a:lnTo>
                    <a:pt x="15" y="525"/>
                  </a:lnTo>
                  <a:lnTo>
                    <a:pt x="8" y="558"/>
                  </a:lnTo>
                  <a:lnTo>
                    <a:pt x="3" y="591"/>
                  </a:lnTo>
                  <a:lnTo>
                    <a:pt x="1" y="623"/>
                  </a:lnTo>
                  <a:lnTo>
                    <a:pt x="0" y="657"/>
                  </a:lnTo>
                  <a:lnTo>
                    <a:pt x="1" y="691"/>
                  </a:lnTo>
                  <a:lnTo>
                    <a:pt x="3" y="725"/>
                  </a:lnTo>
                  <a:lnTo>
                    <a:pt x="8" y="758"/>
                  </a:lnTo>
                  <a:lnTo>
                    <a:pt x="15" y="790"/>
                  </a:lnTo>
                  <a:lnTo>
                    <a:pt x="23" y="823"/>
                  </a:lnTo>
                  <a:lnTo>
                    <a:pt x="33" y="853"/>
                  </a:lnTo>
                  <a:lnTo>
                    <a:pt x="45" y="884"/>
                  </a:lnTo>
                  <a:lnTo>
                    <a:pt x="58" y="914"/>
                  </a:lnTo>
                  <a:lnTo>
                    <a:pt x="73" y="943"/>
                  </a:lnTo>
                  <a:lnTo>
                    <a:pt x="90" y="971"/>
                  </a:lnTo>
                  <a:lnTo>
                    <a:pt x="108" y="998"/>
                  </a:lnTo>
                  <a:lnTo>
                    <a:pt x="128" y="1026"/>
                  </a:lnTo>
                  <a:lnTo>
                    <a:pt x="148" y="1051"/>
                  </a:lnTo>
                  <a:lnTo>
                    <a:pt x="170" y="1076"/>
                  </a:lnTo>
                  <a:lnTo>
                    <a:pt x="195" y="1100"/>
                  </a:lnTo>
                  <a:lnTo>
                    <a:pt x="219" y="1123"/>
                  </a:lnTo>
                  <a:lnTo>
                    <a:pt x="245" y="1145"/>
                  </a:lnTo>
                  <a:lnTo>
                    <a:pt x="272" y="1166"/>
                  </a:lnTo>
                  <a:lnTo>
                    <a:pt x="301" y="1185"/>
                  </a:lnTo>
                  <a:lnTo>
                    <a:pt x="330" y="1203"/>
                  </a:lnTo>
                  <a:lnTo>
                    <a:pt x="361" y="1221"/>
                  </a:lnTo>
                  <a:lnTo>
                    <a:pt x="392" y="1237"/>
                  </a:lnTo>
                  <a:lnTo>
                    <a:pt x="425" y="1251"/>
                  </a:lnTo>
                  <a:lnTo>
                    <a:pt x="457" y="1264"/>
                  </a:lnTo>
                  <a:lnTo>
                    <a:pt x="491" y="1276"/>
                  </a:lnTo>
                  <a:lnTo>
                    <a:pt x="526" y="1287"/>
                  </a:lnTo>
                  <a:lnTo>
                    <a:pt x="562" y="1295"/>
                  </a:lnTo>
                  <a:lnTo>
                    <a:pt x="598" y="1302"/>
                  </a:lnTo>
                  <a:lnTo>
                    <a:pt x="635" y="1308"/>
                  </a:lnTo>
                  <a:lnTo>
                    <a:pt x="672" y="1312"/>
                  </a:lnTo>
                  <a:lnTo>
                    <a:pt x="711" y="1315"/>
                  </a:lnTo>
                  <a:lnTo>
                    <a:pt x="750" y="1316"/>
                  </a:lnTo>
                  <a:lnTo>
                    <a:pt x="788" y="1315"/>
                  </a:lnTo>
                  <a:lnTo>
                    <a:pt x="826" y="1312"/>
                  </a:lnTo>
                  <a:lnTo>
                    <a:pt x="864" y="1308"/>
                  </a:lnTo>
                  <a:lnTo>
                    <a:pt x="901" y="1302"/>
                  </a:lnTo>
                  <a:lnTo>
                    <a:pt x="937" y="1295"/>
                  </a:lnTo>
                  <a:lnTo>
                    <a:pt x="972" y="1287"/>
                  </a:lnTo>
                  <a:lnTo>
                    <a:pt x="1007" y="1276"/>
                  </a:lnTo>
                  <a:lnTo>
                    <a:pt x="1041" y="1264"/>
                  </a:lnTo>
                  <a:lnTo>
                    <a:pt x="1075" y="1251"/>
                  </a:lnTo>
                  <a:lnTo>
                    <a:pt x="1107" y="1237"/>
                  </a:lnTo>
                  <a:lnTo>
                    <a:pt x="1139" y="1221"/>
                  </a:lnTo>
                  <a:lnTo>
                    <a:pt x="1169" y="1203"/>
                  </a:lnTo>
                  <a:lnTo>
                    <a:pt x="1198" y="1185"/>
                  </a:lnTo>
                  <a:lnTo>
                    <a:pt x="1227" y="1166"/>
                  </a:lnTo>
                  <a:lnTo>
                    <a:pt x="1254" y="1145"/>
                  </a:lnTo>
                  <a:lnTo>
                    <a:pt x="1281" y="1123"/>
                  </a:lnTo>
                  <a:lnTo>
                    <a:pt x="1305" y="1100"/>
                  </a:lnTo>
                  <a:lnTo>
                    <a:pt x="1328" y="1076"/>
                  </a:lnTo>
                  <a:lnTo>
                    <a:pt x="1351" y="1051"/>
                  </a:lnTo>
                  <a:lnTo>
                    <a:pt x="1372" y="1026"/>
                  </a:lnTo>
                  <a:lnTo>
                    <a:pt x="1391" y="998"/>
                  </a:lnTo>
                  <a:lnTo>
                    <a:pt x="1409" y="971"/>
                  </a:lnTo>
                  <a:lnTo>
                    <a:pt x="1426" y="943"/>
                  </a:lnTo>
                  <a:lnTo>
                    <a:pt x="1441" y="914"/>
                  </a:lnTo>
                  <a:lnTo>
                    <a:pt x="1454" y="884"/>
                  </a:lnTo>
                  <a:lnTo>
                    <a:pt x="1466" y="853"/>
                  </a:lnTo>
                  <a:lnTo>
                    <a:pt x="1477" y="823"/>
                  </a:lnTo>
                  <a:lnTo>
                    <a:pt x="1485" y="790"/>
                  </a:lnTo>
                  <a:lnTo>
                    <a:pt x="1491" y="758"/>
                  </a:lnTo>
                  <a:lnTo>
                    <a:pt x="1496" y="725"/>
                  </a:lnTo>
                  <a:lnTo>
                    <a:pt x="1499" y="691"/>
                  </a:lnTo>
                  <a:lnTo>
                    <a:pt x="1500" y="657"/>
                  </a:lnTo>
                  <a:lnTo>
                    <a:pt x="1499" y="623"/>
                  </a:lnTo>
                  <a:lnTo>
                    <a:pt x="1496" y="591"/>
                  </a:lnTo>
                  <a:lnTo>
                    <a:pt x="1491" y="558"/>
                  </a:lnTo>
                  <a:lnTo>
                    <a:pt x="1485" y="525"/>
                  </a:lnTo>
                  <a:lnTo>
                    <a:pt x="1477" y="493"/>
                  </a:lnTo>
                  <a:lnTo>
                    <a:pt x="1466" y="462"/>
                  </a:lnTo>
                  <a:lnTo>
                    <a:pt x="1454" y="432"/>
                  </a:lnTo>
                  <a:lnTo>
                    <a:pt x="1441" y="401"/>
                  </a:lnTo>
                  <a:lnTo>
                    <a:pt x="1426" y="372"/>
                  </a:lnTo>
                  <a:lnTo>
                    <a:pt x="1409" y="344"/>
                  </a:lnTo>
                  <a:lnTo>
                    <a:pt x="1391" y="316"/>
                  </a:lnTo>
                  <a:lnTo>
                    <a:pt x="1372" y="290"/>
                  </a:lnTo>
                  <a:lnTo>
                    <a:pt x="1351" y="264"/>
                  </a:lnTo>
                  <a:lnTo>
                    <a:pt x="1328" y="239"/>
                  </a:lnTo>
                  <a:lnTo>
                    <a:pt x="1305" y="216"/>
                  </a:lnTo>
                  <a:lnTo>
                    <a:pt x="1281" y="192"/>
                  </a:lnTo>
                  <a:lnTo>
                    <a:pt x="1254" y="170"/>
                  </a:lnTo>
                  <a:lnTo>
                    <a:pt x="1227" y="150"/>
                  </a:lnTo>
                  <a:lnTo>
                    <a:pt x="1198" y="130"/>
                  </a:lnTo>
                  <a:lnTo>
                    <a:pt x="1169" y="112"/>
                  </a:lnTo>
                  <a:lnTo>
                    <a:pt x="1139" y="95"/>
                  </a:lnTo>
                  <a:lnTo>
                    <a:pt x="1107" y="79"/>
                  </a:lnTo>
                  <a:lnTo>
                    <a:pt x="1075" y="64"/>
                  </a:lnTo>
                  <a:lnTo>
                    <a:pt x="1041" y="52"/>
                  </a:lnTo>
                  <a:lnTo>
                    <a:pt x="1007" y="40"/>
                  </a:lnTo>
                  <a:lnTo>
                    <a:pt x="972" y="29"/>
                  </a:lnTo>
                  <a:lnTo>
                    <a:pt x="937" y="21"/>
                  </a:lnTo>
                  <a:lnTo>
                    <a:pt x="901" y="13"/>
                  </a:lnTo>
                  <a:lnTo>
                    <a:pt x="864" y="7"/>
                  </a:lnTo>
                  <a:lnTo>
                    <a:pt x="826" y="3"/>
                  </a:lnTo>
                  <a:lnTo>
                    <a:pt x="788" y="1"/>
                  </a:lnTo>
                  <a:lnTo>
                    <a:pt x="750" y="0"/>
                  </a:lnTo>
                  <a:close/>
                  <a:moveTo>
                    <a:pt x="738" y="1197"/>
                  </a:moveTo>
                  <a:lnTo>
                    <a:pt x="707" y="1195"/>
                  </a:lnTo>
                  <a:lnTo>
                    <a:pt x="677" y="1193"/>
                  </a:lnTo>
                  <a:lnTo>
                    <a:pt x="647" y="1190"/>
                  </a:lnTo>
                  <a:lnTo>
                    <a:pt x="617" y="1186"/>
                  </a:lnTo>
                  <a:lnTo>
                    <a:pt x="589" y="1180"/>
                  </a:lnTo>
                  <a:lnTo>
                    <a:pt x="560" y="1173"/>
                  </a:lnTo>
                  <a:lnTo>
                    <a:pt x="533" y="1165"/>
                  </a:lnTo>
                  <a:lnTo>
                    <a:pt x="506" y="1155"/>
                  </a:lnTo>
                  <a:lnTo>
                    <a:pt x="480" y="1145"/>
                  </a:lnTo>
                  <a:lnTo>
                    <a:pt x="454" y="1133"/>
                  </a:lnTo>
                  <a:lnTo>
                    <a:pt x="429" y="1120"/>
                  </a:lnTo>
                  <a:lnTo>
                    <a:pt x="404" y="1106"/>
                  </a:lnTo>
                  <a:lnTo>
                    <a:pt x="381" y="1092"/>
                  </a:lnTo>
                  <a:lnTo>
                    <a:pt x="359" y="1076"/>
                  </a:lnTo>
                  <a:lnTo>
                    <a:pt x="338" y="1060"/>
                  </a:lnTo>
                  <a:lnTo>
                    <a:pt x="316" y="1042"/>
                  </a:lnTo>
                  <a:lnTo>
                    <a:pt x="297" y="1024"/>
                  </a:lnTo>
                  <a:lnTo>
                    <a:pt x="278" y="1005"/>
                  </a:lnTo>
                  <a:lnTo>
                    <a:pt x="260" y="985"/>
                  </a:lnTo>
                  <a:lnTo>
                    <a:pt x="244" y="965"/>
                  </a:lnTo>
                  <a:lnTo>
                    <a:pt x="229" y="943"/>
                  </a:lnTo>
                  <a:lnTo>
                    <a:pt x="214" y="921"/>
                  </a:lnTo>
                  <a:lnTo>
                    <a:pt x="201" y="898"/>
                  </a:lnTo>
                  <a:lnTo>
                    <a:pt x="189" y="875"/>
                  </a:lnTo>
                  <a:lnTo>
                    <a:pt x="179" y="851"/>
                  </a:lnTo>
                  <a:lnTo>
                    <a:pt x="169" y="826"/>
                  </a:lnTo>
                  <a:lnTo>
                    <a:pt x="161" y="801"/>
                  </a:lnTo>
                  <a:lnTo>
                    <a:pt x="154" y="776"/>
                  </a:lnTo>
                  <a:lnTo>
                    <a:pt x="149" y="750"/>
                  </a:lnTo>
                  <a:lnTo>
                    <a:pt x="145" y="723"/>
                  </a:lnTo>
                  <a:lnTo>
                    <a:pt x="143" y="697"/>
                  </a:lnTo>
                  <a:lnTo>
                    <a:pt x="143" y="669"/>
                  </a:lnTo>
                  <a:lnTo>
                    <a:pt x="143" y="643"/>
                  </a:lnTo>
                  <a:lnTo>
                    <a:pt x="145" y="616"/>
                  </a:lnTo>
                  <a:lnTo>
                    <a:pt x="149" y="590"/>
                  </a:lnTo>
                  <a:lnTo>
                    <a:pt x="154" y="563"/>
                  </a:lnTo>
                  <a:lnTo>
                    <a:pt x="161" y="538"/>
                  </a:lnTo>
                  <a:lnTo>
                    <a:pt x="169" y="513"/>
                  </a:lnTo>
                  <a:lnTo>
                    <a:pt x="179" y="488"/>
                  </a:lnTo>
                  <a:lnTo>
                    <a:pt x="189" y="465"/>
                  </a:lnTo>
                  <a:lnTo>
                    <a:pt x="201" y="441"/>
                  </a:lnTo>
                  <a:lnTo>
                    <a:pt x="214" y="418"/>
                  </a:lnTo>
                  <a:lnTo>
                    <a:pt x="229" y="397"/>
                  </a:lnTo>
                  <a:lnTo>
                    <a:pt x="244" y="375"/>
                  </a:lnTo>
                  <a:lnTo>
                    <a:pt x="260" y="354"/>
                  </a:lnTo>
                  <a:lnTo>
                    <a:pt x="278" y="334"/>
                  </a:lnTo>
                  <a:lnTo>
                    <a:pt x="297" y="315"/>
                  </a:lnTo>
                  <a:lnTo>
                    <a:pt x="316" y="297"/>
                  </a:lnTo>
                  <a:lnTo>
                    <a:pt x="338" y="279"/>
                  </a:lnTo>
                  <a:lnTo>
                    <a:pt x="359" y="263"/>
                  </a:lnTo>
                  <a:lnTo>
                    <a:pt x="381" y="247"/>
                  </a:lnTo>
                  <a:lnTo>
                    <a:pt x="404" y="233"/>
                  </a:lnTo>
                  <a:lnTo>
                    <a:pt x="429" y="219"/>
                  </a:lnTo>
                  <a:lnTo>
                    <a:pt x="454" y="206"/>
                  </a:lnTo>
                  <a:lnTo>
                    <a:pt x="480" y="195"/>
                  </a:lnTo>
                  <a:lnTo>
                    <a:pt x="506" y="184"/>
                  </a:lnTo>
                  <a:lnTo>
                    <a:pt x="533" y="174"/>
                  </a:lnTo>
                  <a:lnTo>
                    <a:pt x="560" y="167"/>
                  </a:lnTo>
                  <a:lnTo>
                    <a:pt x="589" y="160"/>
                  </a:lnTo>
                  <a:lnTo>
                    <a:pt x="617" y="153"/>
                  </a:lnTo>
                  <a:lnTo>
                    <a:pt x="647" y="149"/>
                  </a:lnTo>
                  <a:lnTo>
                    <a:pt x="677" y="146"/>
                  </a:lnTo>
                  <a:lnTo>
                    <a:pt x="707" y="144"/>
                  </a:lnTo>
                  <a:lnTo>
                    <a:pt x="738" y="143"/>
                  </a:lnTo>
                  <a:lnTo>
                    <a:pt x="768" y="144"/>
                  </a:lnTo>
                  <a:lnTo>
                    <a:pt x="799" y="146"/>
                  </a:lnTo>
                  <a:lnTo>
                    <a:pt x="828" y="149"/>
                  </a:lnTo>
                  <a:lnTo>
                    <a:pt x="858" y="153"/>
                  </a:lnTo>
                  <a:lnTo>
                    <a:pt x="886" y="160"/>
                  </a:lnTo>
                  <a:lnTo>
                    <a:pt x="915" y="167"/>
                  </a:lnTo>
                  <a:lnTo>
                    <a:pt x="943" y="174"/>
                  </a:lnTo>
                  <a:lnTo>
                    <a:pt x="969" y="184"/>
                  </a:lnTo>
                  <a:lnTo>
                    <a:pt x="996" y="195"/>
                  </a:lnTo>
                  <a:lnTo>
                    <a:pt x="1021" y="206"/>
                  </a:lnTo>
                  <a:lnTo>
                    <a:pt x="1046" y="219"/>
                  </a:lnTo>
                  <a:lnTo>
                    <a:pt x="1071" y="233"/>
                  </a:lnTo>
                  <a:lnTo>
                    <a:pt x="1094" y="247"/>
                  </a:lnTo>
                  <a:lnTo>
                    <a:pt x="1116" y="263"/>
                  </a:lnTo>
                  <a:lnTo>
                    <a:pt x="1138" y="279"/>
                  </a:lnTo>
                  <a:lnTo>
                    <a:pt x="1159" y="297"/>
                  </a:lnTo>
                  <a:lnTo>
                    <a:pt x="1179" y="315"/>
                  </a:lnTo>
                  <a:lnTo>
                    <a:pt x="1197" y="334"/>
                  </a:lnTo>
                  <a:lnTo>
                    <a:pt x="1215" y="354"/>
                  </a:lnTo>
                  <a:lnTo>
                    <a:pt x="1232" y="375"/>
                  </a:lnTo>
                  <a:lnTo>
                    <a:pt x="1247" y="397"/>
                  </a:lnTo>
                  <a:lnTo>
                    <a:pt x="1262" y="418"/>
                  </a:lnTo>
                  <a:lnTo>
                    <a:pt x="1274" y="441"/>
                  </a:lnTo>
                  <a:lnTo>
                    <a:pt x="1286" y="465"/>
                  </a:lnTo>
                  <a:lnTo>
                    <a:pt x="1296" y="488"/>
                  </a:lnTo>
                  <a:lnTo>
                    <a:pt x="1306" y="513"/>
                  </a:lnTo>
                  <a:lnTo>
                    <a:pt x="1315" y="538"/>
                  </a:lnTo>
                  <a:lnTo>
                    <a:pt x="1321" y="563"/>
                  </a:lnTo>
                  <a:lnTo>
                    <a:pt x="1326" y="590"/>
                  </a:lnTo>
                  <a:lnTo>
                    <a:pt x="1330" y="616"/>
                  </a:lnTo>
                  <a:lnTo>
                    <a:pt x="1333" y="643"/>
                  </a:lnTo>
                  <a:lnTo>
                    <a:pt x="1334" y="669"/>
                  </a:lnTo>
                  <a:lnTo>
                    <a:pt x="1333" y="697"/>
                  </a:lnTo>
                  <a:lnTo>
                    <a:pt x="1330" y="723"/>
                  </a:lnTo>
                  <a:lnTo>
                    <a:pt x="1326" y="750"/>
                  </a:lnTo>
                  <a:lnTo>
                    <a:pt x="1321" y="776"/>
                  </a:lnTo>
                  <a:lnTo>
                    <a:pt x="1315" y="801"/>
                  </a:lnTo>
                  <a:lnTo>
                    <a:pt x="1306" y="826"/>
                  </a:lnTo>
                  <a:lnTo>
                    <a:pt x="1296" y="851"/>
                  </a:lnTo>
                  <a:lnTo>
                    <a:pt x="1286" y="875"/>
                  </a:lnTo>
                  <a:lnTo>
                    <a:pt x="1274" y="898"/>
                  </a:lnTo>
                  <a:lnTo>
                    <a:pt x="1262" y="921"/>
                  </a:lnTo>
                  <a:lnTo>
                    <a:pt x="1247" y="943"/>
                  </a:lnTo>
                  <a:lnTo>
                    <a:pt x="1232" y="965"/>
                  </a:lnTo>
                  <a:lnTo>
                    <a:pt x="1215" y="985"/>
                  </a:lnTo>
                  <a:lnTo>
                    <a:pt x="1197" y="1005"/>
                  </a:lnTo>
                  <a:lnTo>
                    <a:pt x="1179" y="1024"/>
                  </a:lnTo>
                  <a:lnTo>
                    <a:pt x="1159" y="1042"/>
                  </a:lnTo>
                  <a:lnTo>
                    <a:pt x="1138" y="1060"/>
                  </a:lnTo>
                  <a:lnTo>
                    <a:pt x="1116" y="1076"/>
                  </a:lnTo>
                  <a:lnTo>
                    <a:pt x="1094" y="1092"/>
                  </a:lnTo>
                  <a:lnTo>
                    <a:pt x="1071" y="1106"/>
                  </a:lnTo>
                  <a:lnTo>
                    <a:pt x="1046" y="1120"/>
                  </a:lnTo>
                  <a:lnTo>
                    <a:pt x="1021" y="1133"/>
                  </a:lnTo>
                  <a:lnTo>
                    <a:pt x="996" y="1145"/>
                  </a:lnTo>
                  <a:lnTo>
                    <a:pt x="969" y="1155"/>
                  </a:lnTo>
                  <a:lnTo>
                    <a:pt x="943" y="1165"/>
                  </a:lnTo>
                  <a:lnTo>
                    <a:pt x="915" y="1173"/>
                  </a:lnTo>
                  <a:lnTo>
                    <a:pt x="886" y="1180"/>
                  </a:lnTo>
                  <a:lnTo>
                    <a:pt x="858" y="1186"/>
                  </a:lnTo>
                  <a:lnTo>
                    <a:pt x="828" y="1190"/>
                  </a:lnTo>
                  <a:lnTo>
                    <a:pt x="799" y="1193"/>
                  </a:lnTo>
                  <a:lnTo>
                    <a:pt x="768" y="1195"/>
                  </a:lnTo>
                  <a:lnTo>
                    <a:pt x="738" y="1197"/>
                  </a:lnTo>
                  <a:close/>
                </a:path>
              </a:pathLst>
            </a:custGeom>
            <a:solidFill>
              <a:srgbClr val="814F49"/>
            </a:solidFill>
            <a:ln w="9525">
              <a:noFill/>
              <a:round/>
              <a:headEnd/>
              <a:tailEnd/>
            </a:ln>
          </p:spPr>
          <p:txBody>
            <a:bodyPr/>
            <a:lstStyle/>
            <a:p>
              <a:endParaRPr lang="zh-TW" altLang="en-US"/>
            </a:p>
          </p:txBody>
        </p:sp>
        <p:sp>
          <p:nvSpPr>
            <p:cNvPr id="36907" name="Freeform 78"/>
            <p:cNvSpPr>
              <a:spLocks/>
            </p:cNvSpPr>
            <p:nvPr/>
          </p:nvSpPr>
          <p:spPr bwMode="auto">
            <a:xfrm>
              <a:off x="-1185863" y="768350"/>
              <a:ext cx="261938" cy="234950"/>
            </a:xfrm>
            <a:custGeom>
              <a:avLst/>
              <a:gdLst>
                <a:gd name="T0" fmla="*/ 2147483647 w 1485"/>
                <a:gd name="T1" fmla="*/ 2147483647 h 1335"/>
                <a:gd name="T2" fmla="*/ 0 w 1485"/>
                <a:gd name="T3" fmla="*/ 2147483647 h 1335"/>
                <a:gd name="T4" fmla="*/ 2147483647 w 1485"/>
                <a:gd name="T5" fmla="*/ 2147483647 h 1335"/>
                <a:gd name="T6" fmla="*/ 2147483647 w 1485"/>
                <a:gd name="T7" fmla="*/ 2147483647 h 1335"/>
                <a:gd name="T8" fmla="*/ 2147483647 w 1485"/>
                <a:gd name="T9" fmla="*/ 2147483647 h 1335"/>
                <a:gd name="T10" fmla="*/ 2147483647 w 1485"/>
                <a:gd name="T11" fmla="*/ 2147483647 h 1335"/>
                <a:gd name="T12" fmla="*/ 2147483647 w 1485"/>
                <a:gd name="T13" fmla="*/ 2147483647 h 1335"/>
                <a:gd name="T14" fmla="*/ 2147483647 w 1485"/>
                <a:gd name="T15" fmla="*/ 2147483647 h 1335"/>
                <a:gd name="T16" fmla="*/ 2147483647 w 1485"/>
                <a:gd name="T17" fmla="*/ 2147483647 h 1335"/>
                <a:gd name="T18" fmla="*/ 2147483647 w 1485"/>
                <a:gd name="T19" fmla="*/ 2147483647 h 1335"/>
                <a:gd name="T20" fmla="*/ 2147483647 w 1485"/>
                <a:gd name="T21" fmla="*/ 2147483647 h 1335"/>
                <a:gd name="T22" fmla="*/ 2147483647 w 1485"/>
                <a:gd name="T23" fmla="*/ 2147483647 h 1335"/>
                <a:gd name="T24" fmla="*/ 2147483647 w 1485"/>
                <a:gd name="T25" fmla="*/ 2147483647 h 1335"/>
                <a:gd name="T26" fmla="*/ 2147483647 w 1485"/>
                <a:gd name="T27" fmla="*/ 2147483647 h 1335"/>
                <a:gd name="T28" fmla="*/ 2147483647 w 1485"/>
                <a:gd name="T29" fmla="*/ 2147483647 h 1335"/>
                <a:gd name="T30" fmla="*/ 2147483647 w 1485"/>
                <a:gd name="T31" fmla="*/ 2147483647 h 1335"/>
                <a:gd name="T32" fmla="*/ 2147483647 w 1485"/>
                <a:gd name="T33" fmla="*/ 2147483647 h 1335"/>
                <a:gd name="T34" fmla="*/ 2147483647 w 1485"/>
                <a:gd name="T35" fmla="*/ 2147483647 h 1335"/>
                <a:gd name="T36" fmla="*/ 2147483647 w 1485"/>
                <a:gd name="T37" fmla="*/ 2147483647 h 1335"/>
                <a:gd name="T38" fmla="*/ 2147483647 w 1485"/>
                <a:gd name="T39" fmla="*/ 2147483647 h 1335"/>
                <a:gd name="T40" fmla="*/ 2147483647 w 1485"/>
                <a:gd name="T41" fmla="*/ 2147483647 h 1335"/>
                <a:gd name="T42" fmla="*/ 2147483647 w 1485"/>
                <a:gd name="T43" fmla="*/ 2147483647 h 1335"/>
                <a:gd name="T44" fmla="*/ 2147483647 w 1485"/>
                <a:gd name="T45" fmla="*/ 2147483647 h 1335"/>
                <a:gd name="T46" fmla="*/ 2147483647 w 1485"/>
                <a:gd name="T47" fmla="*/ 2147483647 h 1335"/>
                <a:gd name="T48" fmla="*/ 2147483647 w 1485"/>
                <a:gd name="T49" fmla="*/ 2147483647 h 1335"/>
                <a:gd name="T50" fmla="*/ 2147483647 w 1485"/>
                <a:gd name="T51" fmla="*/ 2147483647 h 1335"/>
                <a:gd name="T52" fmla="*/ 2147483647 w 1485"/>
                <a:gd name="T53" fmla="*/ 2147483647 h 1335"/>
                <a:gd name="T54" fmla="*/ 2147483647 w 1485"/>
                <a:gd name="T55" fmla="*/ 2147483647 h 1335"/>
                <a:gd name="T56" fmla="*/ 2147483647 w 1485"/>
                <a:gd name="T57" fmla="*/ 2147483647 h 1335"/>
                <a:gd name="T58" fmla="*/ 2147483647 w 1485"/>
                <a:gd name="T59" fmla="*/ 2147483647 h 1335"/>
                <a:gd name="T60" fmla="*/ 2147483647 w 1485"/>
                <a:gd name="T61" fmla="*/ 2147483647 h 1335"/>
                <a:gd name="T62" fmla="*/ 2147483647 w 1485"/>
                <a:gd name="T63" fmla="*/ 2147483647 h 1335"/>
                <a:gd name="T64" fmla="*/ 2147483647 w 1485"/>
                <a:gd name="T65" fmla="*/ 2147483647 h 1335"/>
                <a:gd name="T66" fmla="*/ 2147483647 w 1485"/>
                <a:gd name="T67" fmla="*/ 2147483647 h 1335"/>
                <a:gd name="T68" fmla="*/ 2147483647 w 1485"/>
                <a:gd name="T69" fmla="*/ 0 h 1335"/>
                <a:gd name="T70" fmla="*/ 2147483647 w 1485"/>
                <a:gd name="T71" fmla="*/ 2147483647 h 1335"/>
                <a:gd name="T72" fmla="*/ 2147483647 w 1485"/>
                <a:gd name="T73" fmla="*/ 2147483647 h 1335"/>
                <a:gd name="T74" fmla="*/ 2147483647 w 1485"/>
                <a:gd name="T75" fmla="*/ 2147483647 h 1335"/>
                <a:gd name="T76" fmla="*/ 2147483647 w 1485"/>
                <a:gd name="T77" fmla="*/ 2147483647 h 1335"/>
                <a:gd name="T78" fmla="*/ 2147483647 w 1485"/>
                <a:gd name="T79" fmla="*/ 2147483647 h 1335"/>
                <a:gd name="T80" fmla="*/ 2147483647 w 1485"/>
                <a:gd name="T81" fmla="*/ 2147483647 h 1335"/>
                <a:gd name="T82" fmla="*/ 2147483647 w 1485"/>
                <a:gd name="T83" fmla="*/ 2147483647 h 1335"/>
                <a:gd name="T84" fmla="*/ 2147483647 w 1485"/>
                <a:gd name="T85" fmla="*/ 2147483647 h 13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85"/>
                <a:gd name="T130" fmla="*/ 0 h 1335"/>
                <a:gd name="T131" fmla="*/ 1485 w 1485"/>
                <a:gd name="T132" fmla="*/ 1335 h 133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85" h="1335">
                  <a:moveTo>
                    <a:pt x="28" y="438"/>
                  </a:moveTo>
                  <a:lnTo>
                    <a:pt x="18" y="470"/>
                  </a:lnTo>
                  <a:lnTo>
                    <a:pt x="11" y="503"/>
                  </a:lnTo>
                  <a:lnTo>
                    <a:pt x="5" y="535"/>
                  </a:lnTo>
                  <a:lnTo>
                    <a:pt x="2" y="568"/>
                  </a:lnTo>
                  <a:lnTo>
                    <a:pt x="0" y="601"/>
                  </a:lnTo>
                  <a:lnTo>
                    <a:pt x="0" y="634"/>
                  </a:lnTo>
                  <a:lnTo>
                    <a:pt x="2" y="667"/>
                  </a:lnTo>
                  <a:lnTo>
                    <a:pt x="7" y="700"/>
                  </a:lnTo>
                  <a:lnTo>
                    <a:pt x="12" y="732"/>
                  </a:lnTo>
                  <a:lnTo>
                    <a:pt x="19" y="764"/>
                  </a:lnTo>
                  <a:lnTo>
                    <a:pt x="28" y="796"/>
                  </a:lnTo>
                  <a:lnTo>
                    <a:pt x="38" y="827"/>
                  </a:lnTo>
                  <a:lnTo>
                    <a:pt x="50" y="858"/>
                  </a:lnTo>
                  <a:lnTo>
                    <a:pt x="64" y="889"/>
                  </a:lnTo>
                  <a:lnTo>
                    <a:pt x="79" y="919"/>
                  </a:lnTo>
                  <a:lnTo>
                    <a:pt x="96" y="948"/>
                  </a:lnTo>
                  <a:lnTo>
                    <a:pt x="114" y="977"/>
                  </a:lnTo>
                  <a:lnTo>
                    <a:pt x="134" y="1005"/>
                  </a:lnTo>
                  <a:lnTo>
                    <a:pt x="155" y="1032"/>
                  </a:lnTo>
                  <a:lnTo>
                    <a:pt x="177" y="1059"/>
                  </a:lnTo>
                  <a:lnTo>
                    <a:pt x="200" y="1084"/>
                  </a:lnTo>
                  <a:lnTo>
                    <a:pt x="226" y="1109"/>
                  </a:lnTo>
                  <a:lnTo>
                    <a:pt x="252" y="1133"/>
                  </a:lnTo>
                  <a:lnTo>
                    <a:pt x="280" y="1155"/>
                  </a:lnTo>
                  <a:lnTo>
                    <a:pt x="308" y="1177"/>
                  </a:lnTo>
                  <a:lnTo>
                    <a:pt x="339" y="1197"/>
                  </a:lnTo>
                  <a:lnTo>
                    <a:pt x="370" y="1217"/>
                  </a:lnTo>
                  <a:lnTo>
                    <a:pt x="403" y="1235"/>
                  </a:lnTo>
                  <a:lnTo>
                    <a:pt x="436" y="1252"/>
                  </a:lnTo>
                  <a:lnTo>
                    <a:pt x="471" y="1267"/>
                  </a:lnTo>
                  <a:lnTo>
                    <a:pt x="506" y="1282"/>
                  </a:lnTo>
                  <a:lnTo>
                    <a:pt x="543" y="1295"/>
                  </a:lnTo>
                  <a:lnTo>
                    <a:pt x="580" y="1305"/>
                  </a:lnTo>
                  <a:lnTo>
                    <a:pt x="617" y="1315"/>
                  </a:lnTo>
                  <a:lnTo>
                    <a:pt x="654" y="1322"/>
                  </a:lnTo>
                  <a:lnTo>
                    <a:pt x="690" y="1328"/>
                  </a:lnTo>
                  <a:lnTo>
                    <a:pt x="727" y="1332"/>
                  </a:lnTo>
                  <a:lnTo>
                    <a:pt x="764" y="1335"/>
                  </a:lnTo>
                  <a:lnTo>
                    <a:pt x="800" y="1335"/>
                  </a:lnTo>
                  <a:lnTo>
                    <a:pt x="836" y="1335"/>
                  </a:lnTo>
                  <a:lnTo>
                    <a:pt x="872" y="1332"/>
                  </a:lnTo>
                  <a:lnTo>
                    <a:pt x="907" y="1329"/>
                  </a:lnTo>
                  <a:lnTo>
                    <a:pt x="942" y="1323"/>
                  </a:lnTo>
                  <a:lnTo>
                    <a:pt x="976" y="1316"/>
                  </a:lnTo>
                  <a:lnTo>
                    <a:pt x="1010" y="1308"/>
                  </a:lnTo>
                  <a:lnTo>
                    <a:pt x="1043" y="1298"/>
                  </a:lnTo>
                  <a:lnTo>
                    <a:pt x="1074" y="1286"/>
                  </a:lnTo>
                  <a:lnTo>
                    <a:pt x="1106" y="1274"/>
                  </a:lnTo>
                  <a:lnTo>
                    <a:pt x="1137" y="1260"/>
                  </a:lnTo>
                  <a:lnTo>
                    <a:pt x="1167" y="1244"/>
                  </a:lnTo>
                  <a:lnTo>
                    <a:pt x="1195" y="1227"/>
                  </a:lnTo>
                  <a:lnTo>
                    <a:pt x="1223" y="1209"/>
                  </a:lnTo>
                  <a:lnTo>
                    <a:pt x="1249" y="1190"/>
                  </a:lnTo>
                  <a:lnTo>
                    <a:pt x="1275" y="1169"/>
                  </a:lnTo>
                  <a:lnTo>
                    <a:pt x="1299" y="1147"/>
                  </a:lnTo>
                  <a:lnTo>
                    <a:pt x="1322" y="1124"/>
                  </a:lnTo>
                  <a:lnTo>
                    <a:pt x="1345" y="1100"/>
                  </a:lnTo>
                  <a:lnTo>
                    <a:pt x="1365" y="1073"/>
                  </a:lnTo>
                  <a:lnTo>
                    <a:pt x="1384" y="1047"/>
                  </a:lnTo>
                  <a:lnTo>
                    <a:pt x="1402" y="1019"/>
                  </a:lnTo>
                  <a:lnTo>
                    <a:pt x="1418" y="991"/>
                  </a:lnTo>
                  <a:lnTo>
                    <a:pt x="1433" y="961"/>
                  </a:lnTo>
                  <a:lnTo>
                    <a:pt x="1445" y="929"/>
                  </a:lnTo>
                  <a:lnTo>
                    <a:pt x="1457" y="898"/>
                  </a:lnTo>
                  <a:lnTo>
                    <a:pt x="1467" y="866"/>
                  </a:lnTo>
                  <a:lnTo>
                    <a:pt x="1474" y="833"/>
                  </a:lnTo>
                  <a:lnTo>
                    <a:pt x="1479" y="800"/>
                  </a:lnTo>
                  <a:lnTo>
                    <a:pt x="1482" y="767"/>
                  </a:lnTo>
                  <a:lnTo>
                    <a:pt x="1485" y="734"/>
                  </a:lnTo>
                  <a:lnTo>
                    <a:pt x="1485" y="702"/>
                  </a:lnTo>
                  <a:lnTo>
                    <a:pt x="1482" y="669"/>
                  </a:lnTo>
                  <a:lnTo>
                    <a:pt x="1478" y="636"/>
                  </a:lnTo>
                  <a:lnTo>
                    <a:pt x="1473" y="603"/>
                  </a:lnTo>
                  <a:lnTo>
                    <a:pt x="1465" y="571"/>
                  </a:lnTo>
                  <a:lnTo>
                    <a:pt x="1457" y="540"/>
                  </a:lnTo>
                  <a:lnTo>
                    <a:pt x="1446" y="508"/>
                  </a:lnTo>
                  <a:lnTo>
                    <a:pt x="1435" y="477"/>
                  </a:lnTo>
                  <a:lnTo>
                    <a:pt x="1421" y="446"/>
                  </a:lnTo>
                  <a:lnTo>
                    <a:pt x="1406" y="417"/>
                  </a:lnTo>
                  <a:lnTo>
                    <a:pt x="1389" y="387"/>
                  </a:lnTo>
                  <a:lnTo>
                    <a:pt x="1371" y="358"/>
                  </a:lnTo>
                  <a:lnTo>
                    <a:pt x="1351" y="331"/>
                  </a:lnTo>
                  <a:lnTo>
                    <a:pt x="1330" y="303"/>
                  </a:lnTo>
                  <a:lnTo>
                    <a:pt x="1308" y="277"/>
                  </a:lnTo>
                  <a:lnTo>
                    <a:pt x="1284" y="252"/>
                  </a:lnTo>
                  <a:lnTo>
                    <a:pt x="1259" y="226"/>
                  </a:lnTo>
                  <a:lnTo>
                    <a:pt x="1232" y="203"/>
                  </a:lnTo>
                  <a:lnTo>
                    <a:pt x="1205" y="181"/>
                  </a:lnTo>
                  <a:lnTo>
                    <a:pt x="1176" y="158"/>
                  </a:lnTo>
                  <a:lnTo>
                    <a:pt x="1145" y="138"/>
                  </a:lnTo>
                  <a:lnTo>
                    <a:pt x="1115" y="118"/>
                  </a:lnTo>
                  <a:lnTo>
                    <a:pt x="1082" y="100"/>
                  </a:lnTo>
                  <a:lnTo>
                    <a:pt x="1049" y="83"/>
                  </a:lnTo>
                  <a:lnTo>
                    <a:pt x="1014" y="68"/>
                  </a:lnTo>
                  <a:lnTo>
                    <a:pt x="979" y="53"/>
                  </a:lnTo>
                  <a:lnTo>
                    <a:pt x="942" y="41"/>
                  </a:lnTo>
                  <a:lnTo>
                    <a:pt x="905" y="30"/>
                  </a:lnTo>
                  <a:lnTo>
                    <a:pt x="868" y="21"/>
                  </a:lnTo>
                  <a:lnTo>
                    <a:pt x="831" y="13"/>
                  </a:lnTo>
                  <a:lnTo>
                    <a:pt x="795" y="8"/>
                  </a:lnTo>
                  <a:lnTo>
                    <a:pt x="758" y="4"/>
                  </a:lnTo>
                  <a:lnTo>
                    <a:pt x="721" y="0"/>
                  </a:lnTo>
                  <a:lnTo>
                    <a:pt x="685" y="0"/>
                  </a:lnTo>
                  <a:lnTo>
                    <a:pt x="649" y="0"/>
                  </a:lnTo>
                  <a:lnTo>
                    <a:pt x="613" y="4"/>
                  </a:lnTo>
                  <a:lnTo>
                    <a:pt x="578" y="7"/>
                  </a:lnTo>
                  <a:lnTo>
                    <a:pt x="543" y="12"/>
                  </a:lnTo>
                  <a:lnTo>
                    <a:pt x="509" y="20"/>
                  </a:lnTo>
                  <a:lnTo>
                    <a:pt x="475" y="28"/>
                  </a:lnTo>
                  <a:lnTo>
                    <a:pt x="442" y="38"/>
                  </a:lnTo>
                  <a:lnTo>
                    <a:pt x="410" y="49"/>
                  </a:lnTo>
                  <a:lnTo>
                    <a:pt x="378" y="62"/>
                  </a:lnTo>
                  <a:lnTo>
                    <a:pt x="348" y="76"/>
                  </a:lnTo>
                  <a:lnTo>
                    <a:pt x="318" y="92"/>
                  </a:lnTo>
                  <a:lnTo>
                    <a:pt x="289" y="109"/>
                  </a:lnTo>
                  <a:lnTo>
                    <a:pt x="262" y="127"/>
                  </a:lnTo>
                  <a:lnTo>
                    <a:pt x="235" y="146"/>
                  </a:lnTo>
                  <a:lnTo>
                    <a:pt x="210" y="167"/>
                  </a:lnTo>
                  <a:lnTo>
                    <a:pt x="186" y="189"/>
                  </a:lnTo>
                  <a:lnTo>
                    <a:pt x="162" y="211"/>
                  </a:lnTo>
                  <a:lnTo>
                    <a:pt x="140" y="236"/>
                  </a:lnTo>
                  <a:lnTo>
                    <a:pt x="120" y="262"/>
                  </a:lnTo>
                  <a:lnTo>
                    <a:pt x="101" y="289"/>
                  </a:lnTo>
                  <a:lnTo>
                    <a:pt x="83" y="316"/>
                  </a:lnTo>
                  <a:lnTo>
                    <a:pt x="67" y="345"/>
                  </a:lnTo>
                  <a:lnTo>
                    <a:pt x="52" y="374"/>
                  </a:lnTo>
                  <a:lnTo>
                    <a:pt x="39" y="405"/>
                  </a:lnTo>
                  <a:lnTo>
                    <a:pt x="28" y="438"/>
                  </a:lnTo>
                  <a:close/>
                </a:path>
              </a:pathLst>
            </a:custGeom>
            <a:solidFill>
              <a:srgbClr val="C69279"/>
            </a:solidFill>
            <a:ln w="9525">
              <a:noFill/>
              <a:round/>
              <a:headEnd/>
              <a:tailEnd/>
            </a:ln>
          </p:spPr>
          <p:txBody>
            <a:bodyPr/>
            <a:lstStyle/>
            <a:p>
              <a:endParaRPr lang="zh-TW" altLang="en-US"/>
            </a:p>
          </p:txBody>
        </p:sp>
        <p:sp>
          <p:nvSpPr>
            <p:cNvPr id="36908" name="Freeform 79"/>
            <p:cNvSpPr>
              <a:spLocks noEditPoints="1"/>
            </p:cNvSpPr>
            <p:nvPr/>
          </p:nvSpPr>
          <p:spPr bwMode="auto">
            <a:xfrm>
              <a:off x="-1185863" y="768350"/>
              <a:ext cx="261938" cy="234950"/>
            </a:xfrm>
            <a:custGeom>
              <a:avLst/>
              <a:gdLst>
                <a:gd name="T0" fmla="*/ 2147483647 w 1485"/>
                <a:gd name="T1" fmla="*/ 2147483647 h 1335"/>
                <a:gd name="T2" fmla="*/ 2147483647 w 1485"/>
                <a:gd name="T3" fmla="*/ 2147483647 h 1335"/>
                <a:gd name="T4" fmla="*/ 2147483647 w 1485"/>
                <a:gd name="T5" fmla="*/ 2147483647 h 1335"/>
                <a:gd name="T6" fmla="*/ 2147483647 w 1485"/>
                <a:gd name="T7" fmla="*/ 2147483647 h 1335"/>
                <a:gd name="T8" fmla="*/ 2147483647 w 1485"/>
                <a:gd name="T9" fmla="*/ 2147483647 h 1335"/>
                <a:gd name="T10" fmla="*/ 2147483647 w 1485"/>
                <a:gd name="T11" fmla="*/ 2147483647 h 1335"/>
                <a:gd name="T12" fmla="*/ 2147483647 w 1485"/>
                <a:gd name="T13" fmla="*/ 2147483647 h 1335"/>
                <a:gd name="T14" fmla="*/ 2147483647 w 1485"/>
                <a:gd name="T15" fmla="*/ 2147483647 h 1335"/>
                <a:gd name="T16" fmla="*/ 2147483647 w 1485"/>
                <a:gd name="T17" fmla="*/ 2147483647 h 1335"/>
                <a:gd name="T18" fmla="*/ 2147483647 w 1485"/>
                <a:gd name="T19" fmla="*/ 2147483647 h 1335"/>
                <a:gd name="T20" fmla="*/ 2147483647 w 1485"/>
                <a:gd name="T21" fmla="*/ 2147483647 h 1335"/>
                <a:gd name="T22" fmla="*/ 2147483647 w 1485"/>
                <a:gd name="T23" fmla="*/ 2147483647 h 1335"/>
                <a:gd name="T24" fmla="*/ 2147483647 w 1485"/>
                <a:gd name="T25" fmla="*/ 2147483647 h 1335"/>
                <a:gd name="T26" fmla="*/ 2147483647 w 1485"/>
                <a:gd name="T27" fmla="*/ 2147483647 h 1335"/>
                <a:gd name="T28" fmla="*/ 2147483647 w 1485"/>
                <a:gd name="T29" fmla="*/ 2147483647 h 1335"/>
                <a:gd name="T30" fmla="*/ 2147483647 w 1485"/>
                <a:gd name="T31" fmla="*/ 2147483647 h 1335"/>
                <a:gd name="T32" fmla="*/ 2147483647 w 1485"/>
                <a:gd name="T33" fmla="*/ 2147483647 h 1335"/>
                <a:gd name="T34" fmla="*/ 2147483647 w 1485"/>
                <a:gd name="T35" fmla="*/ 2147483647 h 1335"/>
                <a:gd name="T36" fmla="*/ 2147483647 w 1485"/>
                <a:gd name="T37" fmla="*/ 2147483647 h 1335"/>
                <a:gd name="T38" fmla="*/ 2147483647 w 1485"/>
                <a:gd name="T39" fmla="*/ 2147483647 h 1335"/>
                <a:gd name="T40" fmla="*/ 2147483647 w 1485"/>
                <a:gd name="T41" fmla="*/ 0 h 1335"/>
                <a:gd name="T42" fmla="*/ 2147483647 w 1485"/>
                <a:gd name="T43" fmla="*/ 2147483647 h 1335"/>
                <a:gd name="T44" fmla="*/ 2147483647 w 1485"/>
                <a:gd name="T45" fmla="*/ 2147483647 h 1335"/>
                <a:gd name="T46" fmla="*/ 2147483647 w 1485"/>
                <a:gd name="T47" fmla="*/ 2147483647 h 1335"/>
                <a:gd name="T48" fmla="*/ 2147483647 w 1485"/>
                <a:gd name="T49" fmla="*/ 2147483647 h 1335"/>
                <a:gd name="T50" fmla="*/ 2147483647 w 1485"/>
                <a:gd name="T51" fmla="*/ 2147483647 h 1335"/>
                <a:gd name="T52" fmla="*/ 2147483647 w 1485"/>
                <a:gd name="T53" fmla="*/ 2147483647 h 1335"/>
                <a:gd name="T54" fmla="*/ 2147483647 w 1485"/>
                <a:gd name="T55" fmla="*/ 2147483647 h 1335"/>
                <a:gd name="T56" fmla="*/ 2147483647 w 1485"/>
                <a:gd name="T57" fmla="*/ 2147483647 h 1335"/>
                <a:gd name="T58" fmla="*/ 2147483647 w 1485"/>
                <a:gd name="T59" fmla="*/ 2147483647 h 1335"/>
                <a:gd name="T60" fmla="*/ 2147483647 w 1485"/>
                <a:gd name="T61" fmla="*/ 2147483647 h 1335"/>
                <a:gd name="T62" fmla="*/ 2147483647 w 1485"/>
                <a:gd name="T63" fmla="*/ 2147483647 h 1335"/>
                <a:gd name="T64" fmla="*/ 2147483647 w 1485"/>
                <a:gd name="T65" fmla="*/ 2147483647 h 1335"/>
                <a:gd name="T66" fmla="*/ 2147483647 w 1485"/>
                <a:gd name="T67" fmla="*/ 2147483647 h 1335"/>
                <a:gd name="T68" fmla="*/ 2147483647 w 1485"/>
                <a:gd name="T69" fmla="*/ 2147483647 h 1335"/>
                <a:gd name="T70" fmla="*/ 2147483647 w 1485"/>
                <a:gd name="T71" fmla="*/ 2147483647 h 1335"/>
                <a:gd name="T72" fmla="*/ 2147483647 w 1485"/>
                <a:gd name="T73" fmla="*/ 2147483647 h 1335"/>
                <a:gd name="T74" fmla="*/ 2147483647 w 1485"/>
                <a:gd name="T75" fmla="*/ 2147483647 h 1335"/>
                <a:gd name="T76" fmla="*/ 2147483647 w 1485"/>
                <a:gd name="T77" fmla="*/ 2147483647 h 1335"/>
                <a:gd name="T78" fmla="*/ 2147483647 w 1485"/>
                <a:gd name="T79" fmla="*/ 2147483647 h 1335"/>
                <a:gd name="T80" fmla="*/ 2147483647 w 1485"/>
                <a:gd name="T81" fmla="*/ 2147483647 h 1335"/>
                <a:gd name="T82" fmla="*/ 2147483647 w 1485"/>
                <a:gd name="T83" fmla="*/ 2147483647 h 1335"/>
                <a:gd name="T84" fmla="*/ 2147483647 w 1485"/>
                <a:gd name="T85" fmla="*/ 2147483647 h 1335"/>
                <a:gd name="T86" fmla="*/ 2147483647 w 1485"/>
                <a:gd name="T87" fmla="*/ 2147483647 h 1335"/>
                <a:gd name="T88" fmla="*/ 2147483647 w 1485"/>
                <a:gd name="T89" fmla="*/ 2147483647 h 1335"/>
                <a:gd name="T90" fmla="*/ 2147483647 w 1485"/>
                <a:gd name="T91" fmla="*/ 2147483647 h 1335"/>
                <a:gd name="T92" fmla="*/ 2147483647 w 1485"/>
                <a:gd name="T93" fmla="*/ 2147483647 h 1335"/>
                <a:gd name="T94" fmla="*/ 2147483647 w 1485"/>
                <a:gd name="T95" fmla="*/ 2147483647 h 1335"/>
                <a:gd name="T96" fmla="*/ 2147483647 w 1485"/>
                <a:gd name="T97" fmla="*/ 2147483647 h 1335"/>
                <a:gd name="T98" fmla="*/ 2147483647 w 1485"/>
                <a:gd name="T99" fmla="*/ 2147483647 h 1335"/>
                <a:gd name="T100" fmla="*/ 2147483647 w 1485"/>
                <a:gd name="T101" fmla="*/ 2147483647 h 1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5"/>
                <a:gd name="T154" fmla="*/ 0 h 1335"/>
                <a:gd name="T155" fmla="*/ 1485 w 1485"/>
                <a:gd name="T156" fmla="*/ 1335 h 1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5" h="1335">
                  <a:moveTo>
                    <a:pt x="28" y="438"/>
                  </a:moveTo>
                  <a:lnTo>
                    <a:pt x="18" y="470"/>
                  </a:lnTo>
                  <a:lnTo>
                    <a:pt x="11" y="503"/>
                  </a:lnTo>
                  <a:lnTo>
                    <a:pt x="5" y="535"/>
                  </a:lnTo>
                  <a:lnTo>
                    <a:pt x="2" y="568"/>
                  </a:lnTo>
                  <a:lnTo>
                    <a:pt x="0" y="601"/>
                  </a:lnTo>
                  <a:lnTo>
                    <a:pt x="0" y="634"/>
                  </a:lnTo>
                  <a:lnTo>
                    <a:pt x="2" y="667"/>
                  </a:lnTo>
                  <a:lnTo>
                    <a:pt x="7" y="700"/>
                  </a:lnTo>
                  <a:lnTo>
                    <a:pt x="12" y="732"/>
                  </a:lnTo>
                  <a:lnTo>
                    <a:pt x="19" y="764"/>
                  </a:lnTo>
                  <a:lnTo>
                    <a:pt x="28" y="796"/>
                  </a:lnTo>
                  <a:lnTo>
                    <a:pt x="38" y="827"/>
                  </a:lnTo>
                  <a:lnTo>
                    <a:pt x="50" y="858"/>
                  </a:lnTo>
                  <a:lnTo>
                    <a:pt x="64" y="889"/>
                  </a:lnTo>
                  <a:lnTo>
                    <a:pt x="79" y="919"/>
                  </a:lnTo>
                  <a:lnTo>
                    <a:pt x="96" y="948"/>
                  </a:lnTo>
                  <a:lnTo>
                    <a:pt x="114" y="977"/>
                  </a:lnTo>
                  <a:lnTo>
                    <a:pt x="134" y="1005"/>
                  </a:lnTo>
                  <a:lnTo>
                    <a:pt x="155" y="1032"/>
                  </a:lnTo>
                  <a:lnTo>
                    <a:pt x="177" y="1059"/>
                  </a:lnTo>
                  <a:lnTo>
                    <a:pt x="200" y="1084"/>
                  </a:lnTo>
                  <a:lnTo>
                    <a:pt x="226" y="1109"/>
                  </a:lnTo>
                  <a:lnTo>
                    <a:pt x="252" y="1133"/>
                  </a:lnTo>
                  <a:lnTo>
                    <a:pt x="280" y="1155"/>
                  </a:lnTo>
                  <a:lnTo>
                    <a:pt x="308" y="1177"/>
                  </a:lnTo>
                  <a:lnTo>
                    <a:pt x="339" y="1197"/>
                  </a:lnTo>
                  <a:lnTo>
                    <a:pt x="370" y="1217"/>
                  </a:lnTo>
                  <a:lnTo>
                    <a:pt x="403" y="1235"/>
                  </a:lnTo>
                  <a:lnTo>
                    <a:pt x="436" y="1252"/>
                  </a:lnTo>
                  <a:lnTo>
                    <a:pt x="471" y="1267"/>
                  </a:lnTo>
                  <a:lnTo>
                    <a:pt x="506" y="1282"/>
                  </a:lnTo>
                  <a:lnTo>
                    <a:pt x="543" y="1295"/>
                  </a:lnTo>
                  <a:lnTo>
                    <a:pt x="580" y="1305"/>
                  </a:lnTo>
                  <a:lnTo>
                    <a:pt x="617" y="1315"/>
                  </a:lnTo>
                  <a:lnTo>
                    <a:pt x="654" y="1322"/>
                  </a:lnTo>
                  <a:lnTo>
                    <a:pt x="690" y="1328"/>
                  </a:lnTo>
                  <a:lnTo>
                    <a:pt x="727" y="1332"/>
                  </a:lnTo>
                  <a:lnTo>
                    <a:pt x="764" y="1335"/>
                  </a:lnTo>
                  <a:lnTo>
                    <a:pt x="800" y="1335"/>
                  </a:lnTo>
                  <a:lnTo>
                    <a:pt x="836" y="1335"/>
                  </a:lnTo>
                  <a:lnTo>
                    <a:pt x="872" y="1332"/>
                  </a:lnTo>
                  <a:lnTo>
                    <a:pt x="907" y="1329"/>
                  </a:lnTo>
                  <a:lnTo>
                    <a:pt x="942" y="1323"/>
                  </a:lnTo>
                  <a:lnTo>
                    <a:pt x="976" y="1316"/>
                  </a:lnTo>
                  <a:lnTo>
                    <a:pt x="1010" y="1308"/>
                  </a:lnTo>
                  <a:lnTo>
                    <a:pt x="1043" y="1298"/>
                  </a:lnTo>
                  <a:lnTo>
                    <a:pt x="1074" y="1286"/>
                  </a:lnTo>
                  <a:lnTo>
                    <a:pt x="1106" y="1274"/>
                  </a:lnTo>
                  <a:lnTo>
                    <a:pt x="1137" y="1260"/>
                  </a:lnTo>
                  <a:lnTo>
                    <a:pt x="1167" y="1244"/>
                  </a:lnTo>
                  <a:lnTo>
                    <a:pt x="1195" y="1227"/>
                  </a:lnTo>
                  <a:lnTo>
                    <a:pt x="1223" y="1209"/>
                  </a:lnTo>
                  <a:lnTo>
                    <a:pt x="1249" y="1190"/>
                  </a:lnTo>
                  <a:lnTo>
                    <a:pt x="1275" y="1169"/>
                  </a:lnTo>
                  <a:lnTo>
                    <a:pt x="1299" y="1147"/>
                  </a:lnTo>
                  <a:lnTo>
                    <a:pt x="1322" y="1124"/>
                  </a:lnTo>
                  <a:lnTo>
                    <a:pt x="1345" y="1100"/>
                  </a:lnTo>
                  <a:lnTo>
                    <a:pt x="1365" y="1073"/>
                  </a:lnTo>
                  <a:lnTo>
                    <a:pt x="1384" y="1047"/>
                  </a:lnTo>
                  <a:lnTo>
                    <a:pt x="1402" y="1019"/>
                  </a:lnTo>
                  <a:lnTo>
                    <a:pt x="1418" y="991"/>
                  </a:lnTo>
                  <a:lnTo>
                    <a:pt x="1433" y="961"/>
                  </a:lnTo>
                  <a:lnTo>
                    <a:pt x="1445" y="929"/>
                  </a:lnTo>
                  <a:lnTo>
                    <a:pt x="1457" y="898"/>
                  </a:lnTo>
                  <a:lnTo>
                    <a:pt x="1467" y="866"/>
                  </a:lnTo>
                  <a:lnTo>
                    <a:pt x="1474" y="833"/>
                  </a:lnTo>
                  <a:lnTo>
                    <a:pt x="1479" y="800"/>
                  </a:lnTo>
                  <a:lnTo>
                    <a:pt x="1482" y="767"/>
                  </a:lnTo>
                  <a:lnTo>
                    <a:pt x="1485" y="734"/>
                  </a:lnTo>
                  <a:lnTo>
                    <a:pt x="1485" y="702"/>
                  </a:lnTo>
                  <a:lnTo>
                    <a:pt x="1482" y="669"/>
                  </a:lnTo>
                  <a:lnTo>
                    <a:pt x="1478" y="636"/>
                  </a:lnTo>
                  <a:lnTo>
                    <a:pt x="1473" y="603"/>
                  </a:lnTo>
                  <a:lnTo>
                    <a:pt x="1465" y="571"/>
                  </a:lnTo>
                  <a:lnTo>
                    <a:pt x="1457" y="540"/>
                  </a:lnTo>
                  <a:lnTo>
                    <a:pt x="1446" y="508"/>
                  </a:lnTo>
                  <a:lnTo>
                    <a:pt x="1435" y="477"/>
                  </a:lnTo>
                  <a:lnTo>
                    <a:pt x="1421" y="446"/>
                  </a:lnTo>
                  <a:lnTo>
                    <a:pt x="1406" y="417"/>
                  </a:lnTo>
                  <a:lnTo>
                    <a:pt x="1389" y="387"/>
                  </a:lnTo>
                  <a:lnTo>
                    <a:pt x="1371" y="358"/>
                  </a:lnTo>
                  <a:lnTo>
                    <a:pt x="1351" y="331"/>
                  </a:lnTo>
                  <a:lnTo>
                    <a:pt x="1330" y="303"/>
                  </a:lnTo>
                  <a:lnTo>
                    <a:pt x="1308" y="277"/>
                  </a:lnTo>
                  <a:lnTo>
                    <a:pt x="1284" y="252"/>
                  </a:lnTo>
                  <a:lnTo>
                    <a:pt x="1259" y="226"/>
                  </a:lnTo>
                  <a:lnTo>
                    <a:pt x="1232" y="203"/>
                  </a:lnTo>
                  <a:lnTo>
                    <a:pt x="1205" y="181"/>
                  </a:lnTo>
                  <a:lnTo>
                    <a:pt x="1176" y="158"/>
                  </a:lnTo>
                  <a:lnTo>
                    <a:pt x="1145" y="138"/>
                  </a:lnTo>
                  <a:lnTo>
                    <a:pt x="1115" y="118"/>
                  </a:lnTo>
                  <a:lnTo>
                    <a:pt x="1082" y="100"/>
                  </a:lnTo>
                  <a:lnTo>
                    <a:pt x="1049" y="83"/>
                  </a:lnTo>
                  <a:lnTo>
                    <a:pt x="1014" y="68"/>
                  </a:lnTo>
                  <a:lnTo>
                    <a:pt x="979" y="53"/>
                  </a:lnTo>
                  <a:lnTo>
                    <a:pt x="942" y="41"/>
                  </a:lnTo>
                  <a:lnTo>
                    <a:pt x="905" y="30"/>
                  </a:lnTo>
                  <a:lnTo>
                    <a:pt x="868" y="21"/>
                  </a:lnTo>
                  <a:lnTo>
                    <a:pt x="831" y="13"/>
                  </a:lnTo>
                  <a:lnTo>
                    <a:pt x="795" y="8"/>
                  </a:lnTo>
                  <a:lnTo>
                    <a:pt x="758" y="4"/>
                  </a:lnTo>
                  <a:lnTo>
                    <a:pt x="721" y="0"/>
                  </a:lnTo>
                  <a:lnTo>
                    <a:pt x="685" y="0"/>
                  </a:lnTo>
                  <a:lnTo>
                    <a:pt x="649" y="0"/>
                  </a:lnTo>
                  <a:lnTo>
                    <a:pt x="613" y="4"/>
                  </a:lnTo>
                  <a:lnTo>
                    <a:pt x="578" y="7"/>
                  </a:lnTo>
                  <a:lnTo>
                    <a:pt x="543" y="12"/>
                  </a:lnTo>
                  <a:lnTo>
                    <a:pt x="509" y="20"/>
                  </a:lnTo>
                  <a:lnTo>
                    <a:pt x="475" y="28"/>
                  </a:lnTo>
                  <a:lnTo>
                    <a:pt x="442" y="38"/>
                  </a:lnTo>
                  <a:lnTo>
                    <a:pt x="410" y="49"/>
                  </a:lnTo>
                  <a:lnTo>
                    <a:pt x="378" y="62"/>
                  </a:lnTo>
                  <a:lnTo>
                    <a:pt x="348" y="76"/>
                  </a:lnTo>
                  <a:lnTo>
                    <a:pt x="318" y="92"/>
                  </a:lnTo>
                  <a:lnTo>
                    <a:pt x="289" y="109"/>
                  </a:lnTo>
                  <a:lnTo>
                    <a:pt x="262" y="127"/>
                  </a:lnTo>
                  <a:lnTo>
                    <a:pt x="235" y="146"/>
                  </a:lnTo>
                  <a:lnTo>
                    <a:pt x="210" y="167"/>
                  </a:lnTo>
                  <a:lnTo>
                    <a:pt x="186" y="189"/>
                  </a:lnTo>
                  <a:lnTo>
                    <a:pt x="162" y="211"/>
                  </a:lnTo>
                  <a:lnTo>
                    <a:pt x="140" y="236"/>
                  </a:lnTo>
                  <a:lnTo>
                    <a:pt x="120" y="262"/>
                  </a:lnTo>
                  <a:lnTo>
                    <a:pt x="101" y="289"/>
                  </a:lnTo>
                  <a:lnTo>
                    <a:pt x="83" y="316"/>
                  </a:lnTo>
                  <a:lnTo>
                    <a:pt x="67" y="345"/>
                  </a:lnTo>
                  <a:lnTo>
                    <a:pt x="52" y="374"/>
                  </a:lnTo>
                  <a:lnTo>
                    <a:pt x="39" y="405"/>
                  </a:lnTo>
                  <a:lnTo>
                    <a:pt x="28" y="438"/>
                  </a:lnTo>
                  <a:close/>
                  <a:moveTo>
                    <a:pt x="183" y="499"/>
                  </a:moveTo>
                  <a:lnTo>
                    <a:pt x="192" y="474"/>
                  </a:lnTo>
                  <a:lnTo>
                    <a:pt x="203" y="450"/>
                  </a:lnTo>
                  <a:lnTo>
                    <a:pt x="214" y="425"/>
                  </a:lnTo>
                  <a:lnTo>
                    <a:pt x="227" y="403"/>
                  </a:lnTo>
                  <a:lnTo>
                    <a:pt x="241" y="381"/>
                  </a:lnTo>
                  <a:lnTo>
                    <a:pt x="257" y="358"/>
                  </a:lnTo>
                  <a:lnTo>
                    <a:pt x="272" y="338"/>
                  </a:lnTo>
                  <a:lnTo>
                    <a:pt x="289" y="319"/>
                  </a:lnTo>
                  <a:lnTo>
                    <a:pt x="308" y="300"/>
                  </a:lnTo>
                  <a:lnTo>
                    <a:pt x="328" y="283"/>
                  </a:lnTo>
                  <a:lnTo>
                    <a:pt x="348" y="266"/>
                  </a:lnTo>
                  <a:lnTo>
                    <a:pt x="370" y="250"/>
                  </a:lnTo>
                  <a:lnTo>
                    <a:pt x="391" y="237"/>
                  </a:lnTo>
                  <a:lnTo>
                    <a:pt x="414" y="223"/>
                  </a:lnTo>
                  <a:lnTo>
                    <a:pt x="438" y="210"/>
                  </a:lnTo>
                  <a:lnTo>
                    <a:pt x="462" y="199"/>
                  </a:lnTo>
                  <a:lnTo>
                    <a:pt x="488" y="189"/>
                  </a:lnTo>
                  <a:lnTo>
                    <a:pt x="513" y="179"/>
                  </a:lnTo>
                  <a:lnTo>
                    <a:pt x="539" y="171"/>
                  </a:lnTo>
                  <a:lnTo>
                    <a:pt x="566" y="165"/>
                  </a:lnTo>
                  <a:lnTo>
                    <a:pt x="592" y="159"/>
                  </a:lnTo>
                  <a:lnTo>
                    <a:pt x="621" y="155"/>
                  </a:lnTo>
                  <a:lnTo>
                    <a:pt x="649" y="152"/>
                  </a:lnTo>
                  <a:lnTo>
                    <a:pt x="677" y="150"/>
                  </a:lnTo>
                  <a:lnTo>
                    <a:pt x="706" y="149"/>
                  </a:lnTo>
                  <a:lnTo>
                    <a:pt x="734" y="150"/>
                  </a:lnTo>
                  <a:lnTo>
                    <a:pt x="763" y="151"/>
                  </a:lnTo>
                  <a:lnTo>
                    <a:pt x="793" y="154"/>
                  </a:lnTo>
                  <a:lnTo>
                    <a:pt x="822" y="159"/>
                  </a:lnTo>
                  <a:lnTo>
                    <a:pt x="851" y="165"/>
                  </a:lnTo>
                  <a:lnTo>
                    <a:pt x="881" y="172"/>
                  </a:lnTo>
                  <a:lnTo>
                    <a:pt x="910" y="182"/>
                  </a:lnTo>
                  <a:lnTo>
                    <a:pt x="939" y="191"/>
                  </a:lnTo>
                  <a:lnTo>
                    <a:pt x="967" y="203"/>
                  </a:lnTo>
                  <a:lnTo>
                    <a:pt x="995" y="214"/>
                  </a:lnTo>
                  <a:lnTo>
                    <a:pt x="1022" y="228"/>
                  </a:lnTo>
                  <a:lnTo>
                    <a:pt x="1047" y="243"/>
                  </a:lnTo>
                  <a:lnTo>
                    <a:pt x="1071" y="258"/>
                  </a:lnTo>
                  <a:lnTo>
                    <a:pt x="1096" y="275"/>
                  </a:lnTo>
                  <a:lnTo>
                    <a:pt x="1118" y="292"/>
                  </a:lnTo>
                  <a:lnTo>
                    <a:pt x="1140" y="310"/>
                  </a:lnTo>
                  <a:lnTo>
                    <a:pt x="1161" y="329"/>
                  </a:lnTo>
                  <a:lnTo>
                    <a:pt x="1180" y="349"/>
                  </a:lnTo>
                  <a:lnTo>
                    <a:pt x="1200" y="369"/>
                  </a:lnTo>
                  <a:lnTo>
                    <a:pt x="1218" y="390"/>
                  </a:lnTo>
                  <a:lnTo>
                    <a:pt x="1234" y="411"/>
                  </a:lnTo>
                  <a:lnTo>
                    <a:pt x="1249" y="435"/>
                  </a:lnTo>
                  <a:lnTo>
                    <a:pt x="1264" y="457"/>
                  </a:lnTo>
                  <a:lnTo>
                    <a:pt x="1277" y="480"/>
                  </a:lnTo>
                  <a:lnTo>
                    <a:pt x="1290" y="505"/>
                  </a:lnTo>
                  <a:lnTo>
                    <a:pt x="1300" y="529"/>
                  </a:lnTo>
                  <a:lnTo>
                    <a:pt x="1310" y="553"/>
                  </a:lnTo>
                  <a:lnTo>
                    <a:pt x="1318" y="579"/>
                  </a:lnTo>
                  <a:lnTo>
                    <a:pt x="1325" y="604"/>
                  </a:lnTo>
                  <a:lnTo>
                    <a:pt x="1331" y="630"/>
                  </a:lnTo>
                  <a:lnTo>
                    <a:pt x="1335" y="656"/>
                  </a:lnTo>
                  <a:lnTo>
                    <a:pt x="1337" y="682"/>
                  </a:lnTo>
                  <a:lnTo>
                    <a:pt x="1339" y="708"/>
                  </a:lnTo>
                  <a:lnTo>
                    <a:pt x="1339" y="734"/>
                  </a:lnTo>
                  <a:lnTo>
                    <a:pt x="1338" y="761"/>
                  </a:lnTo>
                  <a:lnTo>
                    <a:pt x="1335" y="787"/>
                  </a:lnTo>
                  <a:lnTo>
                    <a:pt x="1331" y="813"/>
                  </a:lnTo>
                  <a:lnTo>
                    <a:pt x="1325" y="839"/>
                  </a:lnTo>
                  <a:lnTo>
                    <a:pt x="1317" y="866"/>
                  </a:lnTo>
                  <a:lnTo>
                    <a:pt x="1308" y="891"/>
                  </a:lnTo>
                  <a:lnTo>
                    <a:pt x="1298" y="916"/>
                  </a:lnTo>
                  <a:lnTo>
                    <a:pt x="1286" y="940"/>
                  </a:lnTo>
                  <a:lnTo>
                    <a:pt x="1274" y="963"/>
                  </a:lnTo>
                  <a:lnTo>
                    <a:pt x="1259" y="986"/>
                  </a:lnTo>
                  <a:lnTo>
                    <a:pt x="1244" y="1007"/>
                  </a:lnTo>
                  <a:lnTo>
                    <a:pt x="1227" y="1027"/>
                  </a:lnTo>
                  <a:lnTo>
                    <a:pt x="1210" y="1047"/>
                  </a:lnTo>
                  <a:lnTo>
                    <a:pt x="1192" y="1065"/>
                  </a:lnTo>
                  <a:lnTo>
                    <a:pt x="1172" y="1083"/>
                  </a:lnTo>
                  <a:lnTo>
                    <a:pt x="1152" y="1099"/>
                  </a:lnTo>
                  <a:lnTo>
                    <a:pt x="1131" y="1115"/>
                  </a:lnTo>
                  <a:lnTo>
                    <a:pt x="1108" y="1130"/>
                  </a:lnTo>
                  <a:lnTo>
                    <a:pt x="1086" y="1143"/>
                  </a:lnTo>
                  <a:lnTo>
                    <a:pt x="1062" y="1155"/>
                  </a:lnTo>
                  <a:lnTo>
                    <a:pt x="1037" y="1167"/>
                  </a:lnTo>
                  <a:lnTo>
                    <a:pt x="1013" y="1177"/>
                  </a:lnTo>
                  <a:lnTo>
                    <a:pt x="987" y="1186"/>
                  </a:lnTo>
                  <a:lnTo>
                    <a:pt x="961" y="1194"/>
                  </a:lnTo>
                  <a:lnTo>
                    <a:pt x="935" y="1201"/>
                  </a:lnTo>
                  <a:lnTo>
                    <a:pt x="907" y="1207"/>
                  </a:lnTo>
                  <a:lnTo>
                    <a:pt x="880" y="1211"/>
                  </a:lnTo>
                  <a:lnTo>
                    <a:pt x="851" y="1214"/>
                  </a:lnTo>
                  <a:lnTo>
                    <a:pt x="823" y="1216"/>
                  </a:lnTo>
                  <a:lnTo>
                    <a:pt x="795" y="1216"/>
                  </a:lnTo>
                  <a:lnTo>
                    <a:pt x="765" y="1216"/>
                  </a:lnTo>
                  <a:lnTo>
                    <a:pt x="737" y="1214"/>
                  </a:lnTo>
                  <a:lnTo>
                    <a:pt x="707" y="1211"/>
                  </a:lnTo>
                  <a:lnTo>
                    <a:pt x="678" y="1207"/>
                  </a:lnTo>
                  <a:lnTo>
                    <a:pt x="649" y="1201"/>
                  </a:lnTo>
                  <a:lnTo>
                    <a:pt x="619" y="1193"/>
                  </a:lnTo>
                  <a:lnTo>
                    <a:pt x="590" y="1185"/>
                  </a:lnTo>
                  <a:lnTo>
                    <a:pt x="561" y="1174"/>
                  </a:lnTo>
                  <a:lnTo>
                    <a:pt x="533" y="1163"/>
                  </a:lnTo>
                  <a:lnTo>
                    <a:pt x="506" y="1151"/>
                  </a:lnTo>
                  <a:lnTo>
                    <a:pt x="479" y="1137"/>
                  </a:lnTo>
                  <a:lnTo>
                    <a:pt x="453" y="1123"/>
                  </a:lnTo>
                  <a:lnTo>
                    <a:pt x="428" y="1107"/>
                  </a:lnTo>
                  <a:lnTo>
                    <a:pt x="405" y="1091"/>
                  </a:lnTo>
                  <a:lnTo>
                    <a:pt x="382" y="1073"/>
                  </a:lnTo>
                  <a:lnTo>
                    <a:pt x="359" y="1055"/>
                  </a:lnTo>
                  <a:lnTo>
                    <a:pt x="339" y="1036"/>
                  </a:lnTo>
                  <a:lnTo>
                    <a:pt x="319" y="1017"/>
                  </a:lnTo>
                  <a:lnTo>
                    <a:pt x="300" y="996"/>
                  </a:lnTo>
                  <a:lnTo>
                    <a:pt x="282" y="975"/>
                  </a:lnTo>
                  <a:lnTo>
                    <a:pt x="266" y="954"/>
                  </a:lnTo>
                  <a:lnTo>
                    <a:pt x="250" y="932"/>
                  </a:lnTo>
                  <a:lnTo>
                    <a:pt x="235" y="908"/>
                  </a:lnTo>
                  <a:lnTo>
                    <a:pt x="223" y="885"/>
                  </a:lnTo>
                  <a:lnTo>
                    <a:pt x="211" y="861"/>
                  </a:lnTo>
                  <a:lnTo>
                    <a:pt x="199" y="836"/>
                  </a:lnTo>
                  <a:lnTo>
                    <a:pt x="190" y="812"/>
                  </a:lnTo>
                  <a:lnTo>
                    <a:pt x="182" y="786"/>
                  </a:lnTo>
                  <a:lnTo>
                    <a:pt x="175" y="761"/>
                  </a:lnTo>
                  <a:lnTo>
                    <a:pt x="170" y="736"/>
                  </a:lnTo>
                  <a:lnTo>
                    <a:pt x="165" y="709"/>
                  </a:lnTo>
                  <a:lnTo>
                    <a:pt x="162" y="684"/>
                  </a:lnTo>
                  <a:lnTo>
                    <a:pt x="161" y="657"/>
                  </a:lnTo>
                  <a:lnTo>
                    <a:pt x="161" y="631"/>
                  </a:lnTo>
                  <a:lnTo>
                    <a:pt x="162" y="604"/>
                  </a:lnTo>
                  <a:lnTo>
                    <a:pt x="165" y="579"/>
                  </a:lnTo>
                  <a:lnTo>
                    <a:pt x="170" y="552"/>
                  </a:lnTo>
                  <a:lnTo>
                    <a:pt x="175" y="526"/>
                  </a:lnTo>
                  <a:lnTo>
                    <a:pt x="183" y="499"/>
                  </a:lnTo>
                  <a:close/>
                </a:path>
              </a:pathLst>
            </a:custGeom>
            <a:solidFill>
              <a:srgbClr val="814F49"/>
            </a:solidFill>
            <a:ln w="9525">
              <a:noFill/>
              <a:round/>
              <a:headEnd/>
              <a:tailEnd/>
            </a:ln>
          </p:spPr>
          <p:txBody>
            <a:bodyPr/>
            <a:lstStyle/>
            <a:p>
              <a:endParaRPr lang="zh-TW" altLang="en-US"/>
            </a:p>
          </p:txBody>
        </p:sp>
        <p:sp>
          <p:nvSpPr>
            <p:cNvPr id="36909" name="Freeform 80"/>
            <p:cNvSpPr>
              <a:spLocks/>
            </p:cNvSpPr>
            <p:nvPr/>
          </p:nvSpPr>
          <p:spPr bwMode="auto">
            <a:xfrm>
              <a:off x="-1300163" y="811213"/>
              <a:ext cx="131763" cy="61912"/>
            </a:xfrm>
            <a:custGeom>
              <a:avLst/>
              <a:gdLst>
                <a:gd name="T0" fmla="*/ 0 w 746"/>
                <a:gd name="T1" fmla="*/ 2147483647 h 356"/>
                <a:gd name="T2" fmla="*/ 2147483647 w 746"/>
                <a:gd name="T3" fmla="*/ 2147483647 h 356"/>
                <a:gd name="T4" fmla="*/ 2147483647 w 746"/>
                <a:gd name="T5" fmla="*/ 2147483647 h 356"/>
                <a:gd name="T6" fmla="*/ 2147483647 w 746"/>
                <a:gd name="T7" fmla="*/ 2147483647 h 356"/>
                <a:gd name="T8" fmla="*/ 2147483647 w 746"/>
                <a:gd name="T9" fmla="*/ 2147483647 h 356"/>
                <a:gd name="T10" fmla="*/ 2147483647 w 746"/>
                <a:gd name="T11" fmla="*/ 2147483647 h 356"/>
                <a:gd name="T12" fmla="*/ 2147483647 w 746"/>
                <a:gd name="T13" fmla="*/ 2147483647 h 356"/>
                <a:gd name="T14" fmla="*/ 2147483647 w 746"/>
                <a:gd name="T15" fmla="*/ 2147483647 h 356"/>
                <a:gd name="T16" fmla="*/ 2147483647 w 746"/>
                <a:gd name="T17" fmla="*/ 2147483647 h 356"/>
                <a:gd name="T18" fmla="*/ 2147483647 w 746"/>
                <a:gd name="T19" fmla="*/ 2147483647 h 356"/>
                <a:gd name="T20" fmla="*/ 2147483647 w 746"/>
                <a:gd name="T21" fmla="*/ 2147483647 h 356"/>
                <a:gd name="T22" fmla="*/ 2147483647 w 746"/>
                <a:gd name="T23" fmla="*/ 2147483647 h 356"/>
                <a:gd name="T24" fmla="*/ 2147483647 w 746"/>
                <a:gd name="T25" fmla="*/ 2147483647 h 356"/>
                <a:gd name="T26" fmla="*/ 2147483647 w 746"/>
                <a:gd name="T27" fmla="*/ 2147483647 h 356"/>
                <a:gd name="T28" fmla="*/ 2147483647 w 746"/>
                <a:gd name="T29" fmla="*/ 2147483647 h 356"/>
                <a:gd name="T30" fmla="*/ 2147483647 w 746"/>
                <a:gd name="T31" fmla="*/ 2147483647 h 356"/>
                <a:gd name="T32" fmla="*/ 2147483647 w 746"/>
                <a:gd name="T33" fmla="*/ 2147483647 h 356"/>
                <a:gd name="T34" fmla="*/ 2147483647 w 746"/>
                <a:gd name="T35" fmla="*/ 2147483647 h 356"/>
                <a:gd name="T36" fmla="*/ 2147483647 w 746"/>
                <a:gd name="T37" fmla="*/ 2147483647 h 356"/>
                <a:gd name="T38" fmla="*/ 2147483647 w 746"/>
                <a:gd name="T39" fmla="*/ 2147483647 h 356"/>
                <a:gd name="T40" fmla="*/ 2147483647 w 746"/>
                <a:gd name="T41" fmla="*/ 2147483647 h 356"/>
                <a:gd name="T42" fmla="*/ 2147483647 w 746"/>
                <a:gd name="T43" fmla="*/ 2147483647 h 356"/>
                <a:gd name="T44" fmla="*/ 2147483647 w 746"/>
                <a:gd name="T45" fmla="*/ 2147483647 h 356"/>
                <a:gd name="T46" fmla="*/ 2147483647 w 746"/>
                <a:gd name="T47" fmla="*/ 2147483647 h 356"/>
                <a:gd name="T48" fmla="*/ 2147483647 w 746"/>
                <a:gd name="T49" fmla="*/ 2147483647 h 356"/>
                <a:gd name="T50" fmla="*/ 2147483647 w 746"/>
                <a:gd name="T51" fmla="*/ 2147483647 h 356"/>
                <a:gd name="T52" fmla="*/ 2147483647 w 746"/>
                <a:gd name="T53" fmla="*/ 2147483647 h 356"/>
                <a:gd name="T54" fmla="*/ 2147483647 w 746"/>
                <a:gd name="T55" fmla="*/ 2147483647 h 356"/>
                <a:gd name="T56" fmla="*/ 2147483647 w 746"/>
                <a:gd name="T57" fmla="*/ 2147483647 h 356"/>
                <a:gd name="T58" fmla="*/ 2147483647 w 746"/>
                <a:gd name="T59" fmla="*/ 2147483647 h 356"/>
                <a:gd name="T60" fmla="*/ 2147483647 w 746"/>
                <a:gd name="T61" fmla="*/ 2147483647 h 356"/>
                <a:gd name="T62" fmla="*/ 2147483647 w 746"/>
                <a:gd name="T63" fmla="*/ 2147483647 h 356"/>
                <a:gd name="T64" fmla="*/ 2147483647 w 746"/>
                <a:gd name="T65" fmla="*/ 2147483647 h 356"/>
                <a:gd name="T66" fmla="*/ 2147483647 w 746"/>
                <a:gd name="T67" fmla="*/ 2147483647 h 356"/>
                <a:gd name="T68" fmla="*/ 2147483647 w 746"/>
                <a:gd name="T69" fmla="*/ 2147483647 h 356"/>
                <a:gd name="T70" fmla="*/ 2147483647 w 746"/>
                <a:gd name="T71" fmla="*/ 2147483647 h 356"/>
                <a:gd name="T72" fmla="*/ 2147483647 w 746"/>
                <a:gd name="T73" fmla="*/ 2147483647 h 356"/>
                <a:gd name="T74" fmla="*/ 2147483647 w 746"/>
                <a:gd name="T75" fmla="*/ 2147483647 h 356"/>
                <a:gd name="T76" fmla="*/ 2147483647 w 746"/>
                <a:gd name="T77" fmla="*/ 2147483647 h 356"/>
                <a:gd name="T78" fmla="*/ 2147483647 w 746"/>
                <a:gd name="T79" fmla="*/ 2147483647 h 356"/>
                <a:gd name="T80" fmla="*/ 2147483647 w 746"/>
                <a:gd name="T81" fmla="*/ 2147483647 h 356"/>
                <a:gd name="T82" fmla="*/ 2147483647 w 746"/>
                <a:gd name="T83" fmla="*/ 2147483647 h 356"/>
                <a:gd name="T84" fmla="*/ 2147483647 w 746"/>
                <a:gd name="T85" fmla="*/ 2147483647 h 356"/>
                <a:gd name="T86" fmla="*/ 2147483647 w 746"/>
                <a:gd name="T87" fmla="*/ 0 h 356"/>
                <a:gd name="T88" fmla="*/ 2147483647 w 746"/>
                <a:gd name="T89" fmla="*/ 0 h 356"/>
                <a:gd name="T90" fmla="*/ 2147483647 w 746"/>
                <a:gd name="T91" fmla="*/ 2147483647 h 356"/>
                <a:gd name="T92" fmla="*/ 2147483647 w 746"/>
                <a:gd name="T93" fmla="*/ 2147483647 h 356"/>
                <a:gd name="T94" fmla="*/ 2147483647 w 746"/>
                <a:gd name="T95" fmla="*/ 2147483647 h 356"/>
                <a:gd name="T96" fmla="*/ 2147483647 w 746"/>
                <a:gd name="T97" fmla="*/ 2147483647 h 356"/>
                <a:gd name="T98" fmla="*/ 2147483647 w 746"/>
                <a:gd name="T99" fmla="*/ 2147483647 h 356"/>
                <a:gd name="T100" fmla="*/ 2147483647 w 746"/>
                <a:gd name="T101" fmla="*/ 2147483647 h 356"/>
                <a:gd name="T102" fmla="*/ 2147483647 w 746"/>
                <a:gd name="T103" fmla="*/ 2147483647 h 356"/>
                <a:gd name="T104" fmla="*/ 0 w 746"/>
                <a:gd name="T105" fmla="*/ 2147483647 h 3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46"/>
                <a:gd name="T160" fmla="*/ 0 h 356"/>
                <a:gd name="T161" fmla="*/ 746 w 746"/>
                <a:gd name="T162" fmla="*/ 356 h 3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46" h="356">
                  <a:moveTo>
                    <a:pt x="0" y="259"/>
                  </a:moveTo>
                  <a:lnTo>
                    <a:pt x="18" y="252"/>
                  </a:lnTo>
                  <a:lnTo>
                    <a:pt x="68" y="234"/>
                  </a:lnTo>
                  <a:lnTo>
                    <a:pt x="103" y="224"/>
                  </a:lnTo>
                  <a:lnTo>
                    <a:pt x="143" y="215"/>
                  </a:lnTo>
                  <a:lnTo>
                    <a:pt x="164" y="210"/>
                  </a:lnTo>
                  <a:lnTo>
                    <a:pt x="187" y="206"/>
                  </a:lnTo>
                  <a:lnTo>
                    <a:pt x="211" y="202"/>
                  </a:lnTo>
                  <a:lnTo>
                    <a:pt x="235" y="200"/>
                  </a:lnTo>
                  <a:lnTo>
                    <a:pt x="260" y="198"/>
                  </a:lnTo>
                  <a:lnTo>
                    <a:pt x="287" y="198"/>
                  </a:lnTo>
                  <a:lnTo>
                    <a:pt x="312" y="198"/>
                  </a:lnTo>
                  <a:lnTo>
                    <a:pt x="340" y="199"/>
                  </a:lnTo>
                  <a:lnTo>
                    <a:pt x="366" y="202"/>
                  </a:lnTo>
                  <a:lnTo>
                    <a:pt x="394" y="206"/>
                  </a:lnTo>
                  <a:lnTo>
                    <a:pt x="420" y="212"/>
                  </a:lnTo>
                  <a:lnTo>
                    <a:pt x="448" y="219"/>
                  </a:lnTo>
                  <a:lnTo>
                    <a:pt x="476" y="229"/>
                  </a:lnTo>
                  <a:lnTo>
                    <a:pt x="502" y="240"/>
                  </a:lnTo>
                  <a:lnTo>
                    <a:pt x="529" y="254"/>
                  </a:lnTo>
                  <a:lnTo>
                    <a:pt x="554" y="269"/>
                  </a:lnTo>
                  <a:lnTo>
                    <a:pt x="579" y="287"/>
                  </a:lnTo>
                  <a:lnTo>
                    <a:pt x="604" y="307"/>
                  </a:lnTo>
                  <a:lnTo>
                    <a:pt x="627" y="330"/>
                  </a:lnTo>
                  <a:lnTo>
                    <a:pt x="650" y="356"/>
                  </a:lnTo>
                  <a:lnTo>
                    <a:pt x="746" y="212"/>
                  </a:lnTo>
                  <a:lnTo>
                    <a:pt x="740" y="208"/>
                  </a:lnTo>
                  <a:lnTo>
                    <a:pt x="727" y="197"/>
                  </a:lnTo>
                  <a:lnTo>
                    <a:pt x="704" y="180"/>
                  </a:lnTo>
                  <a:lnTo>
                    <a:pt x="674" y="159"/>
                  </a:lnTo>
                  <a:lnTo>
                    <a:pt x="637" y="135"/>
                  </a:lnTo>
                  <a:lnTo>
                    <a:pt x="593" y="110"/>
                  </a:lnTo>
                  <a:lnTo>
                    <a:pt x="570" y="97"/>
                  </a:lnTo>
                  <a:lnTo>
                    <a:pt x="545" y="84"/>
                  </a:lnTo>
                  <a:lnTo>
                    <a:pt x="519" y="72"/>
                  </a:lnTo>
                  <a:lnTo>
                    <a:pt x="492" y="59"/>
                  </a:lnTo>
                  <a:lnTo>
                    <a:pt x="465" y="48"/>
                  </a:lnTo>
                  <a:lnTo>
                    <a:pt x="436" y="37"/>
                  </a:lnTo>
                  <a:lnTo>
                    <a:pt x="407" y="27"/>
                  </a:lnTo>
                  <a:lnTo>
                    <a:pt x="377" y="19"/>
                  </a:lnTo>
                  <a:lnTo>
                    <a:pt x="346" y="12"/>
                  </a:lnTo>
                  <a:lnTo>
                    <a:pt x="316" y="6"/>
                  </a:lnTo>
                  <a:lnTo>
                    <a:pt x="285" y="2"/>
                  </a:lnTo>
                  <a:lnTo>
                    <a:pt x="253" y="0"/>
                  </a:lnTo>
                  <a:lnTo>
                    <a:pt x="221" y="0"/>
                  </a:lnTo>
                  <a:lnTo>
                    <a:pt x="191" y="2"/>
                  </a:lnTo>
                  <a:lnTo>
                    <a:pt x="159" y="6"/>
                  </a:lnTo>
                  <a:lnTo>
                    <a:pt x="128" y="13"/>
                  </a:lnTo>
                  <a:lnTo>
                    <a:pt x="97" y="22"/>
                  </a:lnTo>
                  <a:lnTo>
                    <a:pt x="67" y="35"/>
                  </a:lnTo>
                  <a:lnTo>
                    <a:pt x="37" y="50"/>
                  </a:lnTo>
                  <a:lnTo>
                    <a:pt x="7" y="69"/>
                  </a:lnTo>
                  <a:lnTo>
                    <a:pt x="0" y="259"/>
                  </a:lnTo>
                  <a:close/>
                </a:path>
              </a:pathLst>
            </a:custGeom>
            <a:solidFill>
              <a:srgbClr val="814F49"/>
            </a:solidFill>
            <a:ln w="9525">
              <a:noFill/>
              <a:round/>
              <a:headEnd/>
              <a:tailEnd/>
            </a:ln>
          </p:spPr>
          <p:txBody>
            <a:bodyPr/>
            <a:lstStyle/>
            <a:p>
              <a:endParaRPr lang="zh-TW" altLang="en-US"/>
            </a:p>
          </p:txBody>
        </p:sp>
        <p:sp>
          <p:nvSpPr>
            <p:cNvPr id="36910" name="Freeform 81"/>
            <p:cNvSpPr>
              <a:spLocks/>
            </p:cNvSpPr>
            <p:nvPr/>
          </p:nvSpPr>
          <p:spPr bwMode="auto">
            <a:xfrm>
              <a:off x="-1446213" y="619125"/>
              <a:ext cx="103188" cy="66675"/>
            </a:xfrm>
            <a:custGeom>
              <a:avLst/>
              <a:gdLst>
                <a:gd name="T0" fmla="*/ 2147483647 w 587"/>
                <a:gd name="T1" fmla="*/ 2147483647 h 376"/>
                <a:gd name="T2" fmla="*/ 2147483647 w 587"/>
                <a:gd name="T3" fmla="*/ 2147483647 h 376"/>
                <a:gd name="T4" fmla="*/ 2147483647 w 587"/>
                <a:gd name="T5" fmla="*/ 2147483647 h 376"/>
                <a:gd name="T6" fmla="*/ 2147483647 w 587"/>
                <a:gd name="T7" fmla="*/ 2147483647 h 376"/>
                <a:gd name="T8" fmla="*/ 2147483647 w 587"/>
                <a:gd name="T9" fmla="*/ 2147483647 h 376"/>
                <a:gd name="T10" fmla="*/ 2147483647 w 587"/>
                <a:gd name="T11" fmla="*/ 2147483647 h 376"/>
                <a:gd name="T12" fmla="*/ 2147483647 w 587"/>
                <a:gd name="T13" fmla="*/ 2147483647 h 376"/>
                <a:gd name="T14" fmla="*/ 2147483647 w 587"/>
                <a:gd name="T15" fmla="*/ 2147483647 h 376"/>
                <a:gd name="T16" fmla="*/ 2147483647 w 587"/>
                <a:gd name="T17" fmla="*/ 2147483647 h 376"/>
                <a:gd name="T18" fmla="*/ 2147483647 w 587"/>
                <a:gd name="T19" fmla="*/ 2147483647 h 376"/>
                <a:gd name="T20" fmla="*/ 2147483647 w 587"/>
                <a:gd name="T21" fmla="*/ 2147483647 h 376"/>
                <a:gd name="T22" fmla="*/ 2147483647 w 587"/>
                <a:gd name="T23" fmla="*/ 2147483647 h 376"/>
                <a:gd name="T24" fmla="*/ 2147483647 w 587"/>
                <a:gd name="T25" fmla="*/ 2147483647 h 376"/>
                <a:gd name="T26" fmla="*/ 2147483647 w 587"/>
                <a:gd name="T27" fmla="*/ 2147483647 h 376"/>
                <a:gd name="T28" fmla="*/ 2147483647 w 587"/>
                <a:gd name="T29" fmla="*/ 2147483647 h 376"/>
                <a:gd name="T30" fmla="*/ 2147483647 w 587"/>
                <a:gd name="T31" fmla="*/ 2147483647 h 376"/>
                <a:gd name="T32" fmla="*/ 2147483647 w 587"/>
                <a:gd name="T33" fmla="*/ 2147483647 h 376"/>
                <a:gd name="T34" fmla="*/ 2147483647 w 587"/>
                <a:gd name="T35" fmla="*/ 2147483647 h 376"/>
                <a:gd name="T36" fmla="*/ 2147483647 w 587"/>
                <a:gd name="T37" fmla="*/ 0 h 376"/>
                <a:gd name="T38" fmla="*/ 2147483647 w 587"/>
                <a:gd name="T39" fmla="*/ 2147483647 h 376"/>
                <a:gd name="T40" fmla="*/ 2147483647 w 587"/>
                <a:gd name="T41" fmla="*/ 2147483647 h 376"/>
                <a:gd name="T42" fmla="*/ 2147483647 w 587"/>
                <a:gd name="T43" fmla="*/ 2147483647 h 376"/>
                <a:gd name="T44" fmla="*/ 2147483647 w 587"/>
                <a:gd name="T45" fmla="*/ 2147483647 h 376"/>
                <a:gd name="T46" fmla="*/ 2147483647 w 587"/>
                <a:gd name="T47" fmla="*/ 2147483647 h 376"/>
                <a:gd name="T48" fmla="*/ 2147483647 w 587"/>
                <a:gd name="T49" fmla="*/ 2147483647 h 376"/>
                <a:gd name="T50" fmla="*/ 2147483647 w 587"/>
                <a:gd name="T51" fmla="*/ 2147483647 h 376"/>
                <a:gd name="T52" fmla="*/ 2147483647 w 587"/>
                <a:gd name="T53" fmla="*/ 2147483647 h 376"/>
                <a:gd name="T54" fmla="*/ 2147483647 w 587"/>
                <a:gd name="T55" fmla="*/ 2147483647 h 376"/>
                <a:gd name="T56" fmla="*/ 2147483647 w 587"/>
                <a:gd name="T57" fmla="*/ 2147483647 h 376"/>
                <a:gd name="T58" fmla="*/ 2147483647 w 587"/>
                <a:gd name="T59" fmla="*/ 2147483647 h 376"/>
                <a:gd name="T60" fmla="*/ 2147483647 w 587"/>
                <a:gd name="T61" fmla="*/ 2147483647 h 376"/>
                <a:gd name="T62" fmla="*/ 2147483647 w 587"/>
                <a:gd name="T63" fmla="*/ 2147483647 h 376"/>
                <a:gd name="T64" fmla="*/ 2147483647 w 587"/>
                <a:gd name="T65" fmla="*/ 2147483647 h 376"/>
                <a:gd name="T66" fmla="*/ 2147483647 w 587"/>
                <a:gd name="T67" fmla="*/ 2147483647 h 376"/>
                <a:gd name="T68" fmla="*/ 2147483647 w 587"/>
                <a:gd name="T69" fmla="*/ 2147483647 h 3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7"/>
                <a:gd name="T106" fmla="*/ 0 h 376"/>
                <a:gd name="T107" fmla="*/ 587 w 587"/>
                <a:gd name="T108" fmla="*/ 376 h 3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7" h="376">
                  <a:moveTo>
                    <a:pt x="366" y="192"/>
                  </a:moveTo>
                  <a:lnTo>
                    <a:pt x="380" y="205"/>
                  </a:lnTo>
                  <a:lnTo>
                    <a:pt x="406" y="230"/>
                  </a:lnTo>
                  <a:lnTo>
                    <a:pt x="442" y="265"/>
                  </a:lnTo>
                  <a:lnTo>
                    <a:pt x="482" y="301"/>
                  </a:lnTo>
                  <a:lnTo>
                    <a:pt x="503" y="319"/>
                  </a:lnTo>
                  <a:lnTo>
                    <a:pt x="522" y="336"/>
                  </a:lnTo>
                  <a:lnTo>
                    <a:pt x="540" y="351"/>
                  </a:lnTo>
                  <a:lnTo>
                    <a:pt x="556" y="363"/>
                  </a:lnTo>
                  <a:lnTo>
                    <a:pt x="569" y="371"/>
                  </a:lnTo>
                  <a:lnTo>
                    <a:pt x="579" y="375"/>
                  </a:lnTo>
                  <a:lnTo>
                    <a:pt x="583" y="376"/>
                  </a:lnTo>
                  <a:lnTo>
                    <a:pt x="585" y="375"/>
                  </a:lnTo>
                  <a:lnTo>
                    <a:pt x="587" y="373"/>
                  </a:lnTo>
                  <a:lnTo>
                    <a:pt x="587" y="369"/>
                  </a:lnTo>
                  <a:lnTo>
                    <a:pt x="584" y="349"/>
                  </a:lnTo>
                  <a:lnTo>
                    <a:pt x="579" y="327"/>
                  </a:lnTo>
                  <a:lnTo>
                    <a:pt x="572" y="306"/>
                  </a:lnTo>
                  <a:lnTo>
                    <a:pt x="563" y="283"/>
                  </a:lnTo>
                  <a:lnTo>
                    <a:pt x="552" y="261"/>
                  </a:lnTo>
                  <a:lnTo>
                    <a:pt x="541" y="240"/>
                  </a:lnTo>
                  <a:lnTo>
                    <a:pt x="526" y="219"/>
                  </a:lnTo>
                  <a:lnTo>
                    <a:pt x="511" y="197"/>
                  </a:lnTo>
                  <a:lnTo>
                    <a:pt x="494" y="176"/>
                  </a:lnTo>
                  <a:lnTo>
                    <a:pt x="476" y="156"/>
                  </a:lnTo>
                  <a:lnTo>
                    <a:pt x="457" y="137"/>
                  </a:lnTo>
                  <a:lnTo>
                    <a:pt x="437" y="118"/>
                  </a:lnTo>
                  <a:lnTo>
                    <a:pt x="416" y="100"/>
                  </a:lnTo>
                  <a:lnTo>
                    <a:pt x="394" y="84"/>
                  </a:lnTo>
                  <a:lnTo>
                    <a:pt x="371" y="68"/>
                  </a:lnTo>
                  <a:lnTo>
                    <a:pt x="349" y="55"/>
                  </a:lnTo>
                  <a:lnTo>
                    <a:pt x="326" y="42"/>
                  </a:lnTo>
                  <a:lnTo>
                    <a:pt x="301" y="30"/>
                  </a:lnTo>
                  <a:lnTo>
                    <a:pt x="278" y="21"/>
                  </a:lnTo>
                  <a:lnTo>
                    <a:pt x="254" y="12"/>
                  </a:lnTo>
                  <a:lnTo>
                    <a:pt x="229" y="7"/>
                  </a:lnTo>
                  <a:lnTo>
                    <a:pt x="206" y="3"/>
                  </a:lnTo>
                  <a:lnTo>
                    <a:pt x="182" y="0"/>
                  </a:lnTo>
                  <a:lnTo>
                    <a:pt x="159" y="0"/>
                  </a:lnTo>
                  <a:lnTo>
                    <a:pt x="136" y="4"/>
                  </a:lnTo>
                  <a:lnTo>
                    <a:pt x="114" y="9"/>
                  </a:lnTo>
                  <a:lnTo>
                    <a:pt x="93" y="16"/>
                  </a:lnTo>
                  <a:lnTo>
                    <a:pt x="72" y="27"/>
                  </a:lnTo>
                  <a:lnTo>
                    <a:pt x="52" y="40"/>
                  </a:lnTo>
                  <a:lnTo>
                    <a:pt x="33" y="56"/>
                  </a:lnTo>
                  <a:lnTo>
                    <a:pt x="16" y="76"/>
                  </a:lnTo>
                  <a:lnTo>
                    <a:pt x="0" y="98"/>
                  </a:lnTo>
                  <a:lnTo>
                    <a:pt x="7" y="104"/>
                  </a:lnTo>
                  <a:lnTo>
                    <a:pt x="15" y="111"/>
                  </a:lnTo>
                  <a:lnTo>
                    <a:pt x="23" y="116"/>
                  </a:lnTo>
                  <a:lnTo>
                    <a:pt x="32" y="120"/>
                  </a:lnTo>
                  <a:lnTo>
                    <a:pt x="41" y="124"/>
                  </a:lnTo>
                  <a:lnTo>
                    <a:pt x="50" y="128"/>
                  </a:lnTo>
                  <a:lnTo>
                    <a:pt x="61" y="130"/>
                  </a:lnTo>
                  <a:lnTo>
                    <a:pt x="71" y="133"/>
                  </a:lnTo>
                  <a:lnTo>
                    <a:pt x="94" y="136"/>
                  </a:lnTo>
                  <a:lnTo>
                    <a:pt x="117" y="138"/>
                  </a:lnTo>
                  <a:lnTo>
                    <a:pt x="142" y="140"/>
                  </a:lnTo>
                  <a:lnTo>
                    <a:pt x="168" y="141"/>
                  </a:lnTo>
                  <a:lnTo>
                    <a:pt x="193" y="143"/>
                  </a:lnTo>
                  <a:lnTo>
                    <a:pt x="220" y="145"/>
                  </a:lnTo>
                  <a:lnTo>
                    <a:pt x="245" y="148"/>
                  </a:lnTo>
                  <a:lnTo>
                    <a:pt x="271" y="152"/>
                  </a:lnTo>
                  <a:lnTo>
                    <a:pt x="283" y="155"/>
                  </a:lnTo>
                  <a:lnTo>
                    <a:pt x="296" y="158"/>
                  </a:lnTo>
                  <a:lnTo>
                    <a:pt x="309" y="163"/>
                  </a:lnTo>
                  <a:lnTo>
                    <a:pt x="320" y="167"/>
                  </a:lnTo>
                  <a:lnTo>
                    <a:pt x="332" y="172"/>
                  </a:lnTo>
                  <a:lnTo>
                    <a:pt x="344" y="178"/>
                  </a:lnTo>
                  <a:lnTo>
                    <a:pt x="355" y="185"/>
                  </a:lnTo>
                  <a:lnTo>
                    <a:pt x="366" y="192"/>
                  </a:lnTo>
                  <a:close/>
                </a:path>
              </a:pathLst>
            </a:custGeom>
            <a:solidFill>
              <a:srgbClr val="6C262A"/>
            </a:solidFill>
            <a:ln w="9525">
              <a:noFill/>
              <a:round/>
              <a:headEnd/>
              <a:tailEnd/>
            </a:ln>
          </p:spPr>
          <p:txBody>
            <a:bodyPr/>
            <a:lstStyle/>
            <a:p>
              <a:endParaRPr lang="zh-TW" altLang="en-US"/>
            </a:p>
          </p:txBody>
        </p:sp>
        <p:sp>
          <p:nvSpPr>
            <p:cNvPr id="36911" name="Freeform 82"/>
            <p:cNvSpPr>
              <a:spLocks/>
            </p:cNvSpPr>
            <p:nvPr/>
          </p:nvSpPr>
          <p:spPr bwMode="auto">
            <a:xfrm>
              <a:off x="-1093788" y="712788"/>
              <a:ext cx="114300" cy="41275"/>
            </a:xfrm>
            <a:custGeom>
              <a:avLst/>
              <a:gdLst>
                <a:gd name="T0" fmla="*/ 2147483647 w 645"/>
                <a:gd name="T1" fmla="*/ 2147483647 h 229"/>
                <a:gd name="T2" fmla="*/ 2147483647 w 645"/>
                <a:gd name="T3" fmla="*/ 2147483647 h 229"/>
                <a:gd name="T4" fmla="*/ 2147483647 w 645"/>
                <a:gd name="T5" fmla="*/ 2147483647 h 229"/>
                <a:gd name="T6" fmla="*/ 2147483647 w 645"/>
                <a:gd name="T7" fmla="*/ 2147483647 h 229"/>
                <a:gd name="T8" fmla="*/ 2147483647 w 645"/>
                <a:gd name="T9" fmla="*/ 2147483647 h 229"/>
                <a:gd name="T10" fmla="*/ 2147483647 w 645"/>
                <a:gd name="T11" fmla="*/ 2147483647 h 229"/>
                <a:gd name="T12" fmla="*/ 0 w 645"/>
                <a:gd name="T13" fmla="*/ 2147483647 h 229"/>
                <a:gd name="T14" fmla="*/ 2147483647 w 645"/>
                <a:gd name="T15" fmla="*/ 2147483647 h 229"/>
                <a:gd name="T16" fmla="*/ 2147483647 w 645"/>
                <a:gd name="T17" fmla="*/ 2147483647 h 229"/>
                <a:gd name="T18" fmla="*/ 2147483647 w 645"/>
                <a:gd name="T19" fmla="*/ 2147483647 h 229"/>
                <a:gd name="T20" fmla="*/ 2147483647 w 645"/>
                <a:gd name="T21" fmla="*/ 2147483647 h 229"/>
                <a:gd name="T22" fmla="*/ 2147483647 w 645"/>
                <a:gd name="T23" fmla="*/ 2147483647 h 229"/>
                <a:gd name="T24" fmla="*/ 2147483647 w 645"/>
                <a:gd name="T25" fmla="*/ 2147483647 h 229"/>
                <a:gd name="T26" fmla="*/ 2147483647 w 645"/>
                <a:gd name="T27" fmla="*/ 2147483647 h 229"/>
                <a:gd name="T28" fmla="*/ 2147483647 w 645"/>
                <a:gd name="T29" fmla="*/ 2147483647 h 229"/>
                <a:gd name="T30" fmla="*/ 2147483647 w 645"/>
                <a:gd name="T31" fmla="*/ 2147483647 h 229"/>
                <a:gd name="T32" fmla="*/ 2147483647 w 645"/>
                <a:gd name="T33" fmla="*/ 0 h 229"/>
                <a:gd name="T34" fmla="*/ 2147483647 w 645"/>
                <a:gd name="T35" fmla="*/ 2147483647 h 229"/>
                <a:gd name="T36" fmla="*/ 2147483647 w 645"/>
                <a:gd name="T37" fmla="*/ 2147483647 h 229"/>
                <a:gd name="T38" fmla="*/ 2147483647 w 645"/>
                <a:gd name="T39" fmla="*/ 2147483647 h 229"/>
                <a:gd name="T40" fmla="*/ 2147483647 w 645"/>
                <a:gd name="T41" fmla="*/ 2147483647 h 229"/>
                <a:gd name="T42" fmla="*/ 2147483647 w 645"/>
                <a:gd name="T43" fmla="*/ 2147483647 h 229"/>
                <a:gd name="T44" fmla="*/ 2147483647 w 645"/>
                <a:gd name="T45" fmla="*/ 2147483647 h 229"/>
                <a:gd name="T46" fmla="*/ 2147483647 w 645"/>
                <a:gd name="T47" fmla="*/ 2147483647 h 229"/>
                <a:gd name="T48" fmla="*/ 2147483647 w 645"/>
                <a:gd name="T49" fmla="*/ 2147483647 h 229"/>
                <a:gd name="T50" fmla="*/ 2147483647 w 645"/>
                <a:gd name="T51" fmla="*/ 2147483647 h 229"/>
                <a:gd name="T52" fmla="*/ 2147483647 w 645"/>
                <a:gd name="T53" fmla="*/ 2147483647 h 229"/>
                <a:gd name="T54" fmla="*/ 2147483647 w 645"/>
                <a:gd name="T55" fmla="*/ 2147483647 h 229"/>
                <a:gd name="T56" fmla="*/ 2147483647 w 645"/>
                <a:gd name="T57" fmla="*/ 2147483647 h 229"/>
                <a:gd name="T58" fmla="*/ 2147483647 w 645"/>
                <a:gd name="T59" fmla="*/ 2147483647 h 229"/>
                <a:gd name="T60" fmla="*/ 2147483647 w 645"/>
                <a:gd name="T61" fmla="*/ 2147483647 h 229"/>
                <a:gd name="T62" fmla="*/ 2147483647 w 645"/>
                <a:gd name="T63" fmla="*/ 2147483647 h 229"/>
                <a:gd name="T64" fmla="*/ 2147483647 w 645"/>
                <a:gd name="T65" fmla="*/ 2147483647 h 229"/>
                <a:gd name="T66" fmla="*/ 2147483647 w 645"/>
                <a:gd name="T67" fmla="*/ 2147483647 h 229"/>
                <a:gd name="T68" fmla="*/ 2147483647 w 645"/>
                <a:gd name="T69" fmla="*/ 2147483647 h 2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45"/>
                <a:gd name="T106" fmla="*/ 0 h 229"/>
                <a:gd name="T107" fmla="*/ 645 w 645"/>
                <a:gd name="T108" fmla="*/ 229 h 2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45" h="229">
                  <a:moveTo>
                    <a:pt x="269" y="131"/>
                  </a:moveTo>
                  <a:lnTo>
                    <a:pt x="252" y="138"/>
                  </a:lnTo>
                  <a:lnTo>
                    <a:pt x="218" y="153"/>
                  </a:lnTo>
                  <a:lnTo>
                    <a:pt x="172" y="173"/>
                  </a:lnTo>
                  <a:lnTo>
                    <a:pt x="121" y="193"/>
                  </a:lnTo>
                  <a:lnTo>
                    <a:pt x="96" y="203"/>
                  </a:lnTo>
                  <a:lnTo>
                    <a:pt x="73" y="212"/>
                  </a:lnTo>
                  <a:lnTo>
                    <a:pt x="50" y="219"/>
                  </a:lnTo>
                  <a:lnTo>
                    <a:pt x="31" y="225"/>
                  </a:lnTo>
                  <a:lnTo>
                    <a:pt x="17" y="228"/>
                  </a:lnTo>
                  <a:lnTo>
                    <a:pt x="6" y="229"/>
                  </a:lnTo>
                  <a:lnTo>
                    <a:pt x="2" y="228"/>
                  </a:lnTo>
                  <a:lnTo>
                    <a:pt x="0" y="227"/>
                  </a:lnTo>
                  <a:lnTo>
                    <a:pt x="0" y="225"/>
                  </a:lnTo>
                  <a:lnTo>
                    <a:pt x="0" y="220"/>
                  </a:lnTo>
                  <a:lnTo>
                    <a:pt x="10" y="202"/>
                  </a:lnTo>
                  <a:lnTo>
                    <a:pt x="22" y="183"/>
                  </a:lnTo>
                  <a:lnTo>
                    <a:pt x="36" y="165"/>
                  </a:lnTo>
                  <a:lnTo>
                    <a:pt x="52" y="148"/>
                  </a:lnTo>
                  <a:lnTo>
                    <a:pt x="70" y="131"/>
                  </a:lnTo>
                  <a:lnTo>
                    <a:pt x="89" y="115"/>
                  </a:lnTo>
                  <a:lnTo>
                    <a:pt x="109" y="100"/>
                  </a:lnTo>
                  <a:lnTo>
                    <a:pt x="131" y="85"/>
                  </a:lnTo>
                  <a:lnTo>
                    <a:pt x="154" y="72"/>
                  </a:lnTo>
                  <a:lnTo>
                    <a:pt x="178" y="59"/>
                  </a:lnTo>
                  <a:lnTo>
                    <a:pt x="202" y="48"/>
                  </a:lnTo>
                  <a:lnTo>
                    <a:pt x="227" y="37"/>
                  </a:lnTo>
                  <a:lnTo>
                    <a:pt x="254" y="28"/>
                  </a:lnTo>
                  <a:lnTo>
                    <a:pt x="279" y="19"/>
                  </a:lnTo>
                  <a:lnTo>
                    <a:pt x="306" y="13"/>
                  </a:lnTo>
                  <a:lnTo>
                    <a:pt x="332" y="7"/>
                  </a:lnTo>
                  <a:lnTo>
                    <a:pt x="359" y="3"/>
                  </a:lnTo>
                  <a:lnTo>
                    <a:pt x="385" y="1"/>
                  </a:lnTo>
                  <a:lnTo>
                    <a:pt x="411" y="0"/>
                  </a:lnTo>
                  <a:lnTo>
                    <a:pt x="436" y="1"/>
                  </a:lnTo>
                  <a:lnTo>
                    <a:pt x="460" y="4"/>
                  </a:lnTo>
                  <a:lnTo>
                    <a:pt x="485" y="8"/>
                  </a:lnTo>
                  <a:lnTo>
                    <a:pt x="507" y="15"/>
                  </a:lnTo>
                  <a:lnTo>
                    <a:pt x="529" y="23"/>
                  </a:lnTo>
                  <a:lnTo>
                    <a:pt x="549" y="33"/>
                  </a:lnTo>
                  <a:lnTo>
                    <a:pt x="569" y="46"/>
                  </a:lnTo>
                  <a:lnTo>
                    <a:pt x="586" y="60"/>
                  </a:lnTo>
                  <a:lnTo>
                    <a:pt x="601" y="77"/>
                  </a:lnTo>
                  <a:lnTo>
                    <a:pt x="615" y="96"/>
                  </a:lnTo>
                  <a:lnTo>
                    <a:pt x="627" y="119"/>
                  </a:lnTo>
                  <a:lnTo>
                    <a:pt x="637" y="142"/>
                  </a:lnTo>
                  <a:lnTo>
                    <a:pt x="645" y="168"/>
                  </a:lnTo>
                  <a:lnTo>
                    <a:pt x="635" y="173"/>
                  </a:lnTo>
                  <a:lnTo>
                    <a:pt x="627" y="176"/>
                  </a:lnTo>
                  <a:lnTo>
                    <a:pt x="617" y="178"/>
                  </a:lnTo>
                  <a:lnTo>
                    <a:pt x="607" y="179"/>
                  </a:lnTo>
                  <a:lnTo>
                    <a:pt x="597" y="179"/>
                  </a:lnTo>
                  <a:lnTo>
                    <a:pt x="587" y="179"/>
                  </a:lnTo>
                  <a:lnTo>
                    <a:pt x="576" y="178"/>
                  </a:lnTo>
                  <a:lnTo>
                    <a:pt x="565" y="177"/>
                  </a:lnTo>
                  <a:lnTo>
                    <a:pt x="543" y="173"/>
                  </a:lnTo>
                  <a:lnTo>
                    <a:pt x="521" y="166"/>
                  </a:lnTo>
                  <a:lnTo>
                    <a:pt x="497" y="160"/>
                  </a:lnTo>
                  <a:lnTo>
                    <a:pt x="472" y="153"/>
                  </a:lnTo>
                  <a:lnTo>
                    <a:pt x="448" y="144"/>
                  </a:lnTo>
                  <a:lnTo>
                    <a:pt x="422" y="138"/>
                  </a:lnTo>
                  <a:lnTo>
                    <a:pt x="397" y="131"/>
                  </a:lnTo>
                  <a:lnTo>
                    <a:pt x="371" y="126"/>
                  </a:lnTo>
                  <a:lnTo>
                    <a:pt x="359" y="125"/>
                  </a:lnTo>
                  <a:lnTo>
                    <a:pt x="346" y="123"/>
                  </a:lnTo>
                  <a:lnTo>
                    <a:pt x="332" y="123"/>
                  </a:lnTo>
                  <a:lnTo>
                    <a:pt x="320" y="123"/>
                  </a:lnTo>
                  <a:lnTo>
                    <a:pt x="307" y="124"/>
                  </a:lnTo>
                  <a:lnTo>
                    <a:pt x="294" y="125"/>
                  </a:lnTo>
                  <a:lnTo>
                    <a:pt x="281" y="128"/>
                  </a:lnTo>
                  <a:lnTo>
                    <a:pt x="269" y="131"/>
                  </a:lnTo>
                  <a:close/>
                </a:path>
              </a:pathLst>
            </a:custGeom>
            <a:solidFill>
              <a:srgbClr val="6C262A"/>
            </a:solidFill>
            <a:ln w="9525">
              <a:noFill/>
              <a:round/>
              <a:headEnd/>
              <a:tailEnd/>
            </a:ln>
          </p:spPr>
          <p:txBody>
            <a:bodyPr/>
            <a:lstStyle/>
            <a:p>
              <a:endParaRPr lang="zh-TW" altLang="en-US"/>
            </a:p>
          </p:txBody>
        </p:sp>
        <p:sp>
          <p:nvSpPr>
            <p:cNvPr id="36912" name="Freeform 83"/>
            <p:cNvSpPr>
              <a:spLocks/>
            </p:cNvSpPr>
            <p:nvPr/>
          </p:nvSpPr>
          <p:spPr bwMode="auto">
            <a:xfrm>
              <a:off x="-1323975" y="847725"/>
              <a:ext cx="96838" cy="158750"/>
            </a:xfrm>
            <a:custGeom>
              <a:avLst/>
              <a:gdLst>
                <a:gd name="T0" fmla="*/ 2147483647 w 547"/>
                <a:gd name="T1" fmla="*/ 2147483647 h 895"/>
                <a:gd name="T2" fmla="*/ 2147483647 w 547"/>
                <a:gd name="T3" fmla="*/ 2147483647 h 895"/>
                <a:gd name="T4" fmla="*/ 2147483647 w 547"/>
                <a:gd name="T5" fmla="*/ 2147483647 h 895"/>
                <a:gd name="T6" fmla="*/ 2147483647 w 547"/>
                <a:gd name="T7" fmla="*/ 2147483647 h 895"/>
                <a:gd name="T8" fmla="*/ 2147483647 w 547"/>
                <a:gd name="T9" fmla="*/ 2147483647 h 895"/>
                <a:gd name="T10" fmla="*/ 2147483647 w 547"/>
                <a:gd name="T11" fmla="*/ 2147483647 h 895"/>
                <a:gd name="T12" fmla="*/ 2147483647 w 547"/>
                <a:gd name="T13" fmla="*/ 2147483647 h 895"/>
                <a:gd name="T14" fmla="*/ 2147483647 w 547"/>
                <a:gd name="T15" fmla="*/ 2147483647 h 895"/>
                <a:gd name="T16" fmla="*/ 2147483647 w 547"/>
                <a:gd name="T17" fmla="*/ 2147483647 h 895"/>
                <a:gd name="T18" fmla="*/ 0 w 547"/>
                <a:gd name="T19" fmla="*/ 2147483647 h 895"/>
                <a:gd name="T20" fmla="*/ 2147483647 w 547"/>
                <a:gd name="T21" fmla="*/ 2147483647 h 895"/>
                <a:gd name="T22" fmla="*/ 2147483647 w 547"/>
                <a:gd name="T23" fmla="*/ 2147483647 h 895"/>
                <a:gd name="T24" fmla="*/ 2147483647 w 547"/>
                <a:gd name="T25" fmla="*/ 2147483647 h 895"/>
                <a:gd name="T26" fmla="*/ 2147483647 w 547"/>
                <a:gd name="T27" fmla="*/ 2147483647 h 895"/>
                <a:gd name="T28" fmla="*/ 2147483647 w 547"/>
                <a:gd name="T29" fmla="*/ 2147483647 h 895"/>
                <a:gd name="T30" fmla="*/ 2147483647 w 547"/>
                <a:gd name="T31" fmla="*/ 2147483647 h 895"/>
                <a:gd name="T32" fmla="*/ 2147483647 w 547"/>
                <a:gd name="T33" fmla="*/ 2147483647 h 895"/>
                <a:gd name="T34" fmla="*/ 2147483647 w 547"/>
                <a:gd name="T35" fmla="*/ 2147483647 h 895"/>
                <a:gd name="T36" fmla="*/ 2147483647 w 547"/>
                <a:gd name="T37" fmla="*/ 2147483647 h 895"/>
                <a:gd name="T38" fmla="*/ 2147483647 w 547"/>
                <a:gd name="T39" fmla="*/ 2147483647 h 895"/>
                <a:gd name="T40" fmla="*/ 2147483647 w 547"/>
                <a:gd name="T41" fmla="*/ 2147483647 h 895"/>
                <a:gd name="T42" fmla="*/ 2147483647 w 547"/>
                <a:gd name="T43" fmla="*/ 2147483647 h 895"/>
                <a:gd name="T44" fmla="*/ 2147483647 w 547"/>
                <a:gd name="T45" fmla="*/ 2147483647 h 895"/>
                <a:gd name="T46" fmla="*/ 2147483647 w 547"/>
                <a:gd name="T47" fmla="*/ 2147483647 h 895"/>
                <a:gd name="T48" fmla="*/ 2147483647 w 547"/>
                <a:gd name="T49" fmla="*/ 2147483647 h 895"/>
                <a:gd name="T50" fmla="*/ 2147483647 w 547"/>
                <a:gd name="T51" fmla="*/ 2147483647 h 895"/>
                <a:gd name="T52" fmla="*/ 2147483647 w 547"/>
                <a:gd name="T53" fmla="*/ 2147483647 h 895"/>
                <a:gd name="T54" fmla="*/ 2147483647 w 547"/>
                <a:gd name="T55" fmla="*/ 2147483647 h 895"/>
                <a:gd name="T56" fmla="*/ 2147483647 w 547"/>
                <a:gd name="T57" fmla="*/ 2147483647 h 895"/>
                <a:gd name="T58" fmla="*/ 2147483647 w 547"/>
                <a:gd name="T59" fmla="*/ 2147483647 h 895"/>
                <a:gd name="T60" fmla="*/ 2147483647 w 547"/>
                <a:gd name="T61" fmla="*/ 2147483647 h 895"/>
                <a:gd name="T62" fmla="*/ 2147483647 w 547"/>
                <a:gd name="T63" fmla="*/ 2147483647 h 895"/>
                <a:gd name="T64" fmla="*/ 2147483647 w 547"/>
                <a:gd name="T65" fmla="*/ 2147483647 h 895"/>
                <a:gd name="T66" fmla="*/ 2147483647 w 547"/>
                <a:gd name="T67" fmla="*/ 2147483647 h 895"/>
                <a:gd name="T68" fmla="*/ 2147483647 w 547"/>
                <a:gd name="T69" fmla="*/ 2147483647 h 895"/>
                <a:gd name="T70" fmla="*/ 2147483647 w 547"/>
                <a:gd name="T71" fmla="*/ 2147483647 h 895"/>
                <a:gd name="T72" fmla="*/ 2147483647 w 547"/>
                <a:gd name="T73" fmla="*/ 2147483647 h 895"/>
                <a:gd name="T74" fmla="*/ 2147483647 w 547"/>
                <a:gd name="T75" fmla="*/ 2147483647 h 895"/>
                <a:gd name="T76" fmla="*/ 2147483647 w 547"/>
                <a:gd name="T77" fmla="*/ 2147483647 h 895"/>
                <a:gd name="T78" fmla="*/ 2147483647 w 547"/>
                <a:gd name="T79" fmla="*/ 2147483647 h 895"/>
                <a:gd name="T80" fmla="*/ 2147483647 w 547"/>
                <a:gd name="T81" fmla="*/ 2147483647 h 895"/>
                <a:gd name="T82" fmla="*/ 2147483647 w 547"/>
                <a:gd name="T83" fmla="*/ 2147483647 h 895"/>
                <a:gd name="T84" fmla="*/ 2147483647 w 547"/>
                <a:gd name="T85" fmla="*/ 2147483647 h 895"/>
                <a:gd name="T86" fmla="*/ 2147483647 w 547"/>
                <a:gd name="T87" fmla="*/ 2147483647 h 895"/>
                <a:gd name="T88" fmla="*/ 2147483647 w 547"/>
                <a:gd name="T89" fmla="*/ 2147483647 h 895"/>
                <a:gd name="T90" fmla="*/ 2147483647 w 547"/>
                <a:gd name="T91" fmla="*/ 2147483647 h 895"/>
                <a:gd name="T92" fmla="*/ 2147483647 w 547"/>
                <a:gd name="T93" fmla="*/ 2147483647 h 895"/>
                <a:gd name="T94" fmla="*/ 2147483647 w 547"/>
                <a:gd name="T95" fmla="*/ 2147483647 h 8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7"/>
                <a:gd name="T145" fmla="*/ 0 h 895"/>
                <a:gd name="T146" fmla="*/ 547 w 547"/>
                <a:gd name="T147" fmla="*/ 895 h 89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7" h="895">
                  <a:moveTo>
                    <a:pt x="285" y="0"/>
                  </a:moveTo>
                  <a:lnTo>
                    <a:pt x="281" y="6"/>
                  </a:lnTo>
                  <a:lnTo>
                    <a:pt x="269" y="24"/>
                  </a:lnTo>
                  <a:lnTo>
                    <a:pt x="250" y="52"/>
                  </a:lnTo>
                  <a:lnTo>
                    <a:pt x="227" y="89"/>
                  </a:lnTo>
                  <a:lnTo>
                    <a:pt x="201" y="133"/>
                  </a:lnTo>
                  <a:lnTo>
                    <a:pt x="171" y="184"/>
                  </a:lnTo>
                  <a:lnTo>
                    <a:pt x="140" y="240"/>
                  </a:lnTo>
                  <a:lnTo>
                    <a:pt x="109" y="300"/>
                  </a:lnTo>
                  <a:lnTo>
                    <a:pt x="95" y="329"/>
                  </a:lnTo>
                  <a:lnTo>
                    <a:pt x="80" y="361"/>
                  </a:lnTo>
                  <a:lnTo>
                    <a:pt x="66" y="392"/>
                  </a:lnTo>
                  <a:lnTo>
                    <a:pt x="53" y="423"/>
                  </a:lnTo>
                  <a:lnTo>
                    <a:pt x="42" y="454"/>
                  </a:lnTo>
                  <a:lnTo>
                    <a:pt x="31" y="485"/>
                  </a:lnTo>
                  <a:lnTo>
                    <a:pt x="21" y="516"/>
                  </a:lnTo>
                  <a:lnTo>
                    <a:pt x="14" y="545"/>
                  </a:lnTo>
                  <a:lnTo>
                    <a:pt x="8" y="574"/>
                  </a:lnTo>
                  <a:lnTo>
                    <a:pt x="3" y="602"/>
                  </a:lnTo>
                  <a:lnTo>
                    <a:pt x="0" y="629"/>
                  </a:lnTo>
                  <a:lnTo>
                    <a:pt x="0" y="655"/>
                  </a:lnTo>
                  <a:lnTo>
                    <a:pt x="2" y="680"/>
                  </a:lnTo>
                  <a:lnTo>
                    <a:pt x="7" y="702"/>
                  </a:lnTo>
                  <a:lnTo>
                    <a:pt x="13" y="723"/>
                  </a:lnTo>
                  <a:lnTo>
                    <a:pt x="24" y="741"/>
                  </a:lnTo>
                  <a:lnTo>
                    <a:pt x="45" y="775"/>
                  </a:lnTo>
                  <a:lnTo>
                    <a:pt x="64" y="804"/>
                  </a:lnTo>
                  <a:lnTo>
                    <a:pt x="73" y="816"/>
                  </a:lnTo>
                  <a:lnTo>
                    <a:pt x="83" y="828"/>
                  </a:lnTo>
                  <a:lnTo>
                    <a:pt x="92" y="839"/>
                  </a:lnTo>
                  <a:lnTo>
                    <a:pt x="102" y="848"/>
                  </a:lnTo>
                  <a:lnTo>
                    <a:pt x="112" y="857"/>
                  </a:lnTo>
                  <a:lnTo>
                    <a:pt x="121" y="864"/>
                  </a:lnTo>
                  <a:lnTo>
                    <a:pt x="131" y="870"/>
                  </a:lnTo>
                  <a:lnTo>
                    <a:pt x="141" y="877"/>
                  </a:lnTo>
                  <a:lnTo>
                    <a:pt x="152" y="881"/>
                  </a:lnTo>
                  <a:lnTo>
                    <a:pt x="162" y="885"/>
                  </a:lnTo>
                  <a:lnTo>
                    <a:pt x="174" y="888"/>
                  </a:lnTo>
                  <a:lnTo>
                    <a:pt x="187" y="892"/>
                  </a:lnTo>
                  <a:lnTo>
                    <a:pt x="201" y="894"/>
                  </a:lnTo>
                  <a:lnTo>
                    <a:pt x="214" y="895"/>
                  </a:lnTo>
                  <a:lnTo>
                    <a:pt x="229" y="895"/>
                  </a:lnTo>
                  <a:lnTo>
                    <a:pt x="245" y="895"/>
                  </a:lnTo>
                  <a:lnTo>
                    <a:pt x="281" y="894"/>
                  </a:lnTo>
                  <a:lnTo>
                    <a:pt x="321" y="889"/>
                  </a:lnTo>
                  <a:lnTo>
                    <a:pt x="420" y="878"/>
                  </a:lnTo>
                  <a:lnTo>
                    <a:pt x="547" y="862"/>
                  </a:lnTo>
                  <a:lnTo>
                    <a:pt x="527" y="862"/>
                  </a:lnTo>
                  <a:lnTo>
                    <a:pt x="473" y="861"/>
                  </a:lnTo>
                  <a:lnTo>
                    <a:pt x="437" y="859"/>
                  </a:lnTo>
                  <a:lnTo>
                    <a:pt x="397" y="853"/>
                  </a:lnTo>
                  <a:lnTo>
                    <a:pt x="375" y="851"/>
                  </a:lnTo>
                  <a:lnTo>
                    <a:pt x="353" y="847"/>
                  </a:lnTo>
                  <a:lnTo>
                    <a:pt x="331" y="843"/>
                  </a:lnTo>
                  <a:lnTo>
                    <a:pt x="309" y="838"/>
                  </a:lnTo>
                  <a:lnTo>
                    <a:pt x="286" y="831"/>
                  </a:lnTo>
                  <a:lnTo>
                    <a:pt x="264" y="825"/>
                  </a:lnTo>
                  <a:lnTo>
                    <a:pt x="243" y="816"/>
                  </a:lnTo>
                  <a:lnTo>
                    <a:pt x="222" y="808"/>
                  </a:lnTo>
                  <a:lnTo>
                    <a:pt x="201" y="797"/>
                  </a:lnTo>
                  <a:lnTo>
                    <a:pt x="181" y="787"/>
                  </a:lnTo>
                  <a:lnTo>
                    <a:pt x="162" y="774"/>
                  </a:lnTo>
                  <a:lnTo>
                    <a:pt x="145" y="760"/>
                  </a:lnTo>
                  <a:lnTo>
                    <a:pt x="130" y="745"/>
                  </a:lnTo>
                  <a:lnTo>
                    <a:pt x="115" y="730"/>
                  </a:lnTo>
                  <a:lnTo>
                    <a:pt x="102" y="712"/>
                  </a:lnTo>
                  <a:lnTo>
                    <a:pt x="91" y="692"/>
                  </a:lnTo>
                  <a:lnTo>
                    <a:pt x="83" y="671"/>
                  </a:lnTo>
                  <a:lnTo>
                    <a:pt x="77" y="648"/>
                  </a:lnTo>
                  <a:lnTo>
                    <a:pt x="72" y="625"/>
                  </a:lnTo>
                  <a:lnTo>
                    <a:pt x="71" y="598"/>
                  </a:lnTo>
                  <a:lnTo>
                    <a:pt x="71" y="572"/>
                  </a:lnTo>
                  <a:lnTo>
                    <a:pt x="73" y="545"/>
                  </a:lnTo>
                  <a:lnTo>
                    <a:pt x="78" y="520"/>
                  </a:lnTo>
                  <a:lnTo>
                    <a:pt x="82" y="495"/>
                  </a:lnTo>
                  <a:lnTo>
                    <a:pt x="88" y="471"/>
                  </a:lnTo>
                  <a:lnTo>
                    <a:pt x="95" y="447"/>
                  </a:lnTo>
                  <a:lnTo>
                    <a:pt x="102" y="423"/>
                  </a:lnTo>
                  <a:lnTo>
                    <a:pt x="112" y="400"/>
                  </a:lnTo>
                  <a:lnTo>
                    <a:pt x="120" y="378"/>
                  </a:lnTo>
                  <a:lnTo>
                    <a:pt x="131" y="357"/>
                  </a:lnTo>
                  <a:lnTo>
                    <a:pt x="140" y="336"/>
                  </a:lnTo>
                  <a:lnTo>
                    <a:pt x="151" y="314"/>
                  </a:lnTo>
                  <a:lnTo>
                    <a:pt x="173" y="274"/>
                  </a:lnTo>
                  <a:lnTo>
                    <a:pt x="196" y="236"/>
                  </a:lnTo>
                  <a:lnTo>
                    <a:pt x="217" y="200"/>
                  </a:lnTo>
                  <a:lnTo>
                    <a:pt x="239" y="166"/>
                  </a:lnTo>
                  <a:lnTo>
                    <a:pt x="257" y="134"/>
                  </a:lnTo>
                  <a:lnTo>
                    <a:pt x="271" y="104"/>
                  </a:lnTo>
                  <a:lnTo>
                    <a:pt x="278" y="89"/>
                  </a:lnTo>
                  <a:lnTo>
                    <a:pt x="283" y="75"/>
                  </a:lnTo>
                  <a:lnTo>
                    <a:pt x="287" y="61"/>
                  </a:lnTo>
                  <a:lnTo>
                    <a:pt x="290" y="48"/>
                  </a:lnTo>
                  <a:lnTo>
                    <a:pt x="291" y="36"/>
                  </a:lnTo>
                  <a:lnTo>
                    <a:pt x="291" y="23"/>
                  </a:lnTo>
                  <a:lnTo>
                    <a:pt x="288" y="11"/>
                  </a:lnTo>
                  <a:lnTo>
                    <a:pt x="285" y="0"/>
                  </a:lnTo>
                  <a:close/>
                </a:path>
              </a:pathLst>
            </a:custGeom>
            <a:solidFill>
              <a:srgbClr val="D68767"/>
            </a:solidFill>
            <a:ln w="9525">
              <a:noFill/>
              <a:round/>
              <a:headEnd/>
              <a:tailEnd/>
            </a:ln>
          </p:spPr>
          <p:txBody>
            <a:bodyPr/>
            <a:lstStyle/>
            <a:p>
              <a:endParaRPr lang="zh-TW" altLang="en-US"/>
            </a:p>
          </p:txBody>
        </p:sp>
        <p:sp>
          <p:nvSpPr>
            <p:cNvPr id="36913" name="Freeform 84"/>
            <p:cNvSpPr>
              <a:spLocks/>
            </p:cNvSpPr>
            <p:nvPr/>
          </p:nvSpPr>
          <p:spPr bwMode="auto">
            <a:xfrm>
              <a:off x="-1379538" y="1031875"/>
              <a:ext cx="227013" cy="76200"/>
            </a:xfrm>
            <a:custGeom>
              <a:avLst/>
              <a:gdLst>
                <a:gd name="T0" fmla="*/ 0 w 1281"/>
                <a:gd name="T1" fmla="*/ 2147483647 h 431"/>
                <a:gd name="T2" fmla="*/ 2147483647 w 1281"/>
                <a:gd name="T3" fmla="*/ 2147483647 h 431"/>
                <a:gd name="T4" fmla="*/ 2147483647 w 1281"/>
                <a:gd name="T5" fmla="*/ 2147483647 h 431"/>
                <a:gd name="T6" fmla="*/ 2147483647 w 1281"/>
                <a:gd name="T7" fmla="*/ 2147483647 h 431"/>
                <a:gd name="T8" fmla="*/ 2147483647 w 1281"/>
                <a:gd name="T9" fmla="*/ 2147483647 h 431"/>
                <a:gd name="T10" fmla="*/ 2147483647 w 1281"/>
                <a:gd name="T11" fmla="*/ 2147483647 h 431"/>
                <a:gd name="T12" fmla="*/ 2147483647 w 1281"/>
                <a:gd name="T13" fmla="*/ 2147483647 h 431"/>
                <a:gd name="T14" fmla="*/ 2147483647 w 1281"/>
                <a:gd name="T15" fmla="*/ 2147483647 h 431"/>
                <a:gd name="T16" fmla="*/ 2147483647 w 1281"/>
                <a:gd name="T17" fmla="*/ 2147483647 h 431"/>
                <a:gd name="T18" fmla="*/ 2147483647 w 1281"/>
                <a:gd name="T19" fmla="*/ 2147483647 h 431"/>
                <a:gd name="T20" fmla="*/ 2147483647 w 1281"/>
                <a:gd name="T21" fmla="*/ 2147483647 h 431"/>
                <a:gd name="T22" fmla="*/ 2147483647 w 1281"/>
                <a:gd name="T23" fmla="*/ 2147483647 h 431"/>
                <a:gd name="T24" fmla="*/ 2147483647 w 1281"/>
                <a:gd name="T25" fmla="*/ 2147483647 h 431"/>
                <a:gd name="T26" fmla="*/ 2147483647 w 1281"/>
                <a:gd name="T27" fmla="*/ 2147483647 h 431"/>
                <a:gd name="T28" fmla="*/ 2147483647 w 1281"/>
                <a:gd name="T29" fmla="*/ 2147483647 h 431"/>
                <a:gd name="T30" fmla="*/ 2147483647 w 1281"/>
                <a:gd name="T31" fmla="*/ 2147483647 h 431"/>
                <a:gd name="T32" fmla="*/ 2147483647 w 1281"/>
                <a:gd name="T33" fmla="*/ 2147483647 h 431"/>
                <a:gd name="T34" fmla="*/ 2147483647 w 1281"/>
                <a:gd name="T35" fmla="*/ 2147483647 h 431"/>
                <a:gd name="T36" fmla="*/ 2147483647 w 1281"/>
                <a:gd name="T37" fmla="*/ 2147483647 h 431"/>
                <a:gd name="T38" fmla="*/ 2147483647 w 1281"/>
                <a:gd name="T39" fmla="*/ 2147483647 h 431"/>
                <a:gd name="T40" fmla="*/ 2147483647 w 1281"/>
                <a:gd name="T41" fmla="*/ 2147483647 h 431"/>
                <a:gd name="T42" fmla="*/ 2147483647 w 1281"/>
                <a:gd name="T43" fmla="*/ 2147483647 h 431"/>
                <a:gd name="T44" fmla="*/ 2147483647 w 1281"/>
                <a:gd name="T45" fmla="*/ 2147483647 h 431"/>
                <a:gd name="T46" fmla="*/ 2147483647 w 1281"/>
                <a:gd name="T47" fmla="*/ 2147483647 h 431"/>
                <a:gd name="T48" fmla="*/ 2147483647 w 1281"/>
                <a:gd name="T49" fmla="*/ 2147483647 h 431"/>
                <a:gd name="T50" fmla="*/ 2147483647 w 1281"/>
                <a:gd name="T51" fmla="*/ 2147483647 h 431"/>
                <a:gd name="T52" fmla="*/ 2147483647 w 1281"/>
                <a:gd name="T53" fmla="*/ 2147483647 h 431"/>
                <a:gd name="T54" fmla="*/ 2147483647 w 1281"/>
                <a:gd name="T55" fmla="*/ 2147483647 h 431"/>
                <a:gd name="T56" fmla="*/ 2147483647 w 1281"/>
                <a:gd name="T57" fmla="*/ 2147483647 h 431"/>
                <a:gd name="T58" fmla="*/ 2147483647 w 1281"/>
                <a:gd name="T59" fmla="*/ 2147483647 h 431"/>
                <a:gd name="T60" fmla="*/ 2147483647 w 1281"/>
                <a:gd name="T61" fmla="*/ 2147483647 h 431"/>
                <a:gd name="T62" fmla="*/ 2147483647 w 1281"/>
                <a:gd name="T63" fmla="*/ 2147483647 h 431"/>
                <a:gd name="T64" fmla="*/ 2147483647 w 1281"/>
                <a:gd name="T65" fmla="*/ 2147483647 h 431"/>
                <a:gd name="T66" fmla="*/ 2147483647 w 1281"/>
                <a:gd name="T67" fmla="*/ 2147483647 h 431"/>
                <a:gd name="T68" fmla="*/ 2147483647 w 1281"/>
                <a:gd name="T69" fmla="*/ 2147483647 h 431"/>
                <a:gd name="T70" fmla="*/ 2147483647 w 1281"/>
                <a:gd name="T71" fmla="*/ 2147483647 h 431"/>
                <a:gd name="T72" fmla="*/ 2147483647 w 1281"/>
                <a:gd name="T73" fmla="*/ 2147483647 h 431"/>
                <a:gd name="T74" fmla="*/ 2147483647 w 1281"/>
                <a:gd name="T75" fmla="*/ 2147483647 h 431"/>
                <a:gd name="T76" fmla="*/ 2147483647 w 1281"/>
                <a:gd name="T77" fmla="*/ 2147483647 h 431"/>
                <a:gd name="T78" fmla="*/ 2147483647 w 1281"/>
                <a:gd name="T79" fmla="*/ 2147483647 h 431"/>
                <a:gd name="T80" fmla="*/ 2147483647 w 1281"/>
                <a:gd name="T81" fmla="*/ 2147483647 h 431"/>
                <a:gd name="T82" fmla="*/ 2147483647 w 1281"/>
                <a:gd name="T83" fmla="*/ 2147483647 h 431"/>
                <a:gd name="T84" fmla="*/ 2147483647 w 1281"/>
                <a:gd name="T85" fmla="*/ 2147483647 h 431"/>
                <a:gd name="T86" fmla="*/ 2147483647 w 1281"/>
                <a:gd name="T87" fmla="*/ 2147483647 h 431"/>
                <a:gd name="T88" fmla="*/ 2147483647 w 1281"/>
                <a:gd name="T89" fmla="*/ 2147483647 h 43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81"/>
                <a:gd name="T136" fmla="*/ 0 h 431"/>
                <a:gd name="T137" fmla="*/ 1281 w 1281"/>
                <a:gd name="T138" fmla="*/ 431 h 43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81" h="431">
                  <a:moveTo>
                    <a:pt x="0" y="0"/>
                  </a:moveTo>
                  <a:lnTo>
                    <a:pt x="0" y="3"/>
                  </a:lnTo>
                  <a:lnTo>
                    <a:pt x="1" y="14"/>
                  </a:lnTo>
                  <a:lnTo>
                    <a:pt x="3" y="30"/>
                  </a:lnTo>
                  <a:lnTo>
                    <a:pt x="8" y="50"/>
                  </a:lnTo>
                  <a:lnTo>
                    <a:pt x="11" y="63"/>
                  </a:lnTo>
                  <a:lnTo>
                    <a:pt x="15" y="75"/>
                  </a:lnTo>
                  <a:lnTo>
                    <a:pt x="21" y="89"/>
                  </a:lnTo>
                  <a:lnTo>
                    <a:pt x="27" y="104"/>
                  </a:lnTo>
                  <a:lnTo>
                    <a:pt x="36" y="119"/>
                  </a:lnTo>
                  <a:lnTo>
                    <a:pt x="44" y="135"/>
                  </a:lnTo>
                  <a:lnTo>
                    <a:pt x="55" y="151"/>
                  </a:lnTo>
                  <a:lnTo>
                    <a:pt x="66" y="168"/>
                  </a:lnTo>
                  <a:lnTo>
                    <a:pt x="80" y="184"/>
                  </a:lnTo>
                  <a:lnTo>
                    <a:pt x="95" y="201"/>
                  </a:lnTo>
                  <a:lnTo>
                    <a:pt x="112" y="219"/>
                  </a:lnTo>
                  <a:lnTo>
                    <a:pt x="131" y="236"/>
                  </a:lnTo>
                  <a:lnTo>
                    <a:pt x="151" y="253"/>
                  </a:lnTo>
                  <a:lnTo>
                    <a:pt x="174" y="271"/>
                  </a:lnTo>
                  <a:lnTo>
                    <a:pt x="199" y="288"/>
                  </a:lnTo>
                  <a:lnTo>
                    <a:pt x="226" y="304"/>
                  </a:lnTo>
                  <a:lnTo>
                    <a:pt x="256" y="320"/>
                  </a:lnTo>
                  <a:lnTo>
                    <a:pt x="288" y="336"/>
                  </a:lnTo>
                  <a:lnTo>
                    <a:pt x="323" y="351"/>
                  </a:lnTo>
                  <a:lnTo>
                    <a:pt x="360" y="365"/>
                  </a:lnTo>
                  <a:lnTo>
                    <a:pt x="400" y="378"/>
                  </a:lnTo>
                  <a:lnTo>
                    <a:pt x="442" y="390"/>
                  </a:lnTo>
                  <a:lnTo>
                    <a:pt x="488" y="402"/>
                  </a:lnTo>
                  <a:lnTo>
                    <a:pt x="538" y="412"/>
                  </a:lnTo>
                  <a:lnTo>
                    <a:pt x="587" y="421"/>
                  </a:lnTo>
                  <a:lnTo>
                    <a:pt x="634" y="426"/>
                  </a:lnTo>
                  <a:lnTo>
                    <a:pt x="680" y="430"/>
                  </a:lnTo>
                  <a:lnTo>
                    <a:pt x="723" y="431"/>
                  </a:lnTo>
                  <a:lnTo>
                    <a:pt x="765" y="430"/>
                  </a:lnTo>
                  <a:lnTo>
                    <a:pt x="804" y="428"/>
                  </a:lnTo>
                  <a:lnTo>
                    <a:pt x="841" y="424"/>
                  </a:lnTo>
                  <a:lnTo>
                    <a:pt x="877" y="417"/>
                  </a:lnTo>
                  <a:lnTo>
                    <a:pt x="911" y="409"/>
                  </a:lnTo>
                  <a:lnTo>
                    <a:pt x="943" y="401"/>
                  </a:lnTo>
                  <a:lnTo>
                    <a:pt x="973" y="389"/>
                  </a:lnTo>
                  <a:lnTo>
                    <a:pt x="1002" y="377"/>
                  </a:lnTo>
                  <a:lnTo>
                    <a:pt x="1029" y="365"/>
                  </a:lnTo>
                  <a:lnTo>
                    <a:pt x="1055" y="350"/>
                  </a:lnTo>
                  <a:lnTo>
                    <a:pt x="1078" y="335"/>
                  </a:lnTo>
                  <a:lnTo>
                    <a:pt x="1101" y="319"/>
                  </a:lnTo>
                  <a:lnTo>
                    <a:pt x="1122" y="302"/>
                  </a:lnTo>
                  <a:lnTo>
                    <a:pt x="1142" y="285"/>
                  </a:lnTo>
                  <a:lnTo>
                    <a:pt x="1160" y="267"/>
                  </a:lnTo>
                  <a:lnTo>
                    <a:pt x="1176" y="249"/>
                  </a:lnTo>
                  <a:lnTo>
                    <a:pt x="1192" y="231"/>
                  </a:lnTo>
                  <a:lnTo>
                    <a:pt x="1205" y="213"/>
                  </a:lnTo>
                  <a:lnTo>
                    <a:pt x="1218" y="195"/>
                  </a:lnTo>
                  <a:lnTo>
                    <a:pt x="1229" y="177"/>
                  </a:lnTo>
                  <a:lnTo>
                    <a:pt x="1239" y="159"/>
                  </a:lnTo>
                  <a:lnTo>
                    <a:pt x="1249" y="141"/>
                  </a:lnTo>
                  <a:lnTo>
                    <a:pt x="1256" y="125"/>
                  </a:lnTo>
                  <a:lnTo>
                    <a:pt x="1264" y="108"/>
                  </a:lnTo>
                  <a:lnTo>
                    <a:pt x="1269" y="92"/>
                  </a:lnTo>
                  <a:lnTo>
                    <a:pt x="1273" y="79"/>
                  </a:lnTo>
                  <a:lnTo>
                    <a:pt x="1277" y="65"/>
                  </a:lnTo>
                  <a:lnTo>
                    <a:pt x="1281" y="52"/>
                  </a:lnTo>
                  <a:lnTo>
                    <a:pt x="1273" y="61"/>
                  </a:lnTo>
                  <a:lnTo>
                    <a:pt x="1254" y="83"/>
                  </a:lnTo>
                  <a:lnTo>
                    <a:pt x="1239" y="100"/>
                  </a:lnTo>
                  <a:lnTo>
                    <a:pt x="1221" y="118"/>
                  </a:lnTo>
                  <a:lnTo>
                    <a:pt x="1201" y="138"/>
                  </a:lnTo>
                  <a:lnTo>
                    <a:pt x="1178" y="159"/>
                  </a:lnTo>
                  <a:lnTo>
                    <a:pt x="1151" y="182"/>
                  </a:lnTo>
                  <a:lnTo>
                    <a:pt x="1123" y="206"/>
                  </a:lnTo>
                  <a:lnTo>
                    <a:pt x="1091" y="229"/>
                  </a:lnTo>
                  <a:lnTo>
                    <a:pt x="1057" y="252"/>
                  </a:lnTo>
                  <a:lnTo>
                    <a:pt x="1021" y="276"/>
                  </a:lnTo>
                  <a:lnTo>
                    <a:pt x="983" y="297"/>
                  </a:lnTo>
                  <a:lnTo>
                    <a:pt x="941" y="317"/>
                  </a:lnTo>
                  <a:lnTo>
                    <a:pt x="899" y="335"/>
                  </a:lnTo>
                  <a:lnTo>
                    <a:pt x="855" y="351"/>
                  </a:lnTo>
                  <a:lnTo>
                    <a:pt x="808" y="363"/>
                  </a:lnTo>
                  <a:lnTo>
                    <a:pt x="759" y="373"/>
                  </a:lnTo>
                  <a:lnTo>
                    <a:pt x="708" y="378"/>
                  </a:lnTo>
                  <a:lnTo>
                    <a:pt x="656" y="380"/>
                  </a:lnTo>
                  <a:lnTo>
                    <a:pt x="602" y="377"/>
                  </a:lnTo>
                  <a:lnTo>
                    <a:pt x="547" y="369"/>
                  </a:lnTo>
                  <a:lnTo>
                    <a:pt x="491" y="356"/>
                  </a:lnTo>
                  <a:lnTo>
                    <a:pt x="433" y="337"/>
                  </a:lnTo>
                  <a:lnTo>
                    <a:pt x="375" y="311"/>
                  </a:lnTo>
                  <a:lnTo>
                    <a:pt x="314" y="279"/>
                  </a:lnTo>
                  <a:lnTo>
                    <a:pt x="253" y="238"/>
                  </a:lnTo>
                  <a:lnTo>
                    <a:pt x="190" y="192"/>
                  </a:lnTo>
                  <a:lnTo>
                    <a:pt x="128" y="137"/>
                  </a:lnTo>
                  <a:lnTo>
                    <a:pt x="64" y="73"/>
                  </a:lnTo>
                  <a:lnTo>
                    <a:pt x="0" y="0"/>
                  </a:lnTo>
                  <a:close/>
                </a:path>
              </a:pathLst>
            </a:custGeom>
            <a:solidFill>
              <a:srgbClr val="9B5B3E"/>
            </a:solidFill>
            <a:ln w="9525">
              <a:noFill/>
              <a:round/>
              <a:headEnd/>
              <a:tailEnd/>
            </a:ln>
          </p:spPr>
          <p:txBody>
            <a:bodyPr/>
            <a:lstStyle/>
            <a:p>
              <a:endParaRPr lang="zh-TW" altLang="en-US"/>
            </a:p>
          </p:txBody>
        </p:sp>
        <p:sp>
          <p:nvSpPr>
            <p:cNvPr id="36914" name="Freeform 85"/>
            <p:cNvSpPr>
              <a:spLocks/>
            </p:cNvSpPr>
            <p:nvPr/>
          </p:nvSpPr>
          <p:spPr bwMode="auto">
            <a:xfrm>
              <a:off x="-1370013" y="412750"/>
              <a:ext cx="428625" cy="422275"/>
            </a:xfrm>
            <a:custGeom>
              <a:avLst/>
              <a:gdLst>
                <a:gd name="T0" fmla="*/ 2147483647 w 2429"/>
                <a:gd name="T1" fmla="*/ 2147483647 h 2392"/>
                <a:gd name="T2" fmla="*/ 2147483647 w 2429"/>
                <a:gd name="T3" fmla="*/ 2147483647 h 2392"/>
                <a:gd name="T4" fmla="*/ 2147483647 w 2429"/>
                <a:gd name="T5" fmla="*/ 2147483647 h 2392"/>
                <a:gd name="T6" fmla="*/ 2147483647 w 2429"/>
                <a:gd name="T7" fmla="*/ 2147483647 h 2392"/>
                <a:gd name="T8" fmla="*/ 2147483647 w 2429"/>
                <a:gd name="T9" fmla="*/ 2147483647 h 2392"/>
                <a:gd name="T10" fmla="*/ 2147483647 w 2429"/>
                <a:gd name="T11" fmla="*/ 2147483647 h 2392"/>
                <a:gd name="T12" fmla="*/ 2147483647 w 2429"/>
                <a:gd name="T13" fmla="*/ 2147483647 h 2392"/>
                <a:gd name="T14" fmla="*/ 2147483647 w 2429"/>
                <a:gd name="T15" fmla="*/ 2147483647 h 2392"/>
                <a:gd name="T16" fmla="*/ 2147483647 w 2429"/>
                <a:gd name="T17" fmla="*/ 2147483647 h 2392"/>
                <a:gd name="T18" fmla="*/ 2147483647 w 2429"/>
                <a:gd name="T19" fmla="*/ 2147483647 h 2392"/>
                <a:gd name="T20" fmla="*/ 2147483647 w 2429"/>
                <a:gd name="T21" fmla="*/ 2147483647 h 2392"/>
                <a:gd name="T22" fmla="*/ 2147483647 w 2429"/>
                <a:gd name="T23" fmla="*/ 2147483647 h 2392"/>
                <a:gd name="T24" fmla="*/ 2147483647 w 2429"/>
                <a:gd name="T25" fmla="*/ 2147483647 h 2392"/>
                <a:gd name="T26" fmla="*/ 2147483647 w 2429"/>
                <a:gd name="T27" fmla="*/ 2147483647 h 2392"/>
                <a:gd name="T28" fmla="*/ 2147483647 w 2429"/>
                <a:gd name="T29" fmla="*/ 2147483647 h 2392"/>
                <a:gd name="T30" fmla="*/ 2147483647 w 2429"/>
                <a:gd name="T31" fmla="*/ 2147483647 h 2392"/>
                <a:gd name="T32" fmla="*/ 2147483647 w 2429"/>
                <a:gd name="T33" fmla="*/ 2147483647 h 2392"/>
                <a:gd name="T34" fmla="*/ 2147483647 w 2429"/>
                <a:gd name="T35" fmla="*/ 2147483647 h 2392"/>
                <a:gd name="T36" fmla="*/ 2147483647 w 2429"/>
                <a:gd name="T37" fmla="*/ 2147483647 h 2392"/>
                <a:gd name="T38" fmla="*/ 2147483647 w 2429"/>
                <a:gd name="T39" fmla="*/ 2147483647 h 2392"/>
                <a:gd name="T40" fmla="*/ 2147483647 w 2429"/>
                <a:gd name="T41" fmla="*/ 2147483647 h 2392"/>
                <a:gd name="T42" fmla="*/ 2147483647 w 2429"/>
                <a:gd name="T43" fmla="*/ 2147483647 h 2392"/>
                <a:gd name="T44" fmla="*/ 2147483647 w 2429"/>
                <a:gd name="T45" fmla="*/ 2147483647 h 2392"/>
                <a:gd name="T46" fmla="*/ 2147483647 w 2429"/>
                <a:gd name="T47" fmla="*/ 2147483647 h 2392"/>
                <a:gd name="T48" fmla="*/ 2147483647 w 2429"/>
                <a:gd name="T49" fmla="*/ 2147483647 h 2392"/>
                <a:gd name="T50" fmla="*/ 2147483647 w 2429"/>
                <a:gd name="T51" fmla="*/ 2147483647 h 2392"/>
                <a:gd name="T52" fmla="*/ 2147483647 w 2429"/>
                <a:gd name="T53" fmla="*/ 2147483647 h 2392"/>
                <a:gd name="T54" fmla="*/ 2147483647 w 2429"/>
                <a:gd name="T55" fmla="*/ 2147483647 h 2392"/>
                <a:gd name="T56" fmla="*/ 2147483647 w 2429"/>
                <a:gd name="T57" fmla="*/ 2147483647 h 2392"/>
                <a:gd name="T58" fmla="*/ 2147483647 w 2429"/>
                <a:gd name="T59" fmla="*/ 2147483647 h 2392"/>
                <a:gd name="T60" fmla="*/ 2147483647 w 2429"/>
                <a:gd name="T61" fmla="*/ 2147483647 h 2392"/>
                <a:gd name="T62" fmla="*/ 2147483647 w 2429"/>
                <a:gd name="T63" fmla="*/ 2147483647 h 2392"/>
                <a:gd name="T64" fmla="*/ 2147483647 w 2429"/>
                <a:gd name="T65" fmla="*/ 2147483647 h 2392"/>
                <a:gd name="T66" fmla="*/ 2147483647 w 2429"/>
                <a:gd name="T67" fmla="*/ 2147483647 h 2392"/>
                <a:gd name="T68" fmla="*/ 2147483647 w 2429"/>
                <a:gd name="T69" fmla="*/ 2147483647 h 2392"/>
                <a:gd name="T70" fmla="*/ 2147483647 w 2429"/>
                <a:gd name="T71" fmla="*/ 2147483647 h 2392"/>
                <a:gd name="T72" fmla="*/ 2147483647 w 2429"/>
                <a:gd name="T73" fmla="*/ 2147483647 h 2392"/>
                <a:gd name="T74" fmla="*/ 2147483647 w 2429"/>
                <a:gd name="T75" fmla="*/ 2147483647 h 2392"/>
                <a:gd name="T76" fmla="*/ 2147483647 w 2429"/>
                <a:gd name="T77" fmla="*/ 2147483647 h 2392"/>
                <a:gd name="T78" fmla="*/ 2147483647 w 2429"/>
                <a:gd name="T79" fmla="*/ 0 h 2392"/>
                <a:gd name="T80" fmla="*/ 2147483647 w 2429"/>
                <a:gd name="T81" fmla="*/ 2147483647 h 2392"/>
                <a:gd name="T82" fmla="*/ 2147483647 w 2429"/>
                <a:gd name="T83" fmla="*/ 2147483647 h 2392"/>
                <a:gd name="T84" fmla="*/ 2147483647 w 2429"/>
                <a:gd name="T85" fmla="*/ 2147483647 h 2392"/>
                <a:gd name="T86" fmla="*/ 2147483647 w 2429"/>
                <a:gd name="T87" fmla="*/ 2147483647 h 2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29"/>
                <a:gd name="T133" fmla="*/ 0 h 2392"/>
                <a:gd name="T134" fmla="*/ 2429 w 2429"/>
                <a:gd name="T135" fmla="*/ 2392 h 2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29" h="2392">
                  <a:moveTo>
                    <a:pt x="0" y="40"/>
                  </a:moveTo>
                  <a:lnTo>
                    <a:pt x="26" y="54"/>
                  </a:lnTo>
                  <a:lnTo>
                    <a:pt x="96" y="94"/>
                  </a:lnTo>
                  <a:lnTo>
                    <a:pt x="147" y="123"/>
                  </a:lnTo>
                  <a:lnTo>
                    <a:pt x="206" y="159"/>
                  </a:lnTo>
                  <a:lnTo>
                    <a:pt x="274" y="199"/>
                  </a:lnTo>
                  <a:lnTo>
                    <a:pt x="349" y="246"/>
                  </a:lnTo>
                  <a:lnTo>
                    <a:pt x="431" y="298"/>
                  </a:lnTo>
                  <a:lnTo>
                    <a:pt x="518" y="354"/>
                  </a:lnTo>
                  <a:lnTo>
                    <a:pt x="611" y="415"/>
                  </a:lnTo>
                  <a:lnTo>
                    <a:pt x="708" y="481"/>
                  </a:lnTo>
                  <a:lnTo>
                    <a:pt x="809" y="552"/>
                  </a:lnTo>
                  <a:lnTo>
                    <a:pt x="912" y="626"/>
                  </a:lnTo>
                  <a:lnTo>
                    <a:pt x="1018" y="703"/>
                  </a:lnTo>
                  <a:lnTo>
                    <a:pt x="1123" y="785"/>
                  </a:lnTo>
                  <a:lnTo>
                    <a:pt x="1230" y="871"/>
                  </a:lnTo>
                  <a:lnTo>
                    <a:pt x="1336" y="959"/>
                  </a:lnTo>
                  <a:lnTo>
                    <a:pt x="1441" y="1050"/>
                  </a:lnTo>
                  <a:lnTo>
                    <a:pt x="1545" y="1143"/>
                  </a:lnTo>
                  <a:lnTo>
                    <a:pt x="1645" y="1239"/>
                  </a:lnTo>
                  <a:lnTo>
                    <a:pt x="1742" y="1338"/>
                  </a:lnTo>
                  <a:lnTo>
                    <a:pt x="1834" y="1438"/>
                  </a:lnTo>
                  <a:lnTo>
                    <a:pt x="1921" y="1540"/>
                  </a:lnTo>
                  <a:lnTo>
                    <a:pt x="2002" y="1644"/>
                  </a:lnTo>
                  <a:lnTo>
                    <a:pt x="2077" y="1749"/>
                  </a:lnTo>
                  <a:lnTo>
                    <a:pt x="2144" y="1855"/>
                  </a:lnTo>
                  <a:lnTo>
                    <a:pt x="2202" y="1962"/>
                  </a:lnTo>
                  <a:lnTo>
                    <a:pt x="2251" y="2069"/>
                  </a:lnTo>
                  <a:lnTo>
                    <a:pt x="2291" y="2177"/>
                  </a:lnTo>
                  <a:lnTo>
                    <a:pt x="2320" y="2285"/>
                  </a:lnTo>
                  <a:lnTo>
                    <a:pt x="2337" y="2392"/>
                  </a:lnTo>
                  <a:lnTo>
                    <a:pt x="2339" y="2376"/>
                  </a:lnTo>
                  <a:lnTo>
                    <a:pt x="2345" y="2329"/>
                  </a:lnTo>
                  <a:lnTo>
                    <a:pt x="2355" y="2256"/>
                  </a:lnTo>
                  <a:lnTo>
                    <a:pt x="2367" y="2159"/>
                  </a:lnTo>
                  <a:lnTo>
                    <a:pt x="2380" y="2043"/>
                  </a:lnTo>
                  <a:lnTo>
                    <a:pt x="2394" y="1910"/>
                  </a:lnTo>
                  <a:lnTo>
                    <a:pt x="2400" y="1839"/>
                  </a:lnTo>
                  <a:lnTo>
                    <a:pt x="2406" y="1765"/>
                  </a:lnTo>
                  <a:lnTo>
                    <a:pt x="2412" y="1688"/>
                  </a:lnTo>
                  <a:lnTo>
                    <a:pt x="2417" y="1610"/>
                  </a:lnTo>
                  <a:lnTo>
                    <a:pt x="2421" y="1531"/>
                  </a:lnTo>
                  <a:lnTo>
                    <a:pt x="2425" y="1450"/>
                  </a:lnTo>
                  <a:lnTo>
                    <a:pt x="2428" y="1370"/>
                  </a:lnTo>
                  <a:lnTo>
                    <a:pt x="2429" y="1288"/>
                  </a:lnTo>
                  <a:lnTo>
                    <a:pt x="2429" y="1208"/>
                  </a:lnTo>
                  <a:lnTo>
                    <a:pt x="2429" y="1128"/>
                  </a:lnTo>
                  <a:lnTo>
                    <a:pt x="2426" y="1049"/>
                  </a:lnTo>
                  <a:lnTo>
                    <a:pt x="2422" y="972"/>
                  </a:lnTo>
                  <a:lnTo>
                    <a:pt x="2416" y="897"/>
                  </a:lnTo>
                  <a:lnTo>
                    <a:pt x="2409" y="825"/>
                  </a:lnTo>
                  <a:lnTo>
                    <a:pt x="2399" y="755"/>
                  </a:lnTo>
                  <a:lnTo>
                    <a:pt x="2387" y="690"/>
                  </a:lnTo>
                  <a:lnTo>
                    <a:pt x="2375" y="628"/>
                  </a:lnTo>
                  <a:lnTo>
                    <a:pt x="2358" y="570"/>
                  </a:lnTo>
                  <a:lnTo>
                    <a:pt x="2340" y="518"/>
                  </a:lnTo>
                  <a:lnTo>
                    <a:pt x="2319" y="469"/>
                  </a:lnTo>
                  <a:lnTo>
                    <a:pt x="2291" y="426"/>
                  </a:lnTo>
                  <a:lnTo>
                    <a:pt x="2253" y="386"/>
                  </a:lnTo>
                  <a:lnTo>
                    <a:pt x="2206" y="346"/>
                  </a:lnTo>
                  <a:lnTo>
                    <a:pt x="2150" y="310"/>
                  </a:lnTo>
                  <a:lnTo>
                    <a:pt x="2085" y="277"/>
                  </a:lnTo>
                  <a:lnTo>
                    <a:pt x="2014" y="245"/>
                  </a:lnTo>
                  <a:lnTo>
                    <a:pt x="1936" y="215"/>
                  </a:lnTo>
                  <a:lnTo>
                    <a:pt x="1852" y="188"/>
                  </a:lnTo>
                  <a:lnTo>
                    <a:pt x="1764" y="162"/>
                  </a:lnTo>
                  <a:lnTo>
                    <a:pt x="1671" y="139"/>
                  </a:lnTo>
                  <a:lnTo>
                    <a:pt x="1574" y="118"/>
                  </a:lnTo>
                  <a:lnTo>
                    <a:pt x="1474" y="99"/>
                  </a:lnTo>
                  <a:lnTo>
                    <a:pt x="1372" y="81"/>
                  </a:lnTo>
                  <a:lnTo>
                    <a:pt x="1270" y="66"/>
                  </a:lnTo>
                  <a:lnTo>
                    <a:pt x="1165" y="52"/>
                  </a:lnTo>
                  <a:lnTo>
                    <a:pt x="1061" y="39"/>
                  </a:lnTo>
                  <a:lnTo>
                    <a:pt x="958" y="30"/>
                  </a:lnTo>
                  <a:lnTo>
                    <a:pt x="856" y="20"/>
                  </a:lnTo>
                  <a:lnTo>
                    <a:pt x="757" y="14"/>
                  </a:lnTo>
                  <a:lnTo>
                    <a:pt x="660" y="7"/>
                  </a:lnTo>
                  <a:lnTo>
                    <a:pt x="568" y="3"/>
                  </a:lnTo>
                  <a:lnTo>
                    <a:pt x="479" y="1"/>
                  </a:lnTo>
                  <a:lnTo>
                    <a:pt x="397" y="0"/>
                  </a:lnTo>
                  <a:lnTo>
                    <a:pt x="319" y="0"/>
                  </a:lnTo>
                  <a:lnTo>
                    <a:pt x="248" y="1"/>
                  </a:lnTo>
                  <a:lnTo>
                    <a:pt x="185" y="3"/>
                  </a:lnTo>
                  <a:lnTo>
                    <a:pt x="130" y="6"/>
                  </a:lnTo>
                  <a:lnTo>
                    <a:pt x="83" y="12"/>
                  </a:lnTo>
                  <a:lnTo>
                    <a:pt x="47" y="17"/>
                  </a:lnTo>
                  <a:lnTo>
                    <a:pt x="19" y="23"/>
                  </a:lnTo>
                  <a:lnTo>
                    <a:pt x="5" y="32"/>
                  </a:lnTo>
                  <a:lnTo>
                    <a:pt x="0" y="40"/>
                  </a:lnTo>
                  <a:close/>
                </a:path>
              </a:pathLst>
            </a:custGeom>
            <a:solidFill>
              <a:srgbClr val="6C262A"/>
            </a:solidFill>
            <a:ln w="9525">
              <a:noFill/>
              <a:round/>
              <a:headEnd/>
              <a:tailEnd/>
            </a:ln>
          </p:spPr>
          <p:txBody>
            <a:bodyPr/>
            <a:lstStyle/>
            <a:p>
              <a:endParaRPr lang="zh-TW" altLang="en-US"/>
            </a:p>
          </p:txBody>
        </p:sp>
        <p:sp>
          <p:nvSpPr>
            <p:cNvPr id="36915" name="Freeform 86"/>
            <p:cNvSpPr>
              <a:spLocks/>
            </p:cNvSpPr>
            <p:nvPr/>
          </p:nvSpPr>
          <p:spPr bwMode="auto">
            <a:xfrm>
              <a:off x="-1050925" y="868363"/>
              <a:ext cx="42863" cy="50800"/>
            </a:xfrm>
            <a:custGeom>
              <a:avLst/>
              <a:gdLst>
                <a:gd name="T0" fmla="*/ 2147483647 w 239"/>
                <a:gd name="T1" fmla="*/ 2147483647 h 287"/>
                <a:gd name="T2" fmla="*/ 2147483647 w 239"/>
                <a:gd name="T3" fmla="*/ 2147483647 h 287"/>
                <a:gd name="T4" fmla="*/ 2147483647 w 239"/>
                <a:gd name="T5" fmla="*/ 2147483647 h 287"/>
                <a:gd name="T6" fmla="*/ 2147483647 w 239"/>
                <a:gd name="T7" fmla="*/ 2147483647 h 287"/>
                <a:gd name="T8" fmla="*/ 2147483647 w 239"/>
                <a:gd name="T9" fmla="*/ 2147483647 h 287"/>
                <a:gd name="T10" fmla="*/ 2147483647 w 239"/>
                <a:gd name="T11" fmla="*/ 2147483647 h 287"/>
                <a:gd name="T12" fmla="*/ 2147483647 w 239"/>
                <a:gd name="T13" fmla="*/ 2147483647 h 287"/>
                <a:gd name="T14" fmla="*/ 2147483647 w 239"/>
                <a:gd name="T15" fmla="*/ 2147483647 h 287"/>
                <a:gd name="T16" fmla="*/ 2147483647 w 239"/>
                <a:gd name="T17" fmla="*/ 2147483647 h 287"/>
                <a:gd name="T18" fmla="*/ 2147483647 w 239"/>
                <a:gd name="T19" fmla="*/ 2147483647 h 287"/>
                <a:gd name="T20" fmla="*/ 2147483647 w 239"/>
                <a:gd name="T21" fmla="*/ 2147483647 h 287"/>
                <a:gd name="T22" fmla="*/ 2147483647 w 239"/>
                <a:gd name="T23" fmla="*/ 2147483647 h 287"/>
                <a:gd name="T24" fmla="*/ 2147483647 w 239"/>
                <a:gd name="T25" fmla="*/ 2147483647 h 287"/>
                <a:gd name="T26" fmla="*/ 2147483647 w 239"/>
                <a:gd name="T27" fmla="*/ 2147483647 h 287"/>
                <a:gd name="T28" fmla="*/ 2147483647 w 239"/>
                <a:gd name="T29" fmla="*/ 2147483647 h 287"/>
                <a:gd name="T30" fmla="*/ 2147483647 w 239"/>
                <a:gd name="T31" fmla="*/ 2147483647 h 287"/>
                <a:gd name="T32" fmla="*/ 2147483647 w 239"/>
                <a:gd name="T33" fmla="*/ 2147483647 h 287"/>
                <a:gd name="T34" fmla="*/ 2147483647 w 239"/>
                <a:gd name="T35" fmla="*/ 2147483647 h 287"/>
                <a:gd name="T36" fmla="*/ 2147483647 w 239"/>
                <a:gd name="T37" fmla="*/ 2147483647 h 287"/>
                <a:gd name="T38" fmla="*/ 2147483647 w 239"/>
                <a:gd name="T39" fmla="*/ 2147483647 h 287"/>
                <a:gd name="T40" fmla="*/ 2147483647 w 239"/>
                <a:gd name="T41" fmla="*/ 2147483647 h 287"/>
                <a:gd name="T42" fmla="*/ 2147483647 w 239"/>
                <a:gd name="T43" fmla="*/ 2147483647 h 287"/>
                <a:gd name="T44" fmla="*/ 2147483647 w 239"/>
                <a:gd name="T45" fmla="*/ 2147483647 h 287"/>
                <a:gd name="T46" fmla="*/ 2147483647 w 239"/>
                <a:gd name="T47" fmla="*/ 2147483647 h 287"/>
                <a:gd name="T48" fmla="*/ 2147483647 w 239"/>
                <a:gd name="T49" fmla="*/ 2147483647 h 287"/>
                <a:gd name="T50" fmla="*/ 2147483647 w 239"/>
                <a:gd name="T51" fmla="*/ 2147483647 h 287"/>
                <a:gd name="T52" fmla="*/ 2147483647 w 239"/>
                <a:gd name="T53" fmla="*/ 2147483647 h 287"/>
                <a:gd name="T54" fmla="*/ 2147483647 w 239"/>
                <a:gd name="T55" fmla="*/ 2147483647 h 287"/>
                <a:gd name="T56" fmla="*/ 2147483647 w 239"/>
                <a:gd name="T57" fmla="*/ 2147483647 h 287"/>
                <a:gd name="T58" fmla="*/ 2147483647 w 239"/>
                <a:gd name="T59" fmla="*/ 2147483647 h 287"/>
                <a:gd name="T60" fmla="*/ 2147483647 w 239"/>
                <a:gd name="T61" fmla="*/ 2147483647 h 287"/>
                <a:gd name="T62" fmla="*/ 2147483647 w 239"/>
                <a:gd name="T63" fmla="*/ 2147483647 h 2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9"/>
                <a:gd name="T97" fmla="*/ 0 h 287"/>
                <a:gd name="T98" fmla="*/ 239 w 239"/>
                <a:gd name="T99" fmla="*/ 287 h 2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9" h="287">
                  <a:moveTo>
                    <a:pt x="239" y="144"/>
                  </a:moveTo>
                  <a:lnTo>
                    <a:pt x="237" y="159"/>
                  </a:lnTo>
                  <a:lnTo>
                    <a:pt x="236" y="173"/>
                  </a:lnTo>
                  <a:lnTo>
                    <a:pt x="233" y="187"/>
                  </a:lnTo>
                  <a:lnTo>
                    <a:pt x="229" y="201"/>
                  </a:lnTo>
                  <a:lnTo>
                    <a:pt x="224" y="212"/>
                  </a:lnTo>
                  <a:lnTo>
                    <a:pt x="218" y="225"/>
                  </a:lnTo>
                  <a:lnTo>
                    <a:pt x="211" y="236"/>
                  </a:lnTo>
                  <a:lnTo>
                    <a:pt x="204" y="246"/>
                  </a:lnTo>
                  <a:lnTo>
                    <a:pt x="195" y="255"/>
                  </a:lnTo>
                  <a:lnTo>
                    <a:pt x="186" y="263"/>
                  </a:lnTo>
                  <a:lnTo>
                    <a:pt x="176" y="271"/>
                  </a:lnTo>
                  <a:lnTo>
                    <a:pt x="165" y="277"/>
                  </a:lnTo>
                  <a:lnTo>
                    <a:pt x="155" y="281"/>
                  </a:lnTo>
                  <a:lnTo>
                    <a:pt x="143" y="285"/>
                  </a:lnTo>
                  <a:lnTo>
                    <a:pt x="131" y="287"/>
                  </a:lnTo>
                  <a:lnTo>
                    <a:pt x="120" y="287"/>
                  </a:lnTo>
                  <a:lnTo>
                    <a:pt x="107" y="287"/>
                  </a:lnTo>
                  <a:lnTo>
                    <a:pt x="95" y="285"/>
                  </a:lnTo>
                  <a:lnTo>
                    <a:pt x="84" y="281"/>
                  </a:lnTo>
                  <a:lnTo>
                    <a:pt x="73" y="277"/>
                  </a:lnTo>
                  <a:lnTo>
                    <a:pt x="63" y="271"/>
                  </a:lnTo>
                  <a:lnTo>
                    <a:pt x="53" y="263"/>
                  </a:lnTo>
                  <a:lnTo>
                    <a:pt x="44" y="255"/>
                  </a:lnTo>
                  <a:lnTo>
                    <a:pt x="35" y="246"/>
                  </a:lnTo>
                  <a:lnTo>
                    <a:pt x="28" y="236"/>
                  </a:lnTo>
                  <a:lnTo>
                    <a:pt x="20" y="225"/>
                  </a:lnTo>
                  <a:lnTo>
                    <a:pt x="15" y="212"/>
                  </a:lnTo>
                  <a:lnTo>
                    <a:pt x="10" y="201"/>
                  </a:lnTo>
                  <a:lnTo>
                    <a:pt x="5" y="187"/>
                  </a:lnTo>
                  <a:lnTo>
                    <a:pt x="3" y="173"/>
                  </a:lnTo>
                  <a:lnTo>
                    <a:pt x="1" y="159"/>
                  </a:lnTo>
                  <a:lnTo>
                    <a:pt x="0" y="144"/>
                  </a:lnTo>
                  <a:lnTo>
                    <a:pt x="1" y="130"/>
                  </a:lnTo>
                  <a:lnTo>
                    <a:pt x="3" y="116"/>
                  </a:lnTo>
                  <a:lnTo>
                    <a:pt x="5" y="102"/>
                  </a:lnTo>
                  <a:lnTo>
                    <a:pt x="10" y="88"/>
                  </a:lnTo>
                  <a:lnTo>
                    <a:pt x="15" y="76"/>
                  </a:lnTo>
                  <a:lnTo>
                    <a:pt x="20" y="64"/>
                  </a:lnTo>
                  <a:lnTo>
                    <a:pt x="28" y="53"/>
                  </a:lnTo>
                  <a:lnTo>
                    <a:pt x="35" y="43"/>
                  </a:lnTo>
                  <a:lnTo>
                    <a:pt x="44" y="33"/>
                  </a:lnTo>
                  <a:lnTo>
                    <a:pt x="53" y="25"/>
                  </a:lnTo>
                  <a:lnTo>
                    <a:pt x="63" y="18"/>
                  </a:lnTo>
                  <a:lnTo>
                    <a:pt x="73" y="12"/>
                  </a:lnTo>
                  <a:lnTo>
                    <a:pt x="84" y="7"/>
                  </a:lnTo>
                  <a:lnTo>
                    <a:pt x="95" y="4"/>
                  </a:lnTo>
                  <a:lnTo>
                    <a:pt x="107" y="2"/>
                  </a:lnTo>
                  <a:lnTo>
                    <a:pt x="120" y="0"/>
                  </a:lnTo>
                  <a:lnTo>
                    <a:pt x="131" y="2"/>
                  </a:lnTo>
                  <a:lnTo>
                    <a:pt x="143" y="4"/>
                  </a:lnTo>
                  <a:lnTo>
                    <a:pt x="155" y="7"/>
                  </a:lnTo>
                  <a:lnTo>
                    <a:pt x="165" y="12"/>
                  </a:lnTo>
                  <a:lnTo>
                    <a:pt x="176" y="18"/>
                  </a:lnTo>
                  <a:lnTo>
                    <a:pt x="186" y="25"/>
                  </a:lnTo>
                  <a:lnTo>
                    <a:pt x="195" y="33"/>
                  </a:lnTo>
                  <a:lnTo>
                    <a:pt x="204" y="43"/>
                  </a:lnTo>
                  <a:lnTo>
                    <a:pt x="211" y="53"/>
                  </a:lnTo>
                  <a:lnTo>
                    <a:pt x="218" y="64"/>
                  </a:lnTo>
                  <a:lnTo>
                    <a:pt x="224" y="76"/>
                  </a:lnTo>
                  <a:lnTo>
                    <a:pt x="229" y="88"/>
                  </a:lnTo>
                  <a:lnTo>
                    <a:pt x="233" y="102"/>
                  </a:lnTo>
                  <a:lnTo>
                    <a:pt x="236" y="116"/>
                  </a:lnTo>
                  <a:lnTo>
                    <a:pt x="237" y="130"/>
                  </a:lnTo>
                  <a:lnTo>
                    <a:pt x="239" y="144"/>
                  </a:lnTo>
                  <a:close/>
                </a:path>
              </a:pathLst>
            </a:custGeom>
            <a:solidFill>
              <a:srgbClr val="6C262A"/>
            </a:solidFill>
            <a:ln w="9525">
              <a:noFill/>
              <a:round/>
              <a:headEnd/>
              <a:tailEnd/>
            </a:ln>
          </p:spPr>
          <p:txBody>
            <a:bodyPr/>
            <a:lstStyle/>
            <a:p>
              <a:endParaRPr lang="zh-TW" altLang="en-US"/>
            </a:p>
          </p:txBody>
        </p:sp>
        <p:sp>
          <p:nvSpPr>
            <p:cNvPr id="36916" name="Freeform 87"/>
            <p:cNvSpPr>
              <a:spLocks/>
            </p:cNvSpPr>
            <p:nvPr/>
          </p:nvSpPr>
          <p:spPr bwMode="auto">
            <a:xfrm>
              <a:off x="-1458913" y="804863"/>
              <a:ext cx="42863" cy="50800"/>
            </a:xfrm>
            <a:custGeom>
              <a:avLst/>
              <a:gdLst>
                <a:gd name="T0" fmla="*/ 2147483647 w 238"/>
                <a:gd name="T1" fmla="*/ 2147483647 h 287"/>
                <a:gd name="T2" fmla="*/ 2147483647 w 238"/>
                <a:gd name="T3" fmla="*/ 2147483647 h 287"/>
                <a:gd name="T4" fmla="*/ 2147483647 w 238"/>
                <a:gd name="T5" fmla="*/ 2147483647 h 287"/>
                <a:gd name="T6" fmla="*/ 2147483647 w 238"/>
                <a:gd name="T7" fmla="*/ 2147483647 h 287"/>
                <a:gd name="T8" fmla="*/ 2147483647 w 238"/>
                <a:gd name="T9" fmla="*/ 2147483647 h 287"/>
                <a:gd name="T10" fmla="*/ 2147483647 w 238"/>
                <a:gd name="T11" fmla="*/ 2147483647 h 287"/>
                <a:gd name="T12" fmla="*/ 2147483647 w 238"/>
                <a:gd name="T13" fmla="*/ 2147483647 h 287"/>
                <a:gd name="T14" fmla="*/ 2147483647 w 238"/>
                <a:gd name="T15" fmla="*/ 2147483647 h 287"/>
                <a:gd name="T16" fmla="*/ 2147483647 w 238"/>
                <a:gd name="T17" fmla="*/ 2147483647 h 287"/>
                <a:gd name="T18" fmla="*/ 2147483647 w 238"/>
                <a:gd name="T19" fmla="*/ 2147483647 h 287"/>
                <a:gd name="T20" fmla="*/ 2147483647 w 238"/>
                <a:gd name="T21" fmla="*/ 2147483647 h 287"/>
                <a:gd name="T22" fmla="*/ 2147483647 w 238"/>
                <a:gd name="T23" fmla="*/ 2147483647 h 287"/>
                <a:gd name="T24" fmla="*/ 2147483647 w 238"/>
                <a:gd name="T25" fmla="*/ 2147483647 h 287"/>
                <a:gd name="T26" fmla="*/ 2147483647 w 238"/>
                <a:gd name="T27" fmla="*/ 2147483647 h 287"/>
                <a:gd name="T28" fmla="*/ 2147483647 w 238"/>
                <a:gd name="T29" fmla="*/ 2147483647 h 287"/>
                <a:gd name="T30" fmla="*/ 0 w 238"/>
                <a:gd name="T31" fmla="*/ 2147483647 h 287"/>
                <a:gd name="T32" fmla="*/ 0 w 238"/>
                <a:gd name="T33" fmla="*/ 2147483647 h 287"/>
                <a:gd name="T34" fmla="*/ 2147483647 w 238"/>
                <a:gd name="T35" fmla="*/ 2147483647 h 287"/>
                <a:gd name="T36" fmla="*/ 2147483647 w 238"/>
                <a:gd name="T37" fmla="*/ 2147483647 h 287"/>
                <a:gd name="T38" fmla="*/ 2147483647 w 238"/>
                <a:gd name="T39" fmla="*/ 2147483647 h 287"/>
                <a:gd name="T40" fmla="*/ 2147483647 w 238"/>
                <a:gd name="T41" fmla="*/ 2147483647 h 287"/>
                <a:gd name="T42" fmla="*/ 2147483647 w 238"/>
                <a:gd name="T43" fmla="*/ 2147483647 h 287"/>
                <a:gd name="T44" fmla="*/ 2147483647 w 238"/>
                <a:gd name="T45" fmla="*/ 2147483647 h 287"/>
                <a:gd name="T46" fmla="*/ 2147483647 w 238"/>
                <a:gd name="T47" fmla="*/ 2147483647 h 287"/>
                <a:gd name="T48" fmla="*/ 2147483647 w 238"/>
                <a:gd name="T49" fmla="*/ 2147483647 h 287"/>
                <a:gd name="T50" fmla="*/ 2147483647 w 238"/>
                <a:gd name="T51" fmla="*/ 2147483647 h 287"/>
                <a:gd name="T52" fmla="*/ 2147483647 w 238"/>
                <a:gd name="T53" fmla="*/ 2147483647 h 287"/>
                <a:gd name="T54" fmla="*/ 2147483647 w 238"/>
                <a:gd name="T55" fmla="*/ 2147483647 h 287"/>
                <a:gd name="T56" fmla="*/ 2147483647 w 238"/>
                <a:gd name="T57" fmla="*/ 2147483647 h 287"/>
                <a:gd name="T58" fmla="*/ 2147483647 w 238"/>
                <a:gd name="T59" fmla="*/ 2147483647 h 287"/>
                <a:gd name="T60" fmla="*/ 2147483647 w 238"/>
                <a:gd name="T61" fmla="*/ 2147483647 h 287"/>
                <a:gd name="T62" fmla="*/ 2147483647 w 238"/>
                <a:gd name="T63" fmla="*/ 2147483647 h 2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38"/>
                <a:gd name="T97" fmla="*/ 0 h 287"/>
                <a:gd name="T98" fmla="*/ 238 w 238"/>
                <a:gd name="T99" fmla="*/ 287 h 2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38" h="287">
                  <a:moveTo>
                    <a:pt x="238" y="144"/>
                  </a:moveTo>
                  <a:lnTo>
                    <a:pt x="238" y="159"/>
                  </a:lnTo>
                  <a:lnTo>
                    <a:pt x="236" y="173"/>
                  </a:lnTo>
                  <a:lnTo>
                    <a:pt x="232" y="187"/>
                  </a:lnTo>
                  <a:lnTo>
                    <a:pt x="229" y="201"/>
                  </a:lnTo>
                  <a:lnTo>
                    <a:pt x="224" y="213"/>
                  </a:lnTo>
                  <a:lnTo>
                    <a:pt x="218" y="225"/>
                  </a:lnTo>
                  <a:lnTo>
                    <a:pt x="211" y="236"/>
                  </a:lnTo>
                  <a:lnTo>
                    <a:pt x="204" y="246"/>
                  </a:lnTo>
                  <a:lnTo>
                    <a:pt x="195" y="256"/>
                  </a:lnTo>
                  <a:lnTo>
                    <a:pt x="186" y="263"/>
                  </a:lnTo>
                  <a:lnTo>
                    <a:pt x="176" y="270"/>
                  </a:lnTo>
                  <a:lnTo>
                    <a:pt x="166" y="277"/>
                  </a:lnTo>
                  <a:lnTo>
                    <a:pt x="154" y="281"/>
                  </a:lnTo>
                  <a:lnTo>
                    <a:pt x="143" y="285"/>
                  </a:lnTo>
                  <a:lnTo>
                    <a:pt x="132" y="287"/>
                  </a:lnTo>
                  <a:lnTo>
                    <a:pt x="119" y="287"/>
                  </a:lnTo>
                  <a:lnTo>
                    <a:pt x="107" y="287"/>
                  </a:lnTo>
                  <a:lnTo>
                    <a:pt x="95" y="285"/>
                  </a:lnTo>
                  <a:lnTo>
                    <a:pt x="84" y="281"/>
                  </a:lnTo>
                  <a:lnTo>
                    <a:pt x="72" y="277"/>
                  </a:lnTo>
                  <a:lnTo>
                    <a:pt x="62" y="270"/>
                  </a:lnTo>
                  <a:lnTo>
                    <a:pt x="52" y="263"/>
                  </a:lnTo>
                  <a:lnTo>
                    <a:pt x="44" y="256"/>
                  </a:lnTo>
                  <a:lnTo>
                    <a:pt x="35" y="246"/>
                  </a:lnTo>
                  <a:lnTo>
                    <a:pt x="27" y="236"/>
                  </a:lnTo>
                  <a:lnTo>
                    <a:pt x="21" y="225"/>
                  </a:lnTo>
                  <a:lnTo>
                    <a:pt x="14" y="213"/>
                  </a:lnTo>
                  <a:lnTo>
                    <a:pt x="10" y="201"/>
                  </a:lnTo>
                  <a:lnTo>
                    <a:pt x="6" y="187"/>
                  </a:lnTo>
                  <a:lnTo>
                    <a:pt x="3" y="173"/>
                  </a:lnTo>
                  <a:lnTo>
                    <a:pt x="0" y="159"/>
                  </a:lnTo>
                  <a:lnTo>
                    <a:pt x="0" y="144"/>
                  </a:lnTo>
                  <a:lnTo>
                    <a:pt x="0" y="130"/>
                  </a:lnTo>
                  <a:lnTo>
                    <a:pt x="3" y="116"/>
                  </a:lnTo>
                  <a:lnTo>
                    <a:pt x="6" y="102"/>
                  </a:lnTo>
                  <a:lnTo>
                    <a:pt x="10" y="88"/>
                  </a:lnTo>
                  <a:lnTo>
                    <a:pt x="14" y="76"/>
                  </a:lnTo>
                  <a:lnTo>
                    <a:pt x="21" y="64"/>
                  </a:lnTo>
                  <a:lnTo>
                    <a:pt x="27" y="53"/>
                  </a:lnTo>
                  <a:lnTo>
                    <a:pt x="35" y="43"/>
                  </a:lnTo>
                  <a:lnTo>
                    <a:pt x="44" y="33"/>
                  </a:lnTo>
                  <a:lnTo>
                    <a:pt x="52" y="26"/>
                  </a:lnTo>
                  <a:lnTo>
                    <a:pt x="62" y="18"/>
                  </a:lnTo>
                  <a:lnTo>
                    <a:pt x="72" y="12"/>
                  </a:lnTo>
                  <a:lnTo>
                    <a:pt x="84" y="8"/>
                  </a:lnTo>
                  <a:lnTo>
                    <a:pt x="95" y="4"/>
                  </a:lnTo>
                  <a:lnTo>
                    <a:pt x="107" y="1"/>
                  </a:lnTo>
                  <a:lnTo>
                    <a:pt x="119" y="0"/>
                  </a:lnTo>
                  <a:lnTo>
                    <a:pt x="132" y="1"/>
                  </a:lnTo>
                  <a:lnTo>
                    <a:pt x="143" y="4"/>
                  </a:lnTo>
                  <a:lnTo>
                    <a:pt x="154" y="8"/>
                  </a:lnTo>
                  <a:lnTo>
                    <a:pt x="166" y="12"/>
                  </a:lnTo>
                  <a:lnTo>
                    <a:pt x="176" y="18"/>
                  </a:lnTo>
                  <a:lnTo>
                    <a:pt x="186" y="26"/>
                  </a:lnTo>
                  <a:lnTo>
                    <a:pt x="195" y="33"/>
                  </a:lnTo>
                  <a:lnTo>
                    <a:pt x="204" y="43"/>
                  </a:lnTo>
                  <a:lnTo>
                    <a:pt x="211" y="53"/>
                  </a:lnTo>
                  <a:lnTo>
                    <a:pt x="218" y="64"/>
                  </a:lnTo>
                  <a:lnTo>
                    <a:pt x="224" y="76"/>
                  </a:lnTo>
                  <a:lnTo>
                    <a:pt x="229" y="88"/>
                  </a:lnTo>
                  <a:lnTo>
                    <a:pt x="232" y="102"/>
                  </a:lnTo>
                  <a:lnTo>
                    <a:pt x="236" y="116"/>
                  </a:lnTo>
                  <a:lnTo>
                    <a:pt x="238" y="130"/>
                  </a:lnTo>
                  <a:lnTo>
                    <a:pt x="238" y="144"/>
                  </a:lnTo>
                  <a:close/>
                </a:path>
              </a:pathLst>
            </a:custGeom>
            <a:solidFill>
              <a:srgbClr val="6C262A"/>
            </a:solidFill>
            <a:ln w="9525">
              <a:noFill/>
              <a:round/>
              <a:headEnd/>
              <a:tailEnd/>
            </a:ln>
          </p:spPr>
          <p:txBody>
            <a:bodyPr/>
            <a:lstStyle/>
            <a:p>
              <a:endParaRPr lang="zh-TW" altLang="en-US"/>
            </a:p>
          </p:txBody>
        </p:sp>
        <p:sp>
          <p:nvSpPr>
            <p:cNvPr id="36917" name="Freeform 88"/>
            <p:cNvSpPr>
              <a:spLocks/>
            </p:cNvSpPr>
            <p:nvPr/>
          </p:nvSpPr>
          <p:spPr bwMode="auto">
            <a:xfrm>
              <a:off x="-1471613" y="801688"/>
              <a:ext cx="34925" cy="15875"/>
            </a:xfrm>
            <a:custGeom>
              <a:avLst/>
              <a:gdLst>
                <a:gd name="T0" fmla="*/ 2147483647 w 191"/>
                <a:gd name="T1" fmla="*/ 2147483647 h 92"/>
                <a:gd name="T2" fmla="*/ 2147483647 w 191"/>
                <a:gd name="T3" fmla="*/ 2147483647 h 92"/>
                <a:gd name="T4" fmla="*/ 2147483647 w 191"/>
                <a:gd name="T5" fmla="*/ 2147483647 h 92"/>
                <a:gd name="T6" fmla="*/ 2147483647 w 191"/>
                <a:gd name="T7" fmla="*/ 2147483647 h 92"/>
                <a:gd name="T8" fmla="*/ 2147483647 w 191"/>
                <a:gd name="T9" fmla="*/ 2147483647 h 92"/>
                <a:gd name="T10" fmla="*/ 2147483647 w 191"/>
                <a:gd name="T11" fmla="*/ 2147483647 h 92"/>
                <a:gd name="T12" fmla="*/ 2147483647 w 191"/>
                <a:gd name="T13" fmla="*/ 2147483647 h 92"/>
                <a:gd name="T14" fmla="*/ 2147483647 w 191"/>
                <a:gd name="T15" fmla="*/ 2147483647 h 92"/>
                <a:gd name="T16" fmla="*/ 2147483647 w 191"/>
                <a:gd name="T17" fmla="*/ 2147483647 h 92"/>
                <a:gd name="T18" fmla="*/ 2147483647 w 191"/>
                <a:gd name="T19" fmla="*/ 2147483647 h 92"/>
                <a:gd name="T20" fmla="*/ 2147483647 w 191"/>
                <a:gd name="T21" fmla="*/ 2147483647 h 92"/>
                <a:gd name="T22" fmla="*/ 2147483647 w 191"/>
                <a:gd name="T23" fmla="*/ 2147483647 h 92"/>
                <a:gd name="T24" fmla="*/ 2147483647 w 191"/>
                <a:gd name="T25" fmla="*/ 2147483647 h 92"/>
                <a:gd name="T26" fmla="*/ 2147483647 w 191"/>
                <a:gd name="T27" fmla="*/ 2147483647 h 92"/>
                <a:gd name="T28" fmla="*/ 2147483647 w 191"/>
                <a:gd name="T29" fmla="*/ 2147483647 h 92"/>
                <a:gd name="T30" fmla="*/ 2147483647 w 191"/>
                <a:gd name="T31" fmla="*/ 2147483647 h 92"/>
                <a:gd name="T32" fmla="*/ 2147483647 w 191"/>
                <a:gd name="T33" fmla="*/ 2147483647 h 92"/>
                <a:gd name="T34" fmla="*/ 2147483647 w 191"/>
                <a:gd name="T35" fmla="*/ 2147483647 h 92"/>
                <a:gd name="T36" fmla="*/ 2147483647 w 191"/>
                <a:gd name="T37" fmla="*/ 2147483647 h 92"/>
                <a:gd name="T38" fmla="*/ 2147483647 w 191"/>
                <a:gd name="T39" fmla="*/ 2147483647 h 92"/>
                <a:gd name="T40" fmla="*/ 0 w 191"/>
                <a:gd name="T41" fmla="*/ 0 h 92"/>
                <a:gd name="T42" fmla="*/ 2147483647 w 191"/>
                <a:gd name="T43" fmla="*/ 2147483647 h 92"/>
                <a:gd name="T44" fmla="*/ 2147483647 w 191"/>
                <a:gd name="T45" fmla="*/ 2147483647 h 92"/>
                <a:gd name="T46" fmla="*/ 2147483647 w 191"/>
                <a:gd name="T47" fmla="*/ 2147483647 h 92"/>
                <a:gd name="T48" fmla="*/ 2147483647 w 191"/>
                <a:gd name="T49" fmla="*/ 2147483647 h 92"/>
                <a:gd name="T50" fmla="*/ 2147483647 w 191"/>
                <a:gd name="T51" fmla="*/ 2147483647 h 92"/>
                <a:gd name="T52" fmla="*/ 2147483647 w 191"/>
                <a:gd name="T53" fmla="*/ 2147483647 h 92"/>
                <a:gd name="T54" fmla="*/ 2147483647 w 191"/>
                <a:gd name="T55" fmla="*/ 2147483647 h 92"/>
                <a:gd name="T56" fmla="*/ 2147483647 w 191"/>
                <a:gd name="T57" fmla="*/ 2147483647 h 92"/>
                <a:gd name="T58" fmla="*/ 2147483647 w 191"/>
                <a:gd name="T59" fmla="*/ 2147483647 h 92"/>
                <a:gd name="T60" fmla="*/ 2147483647 w 191"/>
                <a:gd name="T61" fmla="*/ 2147483647 h 92"/>
                <a:gd name="T62" fmla="*/ 2147483647 w 191"/>
                <a:gd name="T63" fmla="*/ 2147483647 h 92"/>
                <a:gd name="T64" fmla="*/ 2147483647 w 191"/>
                <a:gd name="T65" fmla="*/ 2147483647 h 92"/>
                <a:gd name="T66" fmla="*/ 2147483647 w 191"/>
                <a:gd name="T67" fmla="*/ 2147483647 h 92"/>
                <a:gd name="T68" fmla="*/ 2147483647 w 191"/>
                <a:gd name="T69" fmla="*/ 2147483647 h 92"/>
                <a:gd name="T70" fmla="*/ 2147483647 w 191"/>
                <a:gd name="T71" fmla="*/ 2147483647 h 92"/>
                <a:gd name="T72" fmla="*/ 2147483647 w 191"/>
                <a:gd name="T73" fmla="*/ 2147483647 h 92"/>
                <a:gd name="T74" fmla="*/ 2147483647 w 191"/>
                <a:gd name="T75" fmla="*/ 2147483647 h 92"/>
                <a:gd name="T76" fmla="*/ 2147483647 w 191"/>
                <a:gd name="T77" fmla="*/ 2147483647 h 92"/>
                <a:gd name="T78" fmla="*/ 2147483647 w 191"/>
                <a:gd name="T79" fmla="*/ 2147483647 h 92"/>
                <a:gd name="T80" fmla="*/ 2147483647 w 191"/>
                <a:gd name="T81" fmla="*/ 2147483647 h 92"/>
                <a:gd name="T82" fmla="*/ 2147483647 w 191"/>
                <a:gd name="T83" fmla="*/ 2147483647 h 92"/>
                <a:gd name="T84" fmla="*/ 2147483647 w 191"/>
                <a:gd name="T85" fmla="*/ 2147483647 h 92"/>
                <a:gd name="T86" fmla="*/ 2147483647 w 191"/>
                <a:gd name="T87" fmla="*/ 2147483647 h 92"/>
                <a:gd name="T88" fmla="*/ 2147483647 w 191"/>
                <a:gd name="T89" fmla="*/ 2147483647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1"/>
                <a:gd name="T136" fmla="*/ 0 h 92"/>
                <a:gd name="T137" fmla="*/ 191 w 191"/>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1" h="92">
                  <a:moveTo>
                    <a:pt x="191" y="23"/>
                  </a:moveTo>
                  <a:lnTo>
                    <a:pt x="184" y="28"/>
                  </a:lnTo>
                  <a:lnTo>
                    <a:pt x="165" y="37"/>
                  </a:lnTo>
                  <a:lnTo>
                    <a:pt x="152" y="42"/>
                  </a:lnTo>
                  <a:lnTo>
                    <a:pt x="137" y="48"/>
                  </a:lnTo>
                  <a:lnTo>
                    <a:pt x="121" y="53"/>
                  </a:lnTo>
                  <a:lnTo>
                    <a:pt x="105" y="56"/>
                  </a:lnTo>
                  <a:lnTo>
                    <a:pt x="88" y="59"/>
                  </a:lnTo>
                  <a:lnTo>
                    <a:pt x="71" y="60"/>
                  </a:lnTo>
                  <a:lnTo>
                    <a:pt x="63" y="59"/>
                  </a:lnTo>
                  <a:lnTo>
                    <a:pt x="55" y="58"/>
                  </a:lnTo>
                  <a:lnTo>
                    <a:pt x="48" y="56"/>
                  </a:lnTo>
                  <a:lnTo>
                    <a:pt x="41" y="54"/>
                  </a:lnTo>
                  <a:lnTo>
                    <a:pt x="33" y="51"/>
                  </a:lnTo>
                  <a:lnTo>
                    <a:pt x="27" y="47"/>
                  </a:lnTo>
                  <a:lnTo>
                    <a:pt x="22" y="41"/>
                  </a:lnTo>
                  <a:lnTo>
                    <a:pt x="15" y="35"/>
                  </a:lnTo>
                  <a:lnTo>
                    <a:pt x="11" y="28"/>
                  </a:lnTo>
                  <a:lnTo>
                    <a:pt x="7" y="20"/>
                  </a:lnTo>
                  <a:lnTo>
                    <a:pt x="4" y="11"/>
                  </a:lnTo>
                  <a:lnTo>
                    <a:pt x="0" y="0"/>
                  </a:lnTo>
                  <a:lnTo>
                    <a:pt x="1" y="7"/>
                  </a:lnTo>
                  <a:lnTo>
                    <a:pt x="4" y="28"/>
                  </a:lnTo>
                  <a:lnTo>
                    <a:pt x="7" y="39"/>
                  </a:lnTo>
                  <a:lnTo>
                    <a:pt x="11" y="52"/>
                  </a:lnTo>
                  <a:lnTo>
                    <a:pt x="13" y="57"/>
                  </a:lnTo>
                  <a:lnTo>
                    <a:pt x="16" y="64"/>
                  </a:lnTo>
                  <a:lnTo>
                    <a:pt x="21" y="69"/>
                  </a:lnTo>
                  <a:lnTo>
                    <a:pt x="25" y="74"/>
                  </a:lnTo>
                  <a:lnTo>
                    <a:pt x="29" y="80"/>
                  </a:lnTo>
                  <a:lnTo>
                    <a:pt x="34" y="84"/>
                  </a:lnTo>
                  <a:lnTo>
                    <a:pt x="41" y="87"/>
                  </a:lnTo>
                  <a:lnTo>
                    <a:pt x="47" y="90"/>
                  </a:lnTo>
                  <a:lnTo>
                    <a:pt x="54" y="92"/>
                  </a:lnTo>
                  <a:lnTo>
                    <a:pt x="63" y="92"/>
                  </a:lnTo>
                  <a:lnTo>
                    <a:pt x="71" y="92"/>
                  </a:lnTo>
                  <a:lnTo>
                    <a:pt x="81" y="91"/>
                  </a:lnTo>
                  <a:lnTo>
                    <a:pt x="92" y="88"/>
                  </a:lnTo>
                  <a:lnTo>
                    <a:pt x="103" y="84"/>
                  </a:lnTo>
                  <a:lnTo>
                    <a:pt x="115" y="78"/>
                  </a:lnTo>
                  <a:lnTo>
                    <a:pt x="129" y="71"/>
                  </a:lnTo>
                  <a:lnTo>
                    <a:pt x="142" y="62"/>
                  </a:lnTo>
                  <a:lnTo>
                    <a:pt x="157" y="51"/>
                  </a:lnTo>
                  <a:lnTo>
                    <a:pt x="174" y="38"/>
                  </a:lnTo>
                  <a:lnTo>
                    <a:pt x="191" y="23"/>
                  </a:lnTo>
                  <a:close/>
                </a:path>
              </a:pathLst>
            </a:custGeom>
            <a:solidFill>
              <a:srgbClr val="6C262A"/>
            </a:solidFill>
            <a:ln w="9525">
              <a:noFill/>
              <a:round/>
              <a:headEnd/>
              <a:tailEnd/>
            </a:ln>
          </p:spPr>
          <p:txBody>
            <a:bodyPr/>
            <a:lstStyle/>
            <a:p>
              <a:endParaRPr lang="zh-TW" altLang="en-US"/>
            </a:p>
          </p:txBody>
        </p:sp>
        <p:sp>
          <p:nvSpPr>
            <p:cNvPr id="36918" name="Freeform 89"/>
            <p:cNvSpPr>
              <a:spLocks/>
            </p:cNvSpPr>
            <p:nvPr/>
          </p:nvSpPr>
          <p:spPr bwMode="auto">
            <a:xfrm>
              <a:off x="-1030288" y="865188"/>
              <a:ext cx="38100" cy="17462"/>
            </a:xfrm>
            <a:custGeom>
              <a:avLst/>
              <a:gdLst>
                <a:gd name="T0" fmla="*/ 0 w 214"/>
                <a:gd name="T1" fmla="*/ 2147483647 h 103"/>
                <a:gd name="T2" fmla="*/ 2147483647 w 214"/>
                <a:gd name="T3" fmla="*/ 2147483647 h 103"/>
                <a:gd name="T4" fmla="*/ 2147483647 w 214"/>
                <a:gd name="T5" fmla="*/ 2147483647 h 103"/>
                <a:gd name="T6" fmla="*/ 2147483647 w 214"/>
                <a:gd name="T7" fmla="*/ 2147483647 h 103"/>
                <a:gd name="T8" fmla="*/ 2147483647 w 214"/>
                <a:gd name="T9" fmla="*/ 2147483647 h 103"/>
                <a:gd name="T10" fmla="*/ 2147483647 w 214"/>
                <a:gd name="T11" fmla="*/ 2147483647 h 103"/>
                <a:gd name="T12" fmla="*/ 2147483647 w 214"/>
                <a:gd name="T13" fmla="*/ 2147483647 h 103"/>
                <a:gd name="T14" fmla="*/ 2147483647 w 214"/>
                <a:gd name="T15" fmla="*/ 2147483647 h 103"/>
                <a:gd name="T16" fmla="*/ 2147483647 w 214"/>
                <a:gd name="T17" fmla="*/ 2147483647 h 103"/>
                <a:gd name="T18" fmla="*/ 2147483647 w 214"/>
                <a:gd name="T19" fmla="*/ 2147483647 h 103"/>
                <a:gd name="T20" fmla="*/ 2147483647 w 214"/>
                <a:gd name="T21" fmla="*/ 2147483647 h 103"/>
                <a:gd name="T22" fmla="*/ 2147483647 w 214"/>
                <a:gd name="T23" fmla="*/ 2147483647 h 103"/>
                <a:gd name="T24" fmla="*/ 2147483647 w 214"/>
                <a:gd name="T25" fmla="*/ 2147483647 h 103"/>
                <a:gd name="T26" fmla="*/ 2147483647 w 214"/>
                <a:gd name="T27" fmla="*/ 2147483647 h 103"/>
                <a:gd name="T28" fmla="*/ 2147483647 w 214"/>
                <a:gd name="T29" fmla="*/ 2147483647 h 103"/>
                <a:gd name="T30" fmla="*/ 2147483647 w 214"/>
                <a:gd name="T31" fmla="*/ 2147483647 h 103"/>
                <a:gd name="T32" fmla="*/ 2147483647 w 214"/>
                <a:gd name="T33" fmla="*/ 2147483647 h 103"/>
                <a:gd name="T34" fmla="*/ 2147483647 w 214"/>
                <a:gd name="T35" fmla="*/ 2147483647 h 103"/>
                <a:gd name="T36" fmla="*/ 2147483647 w 214"/>
                <a:gd name="T37" fmla="*/ 2147483647 h 103"/>
                <a:gd name="T38" fmla="*/ 2147483647 w 214"/>
                <a:gd name="T39" fmla="*/ 2147483647 h 103"/>
                <a:gd name="T40" fmla="*/ 2147483647 w 214"/>
                <a:gd name="T41" fmla="*/ 0 h 103"/>
                <a:gd name="T42" fmla="*/ 2147483647 w 214"/>
                <a:gd name="T43" fmla="*/ 2147483647 h 103"/>
                <a:gd name="T44" fmla="*/ 2147483647 w 214"/>
                <a:gd name="T45" fmla="*/ 2147483647 h 103"/>
                <a:gd name="T46" fmla="*/ 2147483647 w 214"/>
                <a:gd name="T47" fmla="*/ 2147483647 h 103"/>
                <a:gd name="T48" fmla="*/ 2147483647 w 214"/>
                <a:gd name="T49" fmla="*/ 2147483647 h 103"/>
                <a:gd name="T50" fmla="*/ 2147483647 w 214"/>
                <a:gd name="T51" fmla="*/ 2147483647 h 103"/>
                <a:gd name="T52" fmla="*/ 2147483647 w 214"/>
                <a:gd name="T53" fmla="*/ 2147483647 h 103"/>
                <a:gd name="T54" fmla="*/ 2147483647 w 214"/>
                <a:gd name="T55" fmla="*/ 2147483647 h 103"/>
                <a:gd name="T56" fmla="*/ 2147483647 w 214"/>
                <a:gd name="T57" fmla="*/ 2147483647 h 103"/>
                <a:gd name="T58" fmla="*/ 2147483647 w 214"/>
                <a:gd name="T59" fmla="*/ 2147483647 h 103"/>
                <a:gd name="T60" fmla="*/ 2147483647 w 214"/>
                <a:gd name="T61" fmla="*/ 2147483647 h 103"/>
                <a:gd name="T62" fmla="*/ 2147483647 w 214"/>
                <a:gd name="T63" fmla="*/ 2147483647 h 103"/>
                <a:gd name="T64" fmla="*/ 2147483647 w 214"/>
                <a:gd name="T65" fmla="*/ 2147483647 h 103"/>
                <a:gd name="T66" fmla="*/ 2147483647 w 214"/>
                <a:gd name="T67" fmla="*/ 2147483647 h 103"/>
                <a:gd name="T68" fmla="*/ 2147483647 w 214"/>
                <a:gd name="T69" fmla="*/ 2147483647 h 103"/>
                <a:gd name="T70" fmla="*/ 2147483647 w 214"/>
                <a:gd name="T71" fmla="*/ 2147483647 h 103"/>
                <a:gd name="T72" fmla="*/ 2147483647 w 214"/>
                <a:gd name="T73" fmla="*/ 2147483647 h 103"/>
                <a:gd name="T74" fmla="*/ 2147483647 w 214"/>
                <a:gd name="T75" fmla="*/ 2147483647 h 103"/>
                <a:gd name="T76" fmla="*/ 2147483647 w 214"/>
                <a:gd name="T77" fmla="*/ 2147483647 h 103"/>
                <a:gd name="T78" fmla="*/ 2147483647 w 214"/>
                <a:gd name="T79" fmla="*/ 2147483647 h 103"/>
                <a:gd name="T80" fmla="*/ 2147483647 w 214"/>
                <a:gd name="T81" fmla="*/ 2147483647 h 103"/>
                <a:gd name="T82" fmla="*/ 2147483647 w 214"/>
                <a:gd name="T83" fmla="*/ 2147483647 h 103"/>
                <a:gd name="T84" fmla="*/ 0 w 214"/>
                <a:gd name="T85" fmla="*/ 2147483647 h 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14"/>
                <a:gd name="T130" fmla="*/ 0 h 103"/>
                <a:gd name="T131" fmla="*/ 214 w 214"/>
                <a:gd name="T132" fmla="*/ 103 h 10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14" h="103">
                  <a:moveTo>
                    <a:pt x="0" y="23"/>
                  </a:moveTo>
                  <a:lnTo>
                    <a:pt x="6" y="28"/>
                  </a:lnTo>
                  <a:lnTo>
                    <a:pt x="23" y="36"/>
                  </a:lnTo>
                  <a:lnTo>
                    <a:pt x="35" y="43"/>
                  </a:lnTo>
                  <a:lnTo>
                    <a:pt x="49" y="48"/>
                  </a:lnTo>
                  <a:lnTo>
                    <a:pt x="63" y="52"/>
                  </a:lnTo>
                  <a:lnTo>
                    <a:pt x="80" y="56"/>
                  </a:lnTo>
                  <a:lnTo>
                    <a:pt x="97" y="59"/>
                  </a:lnTo>
                  <a:lnTo>
                    <a:pt x="114" y="59"/>
                  </a:lnTo>
                  <a:lnTo>
                    <a:pt x="124" y="59"/>
                  </a:lnTo>
                  <a:lnTo>
                    <a:pt x="132" y="58"/>
                  </a:lnTo>
                  <a:lnTo>
                    <a:pt x="142" y="56"/>
                  </a:lnTo>
                  <a:lnTo>
                    <a:pt x="150" y="54"/>
                  </a:lnTo>
                  <a:lnTo>
                    <a:pt x="159" y="51"/>
                  </a:lnTo>
                  <a:lnTo>
                    <a:pt x="167" y="47"/>
                  </a:lnTo>
                  <a:lnTo>
                    <a:pt x="176" y="41"/>
                  </a:lnTo>
                  <a:lnTo>
                    <a:pt x="184" y="35"/>
                  </a:lnTo>
                  <a:lnTo>
                    <a:pt x="192" y="28"/>
                  </a:lnTo>
                  <a:lnTo>
                    <a:pt x="200" y="19"/>
                  </a:lnTo>
                  <a:lnTo>
                    <a:pt x="206" y="11"/>
                  </a:lnTo>
                  <a:lnTo>
                    <a:pt x="214" y="0"/>
                  </a:lnTo>
                  <a:lnTo>
                    <a:pt x="209" y="9"/>
                  </a:lnTo>
                  <a:lnTo>
                    <a:pt x="194" y="31"/>
                  </a:lnTo>
                  <a:lnTo>
                    <a:pt x="183" y="44"/>
                  </a:lnTo>
                  <a:lnTo>
                    <a:pt x="171" y="57"/>
                  </a:lnTo>
                  <a:lnTo>
                    <a:pt x="158" y="71"/>
                  </a:lnTo>
                  <a:lnTo>
                    <a:pt x="143" y="84"/>
                  </a:lnTo>
                  <a:lnTo>
                    <a:pt x="134" y="89"/>
                  </a:lnTo>
                  <a:lnTo>
                    <a:pt x="126" y="93"/>
                  </a:lnTo>
                  <a:lnTo>
                    <a:pt x="117" y="98"/>
                  </a:lnTo>
                  <a:lnTo>
                    <a:pt x="109" y="101"/>
                  </a:lnTo>
                  <a:lnTo>
                    <a:pt x="100" y="102"/>
                  </a:lnTo>
                  <a:lnTo>
                    <a:pt x="91" y="103"/>
                  </a:lnTo>
                  <a:lnTo>
                    <a:pt x="82" y="103"/>
                  </a:lnTo>
                  <a:lnTo>
                    <a:pt x="73" y="101"/>
                  </a:lnTo>
                  <a:lnTo>
                    <a:pt x="63" y="98"/>
                  </a:lnTo>
                  <a:lnTo>
                    <a:pt x="55" y="92"/>
                  </a:lnTo>
                  <a:lnTo>
                    <a:pt x="45" y="86"/>
                  </a:lnTo>
                  <a:lnTo>
                    <a:pt x="36" y="77"/>
                  </a:lnTo>
                  <a:lnTo>
                    <a:pt x="26" y="67"/>
                  </a:lnTo>
                  <a:lnTo>
                    <a:pt x="18" y="55"/>
                  </a:lnTo>
                  <a:lnTo>
                    <a:pt x="8" y="40"/>
                  </a:lnTo>
                  <a:lnTo>
                    <a:pt x="0" y="23"/>
                  </a:lnTo>
                  <a:close/>
                </a:path>
              </a:pathLst>
            </a:custGeom>
            <a:solidFill>
              <a:srgbClr val="6C262A"/>
            </a:solidFill>
            <a:ln w="9525">
              <a:noFill/>
              <a:round/>
              <a:headEnd/>
              <a:tailEnd/>
            </a:ln>
          </p:spPr>
          <p:txBody>
            <a:bodyPr/>
            <a:lstStyle/>
            <a:p>
              <a:endParaRPr lang="zh-TW" altLang="en-US"/>
            </a:p>
          </p:txBody>
        </p:sp>
        <p:sp>
          <p:nvSpPr>
            <p:cNvPr id="36919" name="Freeform 90"/>
            <p:cNvSpPr>
              <a:spLocks/>
            </p:cNvSpPr>
            <p:nvPr/>
          </p:nvSpPr>
          <p:spPr bwMode="auto">
            <a:xfrm>
              <a:off x="-1630363" y="1135063"/>
              <a:ext cx="196850" cy="84137"/>
            </a:xfrm>
            <a:custGeom>
              <a:avLst/>
              <a:gdLst>
                <a:gd name="T0" fmla="*/ 2147483647 w 1119"/>
                <a:gd name="T1" fmla="*/ 2147483647 h 478"/>
                <a:gd name="T2" fmla="*/ 2147483647 w 1119"/>
                <a:gd name="T3" fmla="*/ 2147483647 h 478"/>
                <a:gd name="T4" fmla="*/ 2147483647 w 1119"/>
                <a:gd name="T5" fmla="*/ 2147483647 h 478"/>
                <a:gd name="T6" fmla="*/ 2147483647 w 1119"/>
                <a:gd name="T7" fmla="*/ 2147483647 h 478"/>
                <a:gd name="T8" fmla="*/ 2147483647 w 1119"/>
                <a:gd name="T9" fmla="*/ 2147483647 h 478"/>
                <a:gd name="T10" fmla="*/ 2147483647 w 1119"/>
                <a:gd name="T11" fmla="*/ 2147483647 h 478"/>
                <a:gd name="T12" fmla="*/ 2147483647 w 1119"/>
                <a:gd name="T13" fmla="*/ 2147483647 h 478"/>
                <a:gd name="T14" fmla="*/ 2147483647 w 1119"/>
                <a:gd name="T15" fmla="*/ 2147483647 h 478"/>
                <a:gd name="T16" fmla="*/ 2147483647 w 1119"/>
                <a:gd name="T17" fmla="*/ 2147483647 h 478"/>
                <a:gd name="T18" fmla="*/ 2147483647 w 1119"/>
                <a:gd name="T19" fmla="*/ 2147483647 h 478"/>
                <a:gd name="T20" fmla="*/ 2147483647 w 1119"/>
                <a:gd name="T21" fmla="*/ 2147483647 h 478"/>
                <a:gd name="T22" fmla="*/ 2147483647 w 1119"/>
                <a:gd name="T23" fmla="*/ 2147483647 h 478"/>
                <a:gd name="T24" fmla="*/ 2147483647 w 1119"/>
                <a:gd name="T25" fmla="*/ 2147483647 h 478"/>
                <a:gd name="T26" fmla="*/ 2147483647 w 1119"/>
                <a:gd name="T27" fmla="*/ 2147483647 h 478"/>
                <a:gd name="T28" fmla="*/ 2147483647 w 1119"/>
                <a:gd name="T29" fmla="*/ 2147483647 h 478"/>
                <a:gd name="T30" fmla="*/ 2147483647 w 1119"/>
                <a:gd name="T31" fmla="*/ 2147483647 h 478"/>
                <a:gd name="T32" fmla="*/ 2147483647 w 1119"/>
                <a:gd name="T33" fmla="*/ 2147483647 h 478"/>
                <a:gd name="T34" fmla="*/ 2147483647 w 1119"/>
                <a:gd name="T35" fmla="*/ 2147483647 h 478"/>
                <a:gd name="T36" fmla="*/ 2147483647 w 1119"/>
                <a:gd name="T37" fmla="*/ 2147483647 h 478"/>
                <a:gd name="T38" fmla="*/ 2147483647 w 1119"/>
                <a:gd name="T39" fmla="*/ 2147483647 h 478"/>
                <a:gd name="T40" fmla="*/ 2147483647 w 1119"/>
                <a:gd name="T41" fmla="*/ 2147483647 h 478"/>
                <a:gd name="T42" fmla="*/ 2147483647 w 1119"/>
                <a:gd name="T43" fmla="*/ 2147483647 h 478"/>
                <a:gd name="T44" fmla="*/ 2147483647 w 1119"/>
                <a:gd name="T45" fmla="*/ 2147483647 h 478"/>
                <a:gd name="T46" fmla="*/ 2147483647 w 1119"/>
                <a:gd name="T47" fmla="*/ 2147483647 h 478"/>
                <a:gd name="T48" fmla="*/ 2147483647 w 1119"/>
                <a:gd name="T49" fmla="*/ 2147483647 h 478"/>
                <a:gd name="T50" fmla="*/ 2147483647 w 1119"/>
                <a:gd name="T51" fmla="*/ 2147483647 h 478"/>
                <a:gd name="T52" fmla="*/ 2147483647 w 1119"/>
                <a:gd name="T53" fmla="*/ 2147483647 h 478"/>
                <a:gd name="T54" fmla="*/ 2147483647 w 1119"/>
                <a:gd name="T55" fmla="*/ 2147483647 h 478"/>
                <a:gd name="T56" fmla="*/ 2147483647 w 1119"/>
                <a:gd name="T57" fmla="*/ 2147483647 h 478"/>
                <a:gd name="T58" fmla="*/ 2147483647 w 1119"/>
                <a:gd name="T59" fmla="*/ 2147483647 h 478"/>
                <a:gd name="T60" fmla="*/ 0 w 1119"/>
                <a:gd name="T61" fmla="*/ 0 h 478"/>
                <a:gd name="T62" fmla="*/ 2147483647 w 1119"/>
                <a:gd name="T63" fmla="*/ 2147483647 h 478"/>
                <a:gd name="T64" fmla="*/ 2147483647 w 1119"/>
                <a:gd name="T65" fmla="*/ 2147483647 h 478"/>
                <a:gd name="T66" fmla="*/ 2147483647 w 1119"/>
                <a:gd name="T67" fmla="*/ 2147483647 h 478"/>
                <a:gd name="T68" fmla="*/ 2147483647 w 1119"/>
                <a:gd name="T69" fmla="*/ 2147483647 h 478"/>
                <a:gd name="T70" fmla="*/ 2147483647 w 1119"/>
                <a:gd name="T71" fmla="*/ 2147483647 h 478"/>
                <a:gd name="T72" fmla="*/ 2147483647 w 1119"/>
                <a:gd name="T73" fmla="*/ 2147483647 h 478"/>
                <a:gd name="T74" fmla="*/ 2147483647 w 1119"/>
                <a:gd name="T75" fmla="*/ 2147483647 h 478"/>
                <a:gd name="T76" fmla="*/ 2147483647 w 1119"/>
                <a:gd name="T77" fmla="*/ 2147483647 h 478"/>
                <a:gd name="T78" fmla="*/ 2147483647 w 1119"/>
                <a:gd name="T79" fmla="*/ 2147483647 h 478"/>
                <a:gd name="T80" fmla="*/ 2147483647 w 1119"/>
                <a:gd name="T81" fmla="*/ 2147483647 h 478"/>
                <a:gd name="T82" fmla="*/ 2147483647 w 1119"/>
                <a:gd name="T83" fmla="*/ 2147483647 h 478"/>
                <a:gd name="T84" fmla="*/ 2147483647 w 1119"/>
                <a:gd name="T85" fmla="*/ 2147483647 h 478"/>
                <a:gd name="T86" fmla="*/ 2147483647 w 1119"/>
                <a:gd name="T87" fmla="*/ 2147483647 h 478"/>
                <a:gd name="T88" fmla="*/ 2147483647 w 1119"/>
                <a:gd name="T89" fmla="*/ 2147483647 h 478"/>
                <a:gd name="T90" fmla="*/ 2147483647 w 1119"/>
                <a:gd name="T91" fmla="*/ 2147483647 h 478"/>
                <a:gd name="T92" fmla="*/ 2147483647 w 1119"/>
                <a:gd name="T93" fmla="*/ 2147483647 h 478"/>
                <a:gd name="T94" fmla="*/ 2147483647 w 1119"/>
                <a:gd name="T95" fmla="*/ 2147483647 h 478"/>
                <a:gd name="T96" fmla="*/ 2147483647 w 1119"/>
                <a:gd name="T97" fmla="*/ 2147483647 h 478"/>
                <a:gd name="T98" fmla="*/ 2147483647 w 1119"/>
                <a:gd name="T99" fmla="*/ 2147483647 h 478"/>
                <a:gd name="T100" fmla="*/ 2147483647 w 1119"/>
                <a:gd name="T101" fmla="*/ 2147483647 h 478"/>
                <a:gd name="T102" fmla="*/ 2147483647 w 1119"/>
                <a:gd name="T103" fmla="*/ 2147483647 h 478"/>
                <a:gd name="T104" fmla="*/ 2147483647 w 1119"/>
                <a:gd name="T105" fmla="*/ 2147483647 h 478"/>
                <a:gd name="T106" fmla="*/ 2147483647 w 1119"/>
                <a:gd name="T107" fmla="*/ 2147483647 h 478"/>
                <a:gd name="T108" fmla="*/ 2147483647 w 1119"/>
                <a:gd name="T109" fmla="*/ 2147483647 h 478"/>
                <a:gd name="T110" fmla="*/ 2147483647 w 1119"/>
                <a:gd name="T111" fmla="*/ 2147483647 h 478"/>
                <a:gd name="T112" fmla="*/ 2147483647 w 1119"/>
                <a:gd name="T113" fmla="*/ 2147483647 h 478"/>
                <a:gd name="T114" fmla="*/ 2147483647 w 1119"/>
                <a:gd name="T115" fmla="*/ 2147483647 h 478"/>
                <a:gd name="T116" fmla="*/ 2147483647 w 1119"/>
                <a:gd name="T117" fmla="*/ 2147483647 h 478"/>
                <a:gd name="T118" fmla="*/ 2147483647 w 1119"/>
                <a:gd name="T119" fmla="*/ 2147483647 h 478"/>
                <a:gd name="T120" fmla="*/ 2147483647 w 1119"/>
                <a:gd name="T121" fmla="*/ 2147483647 h 4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19"/>
                <a:gd name="T184" fmla="*/ 0 h 478"/>
                <a:gd name="T185" fmla="*/ 1119 w 1119"/>
                <a:gd name="T186" fmla="*/ 478 h 4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19" h="478">
                  <a:moveTo>
                    <a:pt x="1119" y="383"/>
                  </a:moveTo>
                  <a:lnTo>
                    <a:pt x="1110" y="387"/>
                  </a:lnTo>
                  <a:lnTo>
                    <a:pt x="1081" y="398"/>
                  </a:lnTo>
                  <a:lnTo>
                    <a:pt x="1062" y="405"/>
                  </a:lnTo>
                  <a:lnTo>
                    <a:pt x="1038" y="414"/>
                  </a:lnTo>
                  <a:lnTo>
                    <a:pt x="1011" y="422"/>
                  </a:lnTo>
                  <a:lnTo>
                    <a:pt x="981" y="431"/>
                  </a:lnTo>
                  <a:lnTo>
                    <a:pt x="948" y="440"/>
                  </a:lnTo>
                  <a:lnTo>
                    <a:pt x="912" y="449"/>
                  </a:lnTo>
                  <a:lnTo>
                    <a:pt x="874" y="456"/>
                  </a:lnTo>
                  <a:lnTo>
                    <a:pt x="834" y="464"/>
                  </a:lnTo>
                  <a:lnTo>
                    <a:pt x="792" y="470"/>
                  </a:lnTo>
                  <a:lnTo>
                    <a:pt x="749" y="475"/>
                  </a:lnTo>
                  <a:lnTo>
                    <a:pt x="703" y="477"/>
                  </a:lnTo>
                  <a:lnTo>
                    <a:pt x="658" y="478"/>
                  </a:lnTo>
                  <a:lnTo>
                    <a:pt x="611" y="477"/>
                  </a:lnTo>
                  <a:lnTo>
                    <a:pt x="563" y="474"/>
                  </a:lnTo>
                  <a:lnTo>
                    <a:pt x="517" y="468"/>
                  </a:lnTo>
                  <a:lnTo>
                    <a:pt x="469" y="458"/>
                  </a:lnTo>
                  <a:lnTo>
                    <a:pt x="422" y="445"/>
                  </a:lnTo>
                  <a:lnTo>
                    <a:pt x="376" y="429"/>
                  </a:lnTo>
                  <a:lnTo>
                    <a:pt x="330" y="407"/>
                  </a:lnTo>
                  <a:lnTo>
                    <a:pt x="285" y="383"/>
                  </a:lnTo>
                  <a:lnTo>
                    <a:pt x="242" y="353"/>
                  </a:lnTo>
                  <a:lnTo>
                    <a:pt x="200" y="320"/>
                  </a:lnTo>
                  <a:lnTo>
                    <a:pt x="161" y="281"/>
                  </a:lnTo>
                  <a:lnTo>
                    <a:pt x="122" y="237"/>
                  </a:lnTo>
                  <a:lnTo>
                    <a:pt x="88" y="186"/>
                  </a:lnTo>
                  <a:lnTo>
                    <a:pt x="56" y="131"/>
                  </a:lnTo>
                  <a:lnTo>
                    <a:pt x="26" y="69"/>
                  </a:lnTo>
                  <a:lnTo>
                    <a:pt x="0" y="0"/>
                  </a:lnTo>
                  <a:lnTo>
                    <a:pt x="2" y="6"/>
                  </a:lnTo>
                  <a:lnTo>
                    <a:pt x="9" y="23"/>
                  </a:lnTo>
                  <a:lnTo>
                    <a:pt x="15" y="35"/>
                  </a:lnTo>
                  <a:lnTo>
                    <a:pt x="23" y="48"/>
                  </a:lnTo>
                  <a:lnTo>
                    <a:pt x="32" y="63"/>
                  </a:lnTo>
                  <a:lnTo>
                    <a:pt x="44" y="80"/>
                  </a:lnTo>
                  <a:lnTo>
                    <a:pt x="57" y="98"/>
                  </a:lnTo>
                  <a:lnTo>
                    <a:pt x="72" y="118"/>
                  </a:lnTo>
                  <a:lnTo>
                    <a:pt x="90" y="138"/>
                  </a:lnTo>
                  <a:lnTo>
                    <a:pt x="109" y="160"/>
                  </a:lnTo>
                  <a:lnTo>
                    <a:pt x="131" y="181"/>
                  </a:lnTo>
                  <a:lnTo>
                    <a:pt x="155" y="202"/>
                  </a:lnTo>
                  <a:lnTo>
                    <a:pt x="182" y="224"/>
                  </a:lnTo>
                  <a:lnTo>
                    <a:pt x="211" y="245"/>
                  </a:lnTo>
                  <a:lnTo>
                    <a:pt x="243" y="267"/>
                  </a:lnTo>
                  <a:lnTo>
                    <a:pt x="278" y="287"/>
                  </a:lnTo>
                  <a:lnTo>
                    <a:pt x="315" y="307"/>
                  </a:lnTo>
                  <a:lnTo>
                    <a:pt x="357" y="325"/>
                  </a:lnTo>
                  <a:lnTo>
                    <a:pt x="401" y="342"/>
                  </a:lnTo>
                  <a:lnTo>
                    <a:pt x="448" y="358"/>
                  </a:lnTo>
                  <a:lnTo>
                    <a:pt x="499" y="371"/>
                  </a:lnTo>
                  <a:lnTo>
                    <a:pt x="553" y="384"/>
                  </a:lnTo>
                  <a:lnTo>
                    <a:pt x="610" y="394"/>
                  </a:lnTo>
                  <a:lnTo>
                    <a:pt x="671" y="401"/>
                  </a:lnTo>
                  <a:lnTo>
                    <a:pt x="736" y="406"/>
                  </a:lnTo>
                  <a:lnTo>
                    <a:pt x="805" y="407"/>
                  </a:lnTo>
                  <a:lnTo>
                    <a:pt x="877" y="406"/>
                  </a:lnTo>
                  <a:lnTo>
                    <a:pt x="953" y="402"/>
                  </a:lnTo>
                  <a:lnTo>
                    <a:pt x="1035" y="395"/>
                  </a:lnTo>
                  <a:lnTo>
                    <a:pt x="1119" y="383"/>
                  </a:lnTo>
                  <a:close/>
                </a:path>
              </a:pathLst>
            </a:custGeom>
            <a:solidFill>
              <a:srgbClr val="906555"/>
            </a:solidFill>
            <a:ln w="9525">
              <a:noFill/>
              <a:round/>
              <a:headEnd/>
              <a:tailEnd/>
            </a:ln>
          </p:spPr>
          <p:txBody>
            <a:bodyPr/>
            <a:lstStyle/>
            <a:p>
              <a:endParaRPr lang="zh-TW" altLang="en-US"/>
            </a:p>
          </p:txBody>
        </p:sp>
        <p:sp>
          <p:nvSpPr>
            <p:cNvPr id="36920" name="Freeform 91"/>
            <p:cNvSpPr>
              <a:spLocks/>
            </p:cNvSpPr>
            <p:nvPr/>
          </p:nvSpPr>
          <p:spPr bwMode="auto">
            <a:xfrm>
              <a:off x="-1166813" y="1022350"/>
              <a:ext cx="26988" cy="41275"/>
            </a:xfrm>
            <a:custGeom>
              <a:avLst/>
              <a:gdLst>
                <a:gd name="T0" fmla="*/ 0 w 155"/>
                <a:gd name="T1" fmla="*/ 0 h 232"/>
                <a:gd name="T2" fmla="*/ 2147483647 w 155"/>
                <a:gd name="T3" fmla="*/ 0 h 232"/>
                <a:gd name="T4" fmla="*/ 2147483647 w 155"/>
                <a:gd name="T5" fmla="*/ 0 h 232"/>
                <a:gd name="T6" fmla="*/ 2147483647 w 155"/>
                <a:gd name="T7" fmla="*/ 2147483647 h 232"/>
                <a:gd name="T8" fmla="*/ 2147483647 w 155"/>
                <a:gd name="T9" fmla="*/ 2147483647 h 232"/>
                <a:gd name="T10" fmla="*/ 2147483647 w 155"/>
                <a:gd name="T11" fmla="*/ 2147483647 h 232"/>
                <a:gd name="T12" fmla="*/ 2147483647 w 155"/>
                <a:gd name="T13" fmla="*/ 2147483647 h 232"/>
                <a:gd name="T14" fmla="*/ 2147483647 w 155"/>
                <a:gd name="T15" fmla="*/ 2147483647 h 232"/>
                <a:gd name="T16" fmla="*/ 2147483647 w 155"/>
                <a:gd name="T17" fmla="*/ 2147483647 h 232"/>
                <a:gd name="T18" fmla="*/ 2147483647 w 155"/>
                <a:gd name="T19" fmla="*/ 2147483647 h 232"/>
                <a:gd name="T20" fmla="*/ 2147483647 w 155"/>
                <a:gd name="T21" fmla="*/ 2147483647 h 232"/>
                <a:gd name="T22" fmla="*/ 2147483647 w 155"/>
                <a:gd name="T23" fmla="*/ 2147483647 h 232"/>
                <a:gd name="T24" fmla="*/ 2147483647 w 155"/>
                <a:gd name="T25" fmla="*/ 2147483647 h 232"/>
                <a:gd name="T26" fmla="*/ 2147483647 w 155"/>
                <a:gd name="T27" fmla="*/ 2147483647 h 232"/>
                <a:gd name="T28" fmla="*/ 2147483647 w 155"/>
                <a:gd name="T29" fmla="*/ 2147483647 h 232"/>
                <a:gd name="T30" fmla="*/ 2147483647 w 155"/>
                <a:gd name="T31" fmla="*/ 2147483647 h 232"/>
                <a:gd name="T32" fmla="*/ 2147483647 w 155"/>
                <a:gd name="T33" fmla="*/ 2147483647 h 232"/>
                <a:gd name="T34" fmla="*/ 2147483647 w 155"/>
                <a:gd name="T35" fmla="*/ 2147483647 h 232"/>
                <a:gd name="T36" fmla="*/ 2147483647 w 155"/>
                <a:gd name="T37" fmla="*/ 2147483647 h 232"/>
                <a:gd name="T38" fmla="*/ 2147483647 w 155"/>
                <a:gd name="T39" fmla="*/ 2147483647 h 232"/>
                <a:gd name="T40" fmla="*/ 2147483647 w 155"/>
                <a:gd name="T41" fmla="*/ 2147483647 h 232"/>
                <a:gd name="T42" fmla="*/ 2147483647 w 155"/>
                <a:gd name="T43" fmla="*/ 2147483647 h 232"/>
                <a:gd name="T44" fmla="*/ 2147483647 w 155"/>
                <a:gd name="T45" fmla="*/ 2147483647 h 232"/>
                <a:gd name="T46" fmla="*/ 2147483647 w 155"/>
                <a:gd name="T47" fmla="*/ 2147483647 h 232"/>
                <a:gd name="T48" fmla="*/ 2147483647 w 155"/>
                <a:gd name="T49" fmla="*/ 2147483647 h 232"/>
                <a:gd name="T50" fmla="*/ 0 w 155"/>
                <a:gd name="T51" fmla="*/ 0 h 2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5"/>
                <a:gd name="T79" fmla="*/ 0 h 232"/>
                <a:gd name="T80" fmla="*/ 155 w 155"/>
                <a:gd name="T81" fmla="*/ 232 h 2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5" h="232">
                  <a:moveTo>
                    <a:pt x="0" y="0"/>
                  </a:moveTo>
                  <a:lnTo>
                    <a:pt x="10" y="0"/>
                  </a:lnTo>
                  <a:lnTo>
                    <a:pt x="35" y="0"/>
                  </a:lnTo>
                  <a:lnTo>
                    <a:pt x="51" y="2"/>
                  </a:lnTo>
                  <a:lnTo>
                    <a:pt x="68" y="7"/>
                  </a:lnTo>
                  <a:lnTo>
                    <a:pt x="76" y="9"/>
                  </a:lnTo>
                  <a:lnTo>
                    <a:pt x="86" y="12"/>
                  </a:lnTo>
                  <a:lnTo>
                    <a:pt x="94" y="16"/>
                  </a:lnTo>
                  <a:lnTo>
                    <a:pt x="103" y="20"/>
                  </a:lnTo>
                  <a:lnTo>
                    <a:pt x="111" y="26"/>
                  </a:lnTo>
                  <a:lnTo>
                    <a:pt x="119" y="31"/>
                  </a:lnTo>
                  <a:lnTo>
                    <a:pt x="126" y="38"/>
                  </a:lnTo>
                  <a:lnTo>
                    <a:pt x="133" y="46"/>
                  </a:lnTo>
                  <a:lnTo>
                    <a:pt x="139" y="55"/>
                  </a:lnTo>
                  <a:lnTo>
                    <a:pt x="144" y="65"/>
                  </a:lnTo>
                  <a:lnTo>
                    <a:pt x="149" y="75"/>
                  </a:lnTo>
                  <a:lnTo>
                    <a:pt x="152" y="88"/>
                  </a:lnTo>
                  <a:lnTo>
                    <a:pt x="154" y="101"/>
                  </a:lnTo>
                  <a:lnTo>
                    <a:pt x="155" y="116"/>
                  </a:lnTo>
                  <a:lnTo>
                    <a:pt x="154" y="132"/>
                  </a:lnTo>
                  <a:lnTo>
                    <a:pt x="153" y="149"/>
                  </a:lnTo>
                  <a:lnTo>
                    <a:pt x="149" y="168"/>
                  </a:lnTo>
                  <a:lnTo>
                    <a:pt x="144" y="188"/>
                  </a:lnTo>
                  <a:lnTo>
                    <a:pt x="137" y="209"/>
                  </a:lnTo>
                  <a:lnTo>
                    <a:pt x="128" y="232"/>
                  </a:lnTo>
                  <a:lnTo>
                    <a:pt x="0" y="0"/>
                  </a:lnTo>
                  <a:close/>
                </a:path>
              </a:pathLst>
            </a:custGeom>
            <a:solidFill>
              <a:srgbClr val="9B5B3E"/>
            </a:solidFill>
            <a:ln w="9525">
              <a:noFill/>
              <a:round/>
              <a:headEnd/>
              <a:tailEnd/>
            </a:ln>
          </p:spPr>
          <p:txBody>
            <a:bodyPr/>
            <a:lstStyle/>
            <a:p>
              <a:endParaRPr lang="zh-TW" altLang="en-US"/>
            </a:p>
          </p:txBody>
        </p:sp>
        <p:sp>
          <p:nvSpPr>
            <p:cNvPr id="36921" name="Freeform 92"/>
            <p:cNvSpPr>
              <a:spLocks/>
            </p:cNvSpPr>
            <p:nvPr/>
          </p:nvSpPr>
          <p:spPr bwMode="auto">
            <a:xfrm>
              <a:off x="-1554163" y="774700"/>
              <a:ext cx="257175" cy="153987"/>
            </a:xfrm>
            <a:custGeom>
              <a:avLst/>
              <a:gdLst>
                <a:gd name="T0" fmla="*/ 2147483647 w 1461"/>
                <a:gd name="T1" fmla="*/ 2147483647 h 869"/>
                <a:gd name="T2" fmla="*/ 2147483647 w 1461"/>
                <a:gd name="T3" fmla="*/ 2147483647 h 869"/>
                <a:gd name="T4" fmla="*/ 2147483647 w 1461"/>
                <a:gd name="T5" fmla="*/ 2147483647 h 869"/>
                <a:gd name="T6" fmla="*/ 2147483647 w 1461"/>
                <a:gd name="T7" fmla="*/ 2147483647 h 869"/>
                <a:gd name="T8" fmla="*/ 2147483647 w 1461"/>
                <a:gd name="T9" fmla="*/ 2147483647 h 869"/>
                <a:gd name="T10" fmla="*/ 2147483647 w 1461"/>
                <a:gd name="T11" fmla="*/ 2147483647 h 869"/>
                <a:gd name="T12" fmla="*/ 2147483647 w 1461"/>
                <a:gd name="T13" fmla="*/ 2147483647 h 869"/>
                <a:gd name="T14" fmla="*/ 2147483647 w 1461"/>
                <a:gd name="T15" fmla="*/ 2147483647 h 869"/>
                <a:gd name="T16" fmla="*/ 2147483647 w 1461"/>
                <a:gd name="T17" fmla="*/ 2147483647 h 869"/>
                <a:gd name="T18" fmla="*/ 2147483647 w 1461"/>
                <a:gd name="T19" fmla="*/ 2147483647 h 869"/>
                <a:gd name="T20" fmla="*/ 2147483647 w 1461"/>
                <a:gd name="T21" fmla="*/ 2147483647 h 869"/>
                <a:gd name="T22" fmla="*/ 2147483647 w 1461"/>
                <a:gd name="T23" fmla="*/ 2147483647 h 869"/>
                <a:gd name="T24" fmla="*/ 2147483647 w 1461"/>
                <a:gd name="T25" fmla="*/ 2147483647 h 869"/>
                <a:gd name="T26" fmla="*/ 2147483647 w 1461"/>
                <a:gd name="T27" fmla="*/ 2147483647 h 869"/>
                <a:gd name="T28" fmla="*/ 2147483647 w 1461"/>
                <a:gd name="T29" fmla="*/ 2147483647 h 869"/>
                <a:gd name="T30" fmla="*/ 2147483647 w 1461"/>
                <a:gd name="T31" fmla="*/ 2147483647 h 869"/>
                <a:gd name="T32" fmla="*/ 2147483647 w 1461"/>
                <a:gd name="T33" fmla="*/ 2147483647 h 869"/>
                <a:gd name="T34" fmla="*/ 2147483647 w 1461"/>
                <a:gd name="T35" fmla="*/ 2147483647 h 869"/>
                <a:gd name="T36" fmla="*/ 2147483647 w 1461"/>
                <a:gd name="T37" fmla="*/ 2147483647 h 869"/>
                <a:gd name="T38" fmla="*/ 2147483647 w 1461"/>
                <a:gd name="T39" fmla="*/ 2147483647 h 869"/>
                <a:gd name="T40" fmla="*/ 2147483647 w 1461"/>
                <a:gd name="T41" fmla="*/ 2147483647 h 869"/>
                <a:gd name="T42" fmla="*/ 2147483647 w 1461"/>
                <a:gd name="T43" fmla="*/ 2147483647 h 869"/>
                <a:gd name="T44" fmla="*/ 0 w 1461"/>
                <a:gd name="T45" fmla="*/ 2147483647 h 869"/>
                <a:gd name="T46" fmla="*/ 2147483647 w 1461"/>
                <a:gd name="T47" fmla="*/ 2147483647 h 869"/>
                <a:gd name="T48" fmla="*/ 2147483647 w 1461"/>
                <a:gd name="T49" fmla="*/ 2147483647 h 869"/>
                <a:gd name="T50" fmla="*/ 2147483647 w 1461"/>
                <a:gd name="T51" fmla="*/ 2147483647 h 869"/>
                <a:gd name="T52" fmla="*/ 2147483647 w 1461"/>
                <a:gd name="T53" fmla="*/ 2147483647 h 869"/>
                <a:gd name="T54" fmla="*/ 2147483647 w 1461"/>
                <a:gd name="T55" fmla="*/ 2147483647 h 869"/>
                <a:gd name="T56" fmla="*/ 2147483647 w 1461"/>
                <a:gd name="T57" fmla="*/ 2147483647 h 869"/>
                <a:gd name="T58" fmla="*/ 2147483647 w 1461"/>
                <a:gd name="T59" fmla="*/ 2147483647 h 869"/>
                <a:gd name="T60" fmla="*/ 2147483647 w 1461"/>
                <a:gd name="T61" fmla="*/ 2147483647 h 869"/>
                <a:gd name="T62" fmla="*/ 2147483647 w 1461"/>
                <a:gd name="T63" fmla="*/ 2147483647 h 869"/>
                <a:gd name="T64" fmla="*/ 2147483647 w 1461"/>
                <a:gd name="T65" fmla="*/ 2147483647 h 869"/>
                <a:gd name="T66" fmla="*/ 2147483647 w 1461"/>
                <a:gd name="T67" fmla="*/ 2147483647 h 869"/>
                <a:gd name="T68" fmla="*/ 2147483647 w 1461"/>
                <a:gd name="T69" fmla="*/ 2147483647 h 869"/>
                <a:gd name="T70" fmla="*/ 2147483647 w 1461"/>
                <a:gd name="T71" fmla="*/ 2147483647 h 869"/>
                <a:gd name="T72" fmla="*/ 2147483647 w 1461"/>
                <a:gd name="T73" fmla="*/ 2147483647 h 869"/>
                <a:gd name="T74" fmla="*/ 2147483647 w 1461"/>
                <a:gd name="T75" fmla="*/ 2147483647 h 869"/>
                <a:gd name="T76" fmla="*/ 2147483647 w 1461"/>
                <a:gd name="T77" fmla="*/ 2147483647 h 869"/>
                <a:gd name="T78" fmla="*/ 2147483647 w 1461"/>
                <a:gd name="T79" fmla="*/ 2147483647 h 869"/>
                <a:gd name="T80" fmla="*/ 2147483647 w 1461"/>
                <a:gd name="T81" fmla="*/ 2147483647 h 869"/>
                <a:gd name="T82" fmla="*/ 2147483647 w 1461"/>
                <a:gd name="T83" fmla="*/ 2147483647 h 869"/>
                <a:gd name="T84" fmla="*/ 2147483647 w 1461"/>
                <a:gd name="T85" fmla="*/ 2147483647 h 869"/>
                <a:gd name="T86" fmla="*/ 2147483647 w 1461"/>
                <a:gd name="T87" fmla="*/ 2147483647 h 869"/>
                <a:gd name="T88" fmla="*/ 2147483647 w 1461"/>
                <a:gd name="T89" fmla="*/ 2147483647 h 8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1"/>
                <a:gd name="T136" fmla="*/ 0 h 869"/>
                <a:gd name="T137" fmla="*/ 1461 w 1461"/>
                <a:gd name="T138" fmla="*/ 869 h 8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1" h="869">
                  <a:moveTo>
                    <a:pt x="1461" y="414"/>
                  </a:moveTo>
                  <a:lnTo>
                    <a:pt x="1440" y="452"/>
                  </a:lnTo>
                  <a:lnTo>
                    <a:pt x="1417" y="488"/>
                  </a:lnTo>
                  <a:lnTo>
                    <a:pt x="1393" y="522"/>
                  </a:lnTo>
                  <a:lnTo>
                    <a:pt x="1366" y="555"/>
                  </a:lnTo>
                  <a:lnTo>
                    <a:pt x="1338" y="585"/>
                  </a:lnTo>
                  <a:lnTo>
                    <a:pt x="1308" y="613"/>
                  </a:lnTo>
                  <a:lnTo>
                    <a:pt x="1276" y="639"/>
                  </a:lnTo>
                  <a:lnTo>
                    <a:pt x="1244" y="665"/>
                  </a:lnTo>
                  <a:lnTo>
                    <a:pt x="1209" y="687"/>
                  </a:lnTo>
                  <a:lnTo>
                    <a:pt x="1173" y="707"/>
                  </a:lnTo>
                  <a:lnTo>
                    <a:pt x="1137" y="726"/>
                  </a:lnTo>
                  <a:lnTo>
                    <a:pt x="1098" y="743"/>
                  </a:lnTo>
                  <a:lnTo>
                    <a:pt x="1059" y="757"/>
                  </a:lnTo>
                  <a:lnTo>
                    <a:pt x="1020" y="770"/>
                  </a:lnTo>
                  <a:lnTo>
                    <a:pt x="979" y="780"/>
                  </a:lnTo>
                  <a:lnTo>
                    <a:pt x="938" y="789"/>
                  </a:lnTo>
                  <a:lnTo>
                    <a:pt x="896" y="795"/>
                  </a:lnTo>
                  <a:lnTo>
                    <a:pt x="855" y="799"/>
                  </a:lnTo>
                  <a:lnTo>
                    <a:pt x="812" y="802"/>
                  </a:lnTo>
                  <a:lnTo>
                    <a:pt x="770" y="802"/>
                  </a:lnTo>
                  <a:lnTo>
                    <a:pt x="728" y="800"/>
                  </a:lnTo>
                  <a:lnTo>
                    <a:pt x="685" y="796"/>
                  </a:lnTo>
                  <a:lnTo>
                    <a:pt x="643" y="790"/>
                  </a:lnTo>
                  <a:lnTo>
                    <a:pt x="600" y="782"/>
                  </a:lnTo>
                  <a:lnTo>
                    <a:pt x="559" y="772"/>
                  </a:lnTo>
                  <a:lnTo>
                    <a:pt x="518" y="759"/>
                  </a:lnTo>
                  <a:lnTo>
                    <a:pt x="476" y="744"/>
                  </a:lnTo>
                  <a:lnTo>
                    <a:pt x="436" y="727"/>
                  </a:lnTo>
                  <a:lnTo>
                    <a:pt x="397" y="708"/>
                  </a:lnTo>
                  <a:lnTo>
                    <a:pt x="359" y="687"/>
                  </a:lnTo>
                  <a:lnTo>
                    <a:pt x="322" y="663"/>
                  </a:lnTo>
                  <a:lnTo>
                    <a:pt x="285" y="637"/>
                  </a:lnTo>
                  <a:lnTo>
                    <a:pt x="251" y="611"/>
                  </a:lnTo>
                  <a:lnTo>
                    <a:pt x="220" y="583"/>
                  </a:lnTo>
                  <a:lnTo>
                    <a:pt x="191" y="556"/>
                  </a:lnTo>
                  <a:lnTo>
                    <a:pt x="166" y="527"/>
                  </a:lnTo>
                  <a:lnTo>
                    <a:pt x="144" y="500"/>
                  </a:lnTo>
                  <a:lnTo>
                    <a:pt x="124" y="472"/>
                  </a:lnTo>
                  <a:lnTo>
                    <a:pt x="106" y="444"/>
                  </a:lnTo>
                  <a:lnTo>
                    <a:pt x="90" y="417"/>
                  </a:lnTo>
                  <a:lnTo>
                    <a:pt x="76" y="389"/>
                  </a:lnTo>
                  <a:lnTo>
                    <a:pt x="64" y="362"/>
                  </a:lnTo>
                  <a:lnTo>
                    <a:pt x="55" y="335"/>
                  </a:lnTo>
                  <a:lnTo>
                    <a:pt x="47" y="309"/>
                  </a:lnTo>
                  <a:lnTo>
                    <a:pt x="41" y="283"/>
                  </a:lnTo>
                  <a:lnTo>
                    <a:pt x="37" y="259"/>
                  </a:lnTo>
                  <a:lnTo>
                    <a:pt x="34" y="235"/>
                  </a:lnTo>
                  <a:lnTo>
                    <a:pt x="31" y="210"/>
                  </a:lnTo>
                  <a:lnTo>
                    <a:pt x="30" y="188"/>
                  </a:lnTo>
                  <a:lnTo>
                    <a:pt x="30" y="166"/>
                  </a:lnTo>
                  <a:lnTo>
                    <a:pt x="31" y="145"/>
                  </a:lnTo>
                  <a:lnTo>
                    <a:pt x="33" y="126"/>
                  </a:lnTo>
                  <a:lnTo>
                    <a:pt x="35" y="107"/>
                  </a:lnTo>
                  <a:lnTo>
                    <a:pt x="38" y="90"/>
                  </a:lnTo>
                  <a:lnTo>
                    <a:pt x="41" y="74"/>
                  </a:lnTo>
                  <a:lnTo>
                    <a:pt x="44" y="59"/>
                  </a:lnTo>
                  <a:lnTo>
                    <a:pt x="51" y="34"/>
                  </a:lnTo>
                  <a:lnTo>
                    <a:pt x="57" y="14"/>
                  </a:lnTo>
                  <a:lnTo>
                    <a:pt x="61" y="3"/>
                  </a:lnTo>
                  <a:lnTo>
                    <a:pt x="63" y="0"/>
                  </a:lnTo>
                  <a:lnTo>
                    <a:pt x="31" y="21"/>
                  </a:lnTo>
                  <a:lnTo>
                    <a:pt x="24" y="44"/>
                  </a:lnTo>
                  <a:lnTo>
                    <a:pt x="18" y="66"/>
                  </a:lnTo>
                  <a:lnTo>
                    <a:pt x="12" y="90"/>
                  </a:lnTo>
                  <a:lnTo>
                    <a:pt x="7" y="114"/>
                  </a:lnTo>
                  <a:lnTo>
                    <a:pt x="4" y="137"/>
                  </a:lnTo>
                  <a:lnTo>
                    <a:pt x="2" y="162"/>
                  </a:lnTo>
                  <a:lnTo>
                    <a:pt x="0" y="186"/>
                  </a:lnTo>
                  <a:lnTo>
                    <a:pt x="0" y="210"/>
                  </a:lnTo>
                  <a:lnTo>
                    <a:pt x="1" y="244"/>
                  </a:lnTo>
                  <a:lnTo>
                    <a:pt x="3" y="278"/>
                  </a:lnTo>
                  <a:lnTo>
                    <a:pt x="8" y="311"/>
                  </a:lnTo>
                  <a:lnTo>
                    <a:pt x="15" y="343"/>
                  </a:lnTo>
                  <a:lnTo>
                    <a:pt x="23" y="376"/>
                  </a:lnTo>
                  <a:lnTo>
                    <a:pt x="33" y="406"/>
                  </a:lnTo>
                  <a:lnTo>
                    <a:pt x="45" y="437"/>
                  </a:lnTo>
                  <a:lnTo>
                    <a:pt x="58" y="467"/>
                  </a:lnTo>
                  <a:lnTo>
                    <a:pt x="73" y="496"/>
                  </a:lnTo>
                  <a:lnTo>
                    <a:pt x="90" y="524"/>
                  </a:lnTo>
                  <a:lnTo>
                    <a:pt x="108" y="551"/>
                  </a:lnTo>
                  <a:lnTo>
                    <a:pt x="128" y="579"/>
                  </a:lnTo>
                  <a:lnTo>
                    <a:pt x="148" y="604"/>
                  </a:lnTo>
                  <a:lnTo>
                    <a:pt x="170" y="629"/>
                  </a:lnTo>
                  <a:lnTo>
                    <a:pt x="195" y="653"/>
                  </a:lnTo>
                  <a:lnTo>
                    <a:pt x="219" y="676"/>
                  </a:lnTo>
                  <a:lnTo>
                    <a:pt x="245" y="698"/>
                  </a:lnTo>
                  <a:lnTo>
                    <a:pt x="272" y="719"/>
                  </a:lnTo>
                  <a:lnTo>
                    <a:pt x="301" y="738"/>
                  </a:lnTo>
                  <a:lnTo>
                    <a:pt x="330" y="756"/>
                  </a:lnTo>
                  <a:lnTo>
                    <a:pt x="361" y="774"/>
                  </a:lnTo>
                  <a:lnTo>
                    <a:pt x="392" y="790"/>
                  </a:lnTo>
                  <a:lnTo>
                    <a:pt x="425" y="804"/>
                  </a:lnTo>
                  <a:lnTo>
                    <a:pt x="457" y="817"/>
                  </a:lnTo>
                  <a:lnTo>
                    <a:pt x="491" y="829"/>
                  </a:lnTo>
                  <a:lnTo>
                    <a:pt x="526" y="840"/>
                  </a:lnTo>
                  <a:lnTo>
                    <a:pt x="562" y="848"/>
                  </a:lnTo>
                  <a:lnTo>
                    <a:pt x="598" y="855"/>
                  </a:lnTo>
                  <a:lnTo>
                    <a:pt x="635" y="861"/>
                  </a:lnTo>
                  <a:lnTo>
                    <a:pt x="672" y="865"/>
                  </a:lnTo>
                  <a:lnTo>
                    <a:pt x="711" y="868"/>
                  </a:lnTo>
                  <a:lnTo>
                    <a:pt x="750" y="869"/>
                  </a:lnTo>
                  <a:lnTo>
                    <a:pt x="781" y="868"/>
                  </a:lnTo>
                  <a:lnTo>
                    <a:pt x="811" y="867"/>
                  </a:lnTo>
                  <a:lnTo>
                    <a:pt x="841" y="864"/>
                  </a:lnTo>
                  <a:lnTo>
                    <a:pt x="871" y="861"/>
                  </a:lnTo>
                  <a:lnTo>
                    <a:pt x="900" y="855"/>
                  </a:lnTo>
                  <a:lnTo>
                    <a:pt x="929" y="850"/>
                  </a:lnTo>
                  <a:lnTo>
                    <a:pt x="957" y="843"/>
                  </a:lnTo>
                  <a:lnTo>
                    <a:pt x="985" y="835"/>
                  </a:lnTo>
                  <a:lnTo>
                    <a:pt x="1013" y="827"/>
                  </a:lnTo>
                  <a:lnTo>
                    <a:pt x="1040" y="817"/>
                  </a:lnTo>
                  <a:lnTo>
                    <a:pt x="1067" y="808"/>
                  </a:lnTo>
                  <a:lnTo>
                    <a:pt x="1092" y="796"/>
                  </a:lnTo>
                  <a:lnTo>
                    <a:pt x="1117" y="784"/>
                  </a:lnTo>
                  <a:lnTo>
                    <a:pt x="1142" y="772"/>
                  </a:lnTo>
                  <a:lnTo>
                    <a:pt x="1166" y="758"/>
                  </a:lnTo>
                  <a:lnTo>
                    <a:pt x="1189" y="743"/>
                  </a:lnTo>
                  <a:lnTo>
                    <a:pt x="1213" y="728"/>
                  </a:lnTo>
                  <a:lnTo>
                    <a:pt x="1235" y="712"/>
                  </a:lnTo>
                  <a:lnTo>
                    <a:pt x="1256" y="695"/>
                  </a:lnTo>
                  <a:lnTo>
                    <a:pt x="1277" y="679"/>
                  </a:lnTo>
                  <a:lnTo>
                    <a:pt x="1296" y="661"/>
                  </a:lnTo>
                  <a:lnTo>
                    <a:pt x="1316" y="641"/>
                  </a:lnTo>
                  <a:lnTo>
                    <a:pt x="1335" y="622"/>
                  </a:lnTo>
                  <a:lnTo>
                    <a:pt x="1352" y="602"/>
                  </a:lnTo>
                  <a:lnTo>
                    <a:pt x="1369" y="582"/>
                  </a:lnTo>
                  <a:lnTo>
                    <a:pt x="1384" y="561"/>
                  </a:lnTo>
                  <a:lnTo>
                    <a:pt x="1399" y="539"/>
                  </a:lnTo>
                  <a:lnTo>
                    <a:pt x="1413" y="518"/>
                  </a:lnTo>
                  <a:lnTo>
                    <a:pt x="1426" y="494"/>
                  </a:lnTo>
                  <a:lnTo>
                    <a:pt x="1437" y="471"/>
                  </a:lnTo>
                  <a:lnTo>
                    <a:pt x="1449" y="448"/>
                  </a:lnTo>
                  <a:lnTo>
                    <a:pt x="1459" y="423"/>
                  </a:lnTo>
                  <a:lnTo>
                    <a:pt x="1461" y="414"/>
                  </a:lnTo>
                  <a:close/>
                </a:path>
              </a:pathLst>
            </a:custGeom>
            <a:solidFill>
              <a:srgbClr val="733A3E"/>
            </a:solidFill>
            <a:ln w="9525">
              <a:noFill/>
              <a:round/>
              <a:headEnd/>
              <a:tailEnd/>
            </a:ln>
          </p:spPr>
          <p:txBody>
            <a:bodyPr/>
            <a:lstStyle/>
            <a:p>
              <a:endParaRPr lang="zh-TW" altLang="en-US"/>
            </a:p>
          </p:txBody>
        </p:sp>
        <p:sp>
          <p:nvSpPr>
            <p:cNvPr id="36922" name="Freeform 93"/>
            <p:cNvSpPr>
              <a:spLocks/>
            </p:cNvSpPr>
            <p:nvPr/>
          </p:nvSpPr>
          <p:spPr bwMode="auto">
            <a:xfrm>
              <a:off x="-1185863" y="873125"/>
              <a:ext cx="215900" cy="130175"/>
            </a:xfrm>
            <a:custGeom>
              <a:avLst/>
              <a:gdLst>
                <a:gd name="T0" fmla="*/ 2147483647 w 1223"/>
                <a:gd name="T1" fmla="*/ 2147483647 h 738"/>
                <a:gd name="T2" fmla="*/ 2147483647 w 1223"/>
                <a:gd name="T3" fmla="*/ 2147483647 h 738"/>
                <a:gd name="T4" fmla="*/ 2147483647 w 1223"/>
                <a:gd name="T5" fmla="*/ 2147483647 h 738"/>
                <a:gd name="T6" fmla="*/ 2147483647 w 1223"/>
                <a:gd name="T7" fmla="*/ 2147483647 h 738"/>
                <a:gd name="T8" fmla="*/ 2147483647 w 1223"/>
                <a:gd name="T9" fmla="*/ 2147483647 h 738"/>
                <a:gd name="T10" fmla="*/ 2147483647 w 1223"/>
                <a:gd name="T11" fmla="*/ 2147483647 h 738"/>
                <a:gd name="T12" fmla="*/ 2147483647 w 1223"/>
                <a:gd name="T13" fmla="*/ 2147483647 h 738"/>
                <a:gd name="T14" fmla="*/ 2147483647 w 1223"/>
                <a:gd name="T15" fmla="*/ 2147483647 h 738"/>
                <a:gd name="T16" fmla="*/ 2147483647 w 1223"/>
                <a:gd name="T17" fmla="*/ 2147483647 h 738"/>
                <a:gd name="T18" fmla="*/ 2147483647 w 1223"/>
                <a:gd name="T19" fmla="*/ 2147483647 h 738"/>
                <a:gd name="T20" fmla="*/ 2147483647 w 1223"/>
                <a:gd name="T21" fmla="*/ 2147483647 h 738"/>
                <a:gd name="T22" fmla="*/ 2147483647 w 1223"/>
                <a:gd name="T23" fmla="*/ 2147483647 h 738"/>
                <a:gd name="T24" fmla="*/ 2147483647 w 1223"/>
                <a:gd name="T25" fmla="*/ 2147483647 h 738"/>
                <a:gd name="T26" fmla="*/ 2147483647 w 1223"/>
                <a:gd name="T27" fmla="*/ 2147483647 h 738"/>
                <a:gd name="T28" fmla="*/ 2147483647 w 1223"/>
                <a:gd name="T29" fmla="*/ 2147483647 h 738"/>
                <a:gd name="T30" fmla="*/ 2147483647 w 1223"/>
                <a:gd name="T31" fmla="*/ 2147483647 h 738"/>
                <a:gd name="T32" fmla="*/ 2147483647 w 1223"/>
                <a:gd name="T33" fmla="*/ 2147483647 h 738"/>
                <a:gd name="T34" fmla="*/ 2147483647 w 1223"/>
                <a:gd name="T35" fmla="*/ 2147483647 h 738"/>
                <a:gd name="T36" fmla="*/ 2147483647 w 1223"/>
                <a:gd name="T37" fmla="*/ 2147483647 h 738"/>
                <a:gd name="T38" fmla="*/ 2147483647 w 1223"/>
                <a:gd name="T39" fmla="*/ 2147483647 h 738"/>
                <a:gd name="T40" fmla="*/ 2147483647 w 1223"/>
                <a:gd name="T41" fmla="*/ 2147483647 h 738"/>
                <a:gd name="T42" fmla="*/ 2147483647 w 1223"/>
                <a:gd name="T43" fmla="*/ 2147483647 h 738"/>
                <a:gd name="T44" fmla="*/ 2147483647 w 1223"/>
                <a:gd name="T45" fmla="*/ 2147483647 h 738"/>
                <a:gd name="T46" fmla="*/ 2147483647 w 1223"/>
                <a:gd name="T47" fmla="*/ 2147483647 h 738"/>
                <a:gd name="T48" fmla="*/ 2147483647 w 1223"/>
                <a:gd name="T49" fmla="*/ 2147483647 h 738"/>
                <a:gd name="T50" fmla="*/ 2147483647 w 1223"/>
                <a:gd name="T51" fmla="*/ 2147483647 h 738"/>
                <a:gd name="T52" fmla="*/ 2147483647 w 1223"/>
                <a:gd name="T53" fmla="*/ 2147483647 h 738"/>
                <a:gd name="T54" fmla="*/ 2147483647 w 1223"/>
                <a:gd name="T55" fmla="*/ 2147483647 h 738"/>
                <a:gd name="T56" fmla="*/ 2147483647 w 1223"/>
                <a:gd name="T57" fmla="*/ 0 h 738"/>
                <a:gd name="T58" fmla="*/ 0 w 1223"/>
                <a:gd name="T59" fmla="*/ 2147483647 h 738"/>
                <a:gd name="T60" fmla="*/ 2147483647 w 1223"/>
                <a:gd name="T61" fmla="*/ 2147483647 h 738"/>
                <a:gd name="T62" fmla="*/ 2147483647 w 1223"/>
                <a:gd name="T63" fmla="*/ 2147483647 h 738"/>
                <a:gd name="T64" fmla="*/ 2147483647 w 1223"/>
                <a:gd name="T65" fmla="*/ 2147483647 h 738"/>
                <a:gd name="T66" fmla="*/ 2147483647 w 1223"/>
                <a:gd name="T67" fmla="*/ 2147483647 h 738"/>
                <a:gd name="T68" fmla="*/ 2147483647 w 1223"/>
                <a:gd name="T69" fmla="*/ 2147483647 h 738"/>
                <a:gd name="T70" fmla="*/ 2147483647 w 1223"/>
                <a:gd name="T71" fmla="*/ 2147483647 h 738"/>
                <a:gd name="T72" fmla="*/ 2147483647 w 1223"/>
                <a:gd name="T73" fmla="*/ 2147483647 h 738"/>
                <a:gd name="T74" fmla="*/ 2147483647 w 1223"/>
                <a:gd name="T75" fmla="*/ 2147483647 h 738"/>
                <a:gd name="T76" fmla="*/ 2147483647 w 1223"/>
                <a:gd name="T77" fmla="*/ 2147483647 h 738"/>
                <a:gd name="T78" fmla="*/ 2147483647 w 1223"/>
                <a:gd name="T79" fmla="*/ 2147483647 h 738"/>
                <a:gd name="T80" fmla="*/ 2147483647 w 1223"/>
                <a:gd name="T81" fmla="*/ 2147483647 h 738"/>
                <a:gd name="T82" fmla="*/ 2147483647 w 1223"/>
                <a:gd name="T83" fmla="*/ 2147483647 h 738"/>
                <a:gd name="T84" fmla="*/ 2147483647 w 1223"/>
                <a:gd name="T85" fmla="*/ 2147483647 h 738"/>
                <a:gd name="T86" fmla="*/ 2147483647 w 1223"/>
                <a:gd name="T87" fmla="*/ 2147483647 h 738"/>
                <a:gd name="T88" fmla="*/ 2147483647 w 1223"/>
                <a:gd name="T89" fmla="*/ 2147483647 h 738"/>
                <a:gd name="T90" fmla="*/ 2147483647 w 1223"/>
                <a:gd name="T91" fmla="*/ 2147483647 h 738"/>
                <a:gd name="T92" fmla="*/ 2147483647 w 1223"/>
                <a:gd name="T93" fmla="*/ 2147483647 h 738"/>
                <a:gd name="T94" fmla="*/ 2147483647 w 1223"/>
                <a:gd name="T95" fmla="*/ 2147483647 h 738"/>
                <a:gd name="T96" fmla="*/ 2147483647 w 1223"/>
                <a:gd name="T97" fmla="*/ 2147483647 h 738"/>
                <a:gd name="T98" fmla="*/ 2147483647 w 1223"/>
                <a:gd name="T99" fmla="*/ 2147483647 h 738"/>
                <a:gd name="T100" fmla="*/ 2147483647 w 1223"/>
                <a:gd name="T101" fmla="*/ 2147483647 h 738"/>
                <a:gd name="T102" fmla="*/ 2147483647 w 1223"/>
                <a:gd name="T103" fmla="*/ 2147483647 h 738"/>
                <a:gd name="T104" fmla="*/ 2147483647 w 1223"/>
                <a:gd name="T105" fmla="*/ 2147483647 h 738"/>
                <a:gd name="T106" fmla="*/ 2147483647 w 1223"/>
                <a:gd name="T107" fmla="*/ 2147483647 h 738"/>
                <a:gd name="T108" fmla="*/ 2147483647 w 1223"/>
                <a:gd name="T109" fmla="*/ 2147483647 h 738"/>
                <a:gd name="T110" fmla="*/ 2147483647 w 1223"/>
                <a:gd name="T111" fmla="*/ 2147483647 h 738"/>
                <a:gd name="T112" fmla="*/ 2147483647 w 1223"/>
                <a:gd name="T113" fmla="*/ 2147483647 h 738"/>
                <a:gd name="T114" fmla="*/ 2147483647 w 1223"/>
                <a:gd name="T115" fmla="*/ 2147483647 h 738"/>
                <a:gd name="T116" fmla="*/ 2147483647 w 1223"/>
                <a:gd name="T117" fmla="*/ 2147483647 h 738"/>
                <a:gd name="T118" fmla="*/ 2147483647 w 1223"/>
                <a:gd name="T119" fmla="*/ 2147483647 h 738"/>
                <a:gd name="T120" fmla="*/ 2147483647 w 1223"/>
                <a:gd name="T121" fmla="*/ 2147483647 h 7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23"/>
                <a:gd name="T184" fmla="*/ 0 h 738"/>
                <a:gd name="T185" fmla="*/ 1223 w 1223"/>
                <a:gd name="T186" fmla="*/ 738 h 7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23" h="738">
                  <a:moveTo>
                    <a:pt x="1223" y="611"/>
                  </a:moveTo>
                  <a:lnTo>
                    <a:pt x="1194" y="623"/>
                  </a:lnTo>
                  <a:lnTo>
                    <a:pt x="1161" y="635"/>
                  </a:lnTo>
                  <a:lnTo>
                    <a:pt x="1126" y="647"/>
                  </a:lnTo>
                  <a:lnTo>
                    <a:pt x="1088" y="659"/>
                  </a:lnTo>
                  <a:lnTo>
                    <a:pt x="1047" y="670"/>
                  </a:lnTo>
                  <a:lnTo>
                    <a:pt x="1005" y="680"/>
                  </a:lnTo>
                  <a:lnTo>
                    <a:pt x="959" y="688"/>
                  </a:lnTo>
                  <a:lnTo>
                    <a:pt x="912" y="696"/>
                  </a:lnTo>
                  <a:lnTo>
                    <a:pt x="889" y="698"/>
                  </a:lnTo>
                  <a:lnTo>
                    <a:pt x="866" y="700"/>
                  </a:lnTo>
                  <a:lnTo>
                    <a:pt x="841" y="702"/>
                  </a:lnTo>
                  <a:lnTo>
                    <a:pt x="817" y="702"/>
                  </a:lnTo>
                  <a:lnTo>
                    <a:pt x="793" y="702"/>
                  </a:lnTo>
                  <a:lnTo>
                    <a:pt x="768" y="701"/>
                  </a:lnTo>
                  <a:lnTo>
                    <a:pt x="743" y="700"/>
                  </a:lnTo>
                  <a:lnTo>
                    <a:pt x="719" y="697"/>
                  </a:lnTo>
                  <a:lnTo>
                    <a:pt x="694" y="694"/>
                  </a:lnTo>
                  <a:lnTo>
                    <a:pt x="670" y="688"/>
                  </a:lnTo>
                  <a:lnTo>
                    <a:pt x="645" y="683"/>
                  </a:lnTo>
                  <a:lnTo>
                    <a:pt x="621" y="677"/>
                  </a:lnTo>
                  <a:lnTo>
                    <a:pt x="597" y="668"/>
                  </a:lnTo>
                  <a:lnTo>
                    <a:pt x="573" y="660"/>
                  </a:lnTo>
                  <a:lnTo>
                    <a:pt x="549" y="649"/>
                  </a:lnTo>
                  <a:lnTo>
                    <a:pt x="527" y="637"/>
                  </a:lnTo>
                  <a:lnTo>
                    <a:pt x="495" y="622"/>
                  </a:lnTo>
                  <a:lnTo>
                    <a:pt x="465" y="605"/>
                  </a:lnTo>
                  <a:lnTo>
                    <a:pt x="437" y="587"/>
                  </a:lnTo>
                  <a:lnTo>
                    <a:pt x="408" y="570"/>
                  </a:lnTo>
                  <a:lnTo>
                    <a:pt x="381" y="552"/>
                  </a:lnTo>
                  <a:lnTo>
                    <a:pt x="354" y="533"/>
                  </a:lnTo>
                  <a:lnTo>
                    <a:pt x="329" y="515"/>
                  </a:lnTo>
                  <a:lnTo>
                    <a:pt x="303" y="496"/>
                  </a:lnTo>
                  <a:lnTo>
                    <a:pt x="280" y="476"/>
                  </a:lnTo>
                  <a:lnTo>
                    <a:pt x="257" y="457"/>
                  </a:lnTo>
                  <a:lnTo>
                    <a:pt x="235" y="437"/>
                  </a:lnTo>
                  <a:lnTo>
                    <a:pt x="214" y="418"/>
                  </a:lnTo>
                  <a:lnTo>
                    <a:pt x="194" y="398"/>
                  </a:lnTo>
                  <a:lnTo>
                    <a:pt x="175" y="378"/>
                  </a:lnTo>
                  <a:lnTo>
                    <a:pt x="156" y="357"/>
                  </a:lnTo>
                  <a:lnTo>
                    <a:pt x="139" y="337"/>
                  </a:lnTo>
                  <a:lnTo>
                    <a:pt x="123" y="317"/>
                  </a:lnTo>
                  <a:lnTo>
                    <a:pt x="107" y="295"/>
                  </a:lnTo>
                  <a:lnTo>
                    <a:pt x="93" y="274"/>
                  </a:lnTo>
                  <a:lnTo>
                    <a:pt x="80" y="254"/>
                  </a:lnTo>
                  <a:lnTo>
                    <a:pt x="68" y="233"/>
                  </a:lnTo>
                  <a:lnTo>
                    <a:pt x="56" y="212"/>
                  </a:lnTo>
                  <a:lnTo>
                    <a:pt x="47" y="190"/>
                  </a:lnTo>
                  <a:lnTo>
                    <a:pt x="37" y="169"/>
                  </a:lnTo>
                  <a:lnTo>
                    <a:pt x="29" y="148"/>
                  </a:lnTo>
                  <a:lnTo>
                    <a:pt x="22" y="127"/>
                  </a:lnTo>
                  <a:lnTo>
                    <a:pt x="16" y="106"/>
                  </a:lnTo>
                  <a:lnTo>
                    <a:pt x="11" y="85"/>
                  </a:lnTo>
                  <a:lnTo>
                    <a:pt x="8" y="63"/>
                  </a:lnTo>
                  <a:lnTo>
                    <a:pt x="4" y="42"/>
                  </a:lnTo>
                  <a:lnTo>
                    <a:pt x="2" y="21"/>
                  </a:lnTo>
                  <a:lnTo>
                    <a:pt x="2" y="0"/>
                  </a:lnTo>
                  <a:lnTo>
                    <a:pt x="1" y="0"/>
                  </a:lnTo>
                  <a:lnTo>
                    <a:pt x="0" y="1"/>
                  </a:lnTo>
                  <a:lnTo>
                    <a:pt x="0" y="28"/>
                  </a:lnTo>
                  <a:lnTo>
                    <a:pt x="1" y="56"/>
                  </a:lnTo>
                  <a:lnTo>
                    <a:pt x="3" y="83"/>
                  </a:lnTo>
                  <a:lnTo>
                    <a:pt x="8" y="111"/>
                  </a:lnTo>
                  <a:lnTo>
                    <a:pt x="12" y="139"/>
                  </a:lnTo>
                  <a:lnTo>
                    <a:pt x="18" y="166"/>
                  </a:lnTo>
                  <a:lnTo>
                    <a:pt x="26" y="193"/>
                  </a:lnTo>
                  <a:lnTo>
                    <a:pt x="34" y="219"/>
                  </a:lnTo>
                  <a:lnTo>
                    <a:pt x="44" y="246"/>
                  </a:lnTo>
                  <a:lnTo>
                    <a:pt x="54" y="272"/>
                  </a:lnTo>
                  <a:lnTo>
                    <a:pt x="66" y="297"/>
                  </a:lnTo>
                  <a:lnTo>
                    <a:pt x="80" y="323"/>
                  </a:lnTo>
                  <a:lnTo>
                    <a:pt x="93" y="348"/>
                  </a:lnTo>
                  <a:lnTo>
                    <a:pt x="108" y="373"/>
                  </a:lnTo>
                  <a:lnTo>
                    <a:pt x="125" y="396"/>
                  </a:lnTo>
                  <a:lnTo>
                    <a:pt x="142" y="420"/>
                  </a:lnTo>
                  <a:lnTo>
                    <a:pt x="160" y="443"/>
                  </a:lnTo>
                  <a:lnTo>
                    <a:pt x="179" y="465"/>
                  </a:lnTo>
                  <a:lnTo>
                    <a:pt x="199" y="487"/>
                  </a:lnTo>
                  <a:lnTo>
                    <a:pt x="221" y="508"/>
                  </a:lnTo>
                  <a:lnTo>
                    <a:pt x="243" y="528"/>
                  </a:lnTo>
                  <a:lnTo>
                    <a:pt x="266" y="547"/>
                  </a:lnTo>
                  <a:lnTo>
                    <a:pt x="289" y="566"/>
                  </a:lnTo>
                  <a:lnTo>
                    <a:pt x="315" y="584"/>
                  </a:lnTo>
                  <a:lnTo>
                    <a:pt x="340" y="602"/>
                  </a:lnTo>
                  <a:lnTo>
                    <a:pt x="367" y="618"/>
                  </a:lnTo>
                  <a:lnTo>
                    <a:pt x="393" y="634"/>
                  </a:lnTo>
                  <a:lnTo>
                    <a:pt x="422" y="649"/>
                  </a:lnTo>
                  <a:lnTo>
                    <a:pt x="451" y="663"/>
                  </a:lnTo>
                  <a:lnTo>
                    <a:pt x="480" y="675"/>
                  </a:lnTo>
                  <a:lnTo>
                    <a:pt x="510" y="687"/>
                  </a:lnTo>
                  <a:lnTo>
                    <a:pt x="542" y="698"/>
                  </a:lnTo>
                  <a:lnTo>
                    <a:pt x="565" y="704"/>
                  </a:lnTo>
                  <a:lnTo>
                    <a:pt x="587" y="711"/>
                  </a:lnTo>
                  <a:lnTo>
                    <a:pt x="610" y="717"/>
                  </a:lnTo>
                  <a:lnTo>
                    <a:pt x="634" y="722"/>
                  </a:lnTo>
                  <a:lnTo>
                    <a:pt x="657" y="726"/>
                  </a:lnTo>
                  <a:lnTo>
                    <a:pt x="680" y="730"/>
                  </a:lnTo>
                  <a:lnTo>
                    <a:pt x="704" y="733"/>
                  </a:lnTo>
                  <a:lnTo>
                    <a:pt x="726" y="735"/>
                  </a:lnTo>
                  <a:lnTo>
                    <a:pt x="749" y="737"/>
                  </a:lnTo>
                  <a:lnTo>
                    <a:pt x="773" y="738"/>
                  </a:lnTo>
                  <a:lnTo>
                    <a:pt x="795" y="738"/>
                  </a:lnTo>
                  <a:lnTo>
                    <a:pt x="817" y="738"/>
                  </a:lnTo>
                  <a:lnTo>
                    <a:pt x="840" y="737"/>
                  </a:lnTo>
                  <a:lnTo>
                    <a:pt x="863" y="736"/>
                  </a:lnTo>
                  <a:lnTo>
                    <a:pt x="885" y="734"/>
                  </a:lnTo>
                  <a:lnTo>
                    <a:pt x="906" y="732"/>
                  </a:lnTo>
                  <a:lnTo>
                    <a:pt x="928" y="729"/>
                  </a:lnTo>
                  <a:lnTo>
                    <a:pt x="950" y="724"/>
                  </a:lnTo>
                  <a:lnTo>
                    <a:pt x="971" y="720"/>
                  </a:lnTo>
                  <a:lnTo>
                    <a:pt x="992" y="715"/>
                  </a:lnTo>
                  <a:lnTo>
                    <a:pt x="1013" y="709"/>
                  </a:lnTo>
                  <a:lnTo>
                    <a:pt x="1034" y="703"/>
                  </a:lnTo>
                  <a:lnTo>
                    <a:pt x="1054" y="697"/>
                  </a:lnTo>
                  <a:lnTo>
                    <a:pt x="1075" y="689"/>
                  </a:lnTo>
                  <a:lnTo>
                    <a:pt x="1094" y="681"/>
                  </a:lnTo>
                  <a:lnTo>
                    <a:pt x="1114" y="673"/>
                  </a:lnTo>
                  <a:lnTo>
                    <a:pt x="1133" y="664"/>
                  </a:lnTo>
                  <a:lnTo>
                    <a:pt x="1151" y="654"/>
                  </a:lnTo>
                  <a:lnTo>
                    <a:pt x="1170" y="645"/>
                  </a:lnTo>
                  <a:lnTo>
                    <a:pt x="1188" y="634"/>
                  </a:lnTo>
                  <a:lnTo>
                    <a:pt x="1205" y="623"/>
                  </a:lnTo>
                  <a:lnTo>
                    <a:pt x="1223" y="611"/>
                  </a:lnTo>
                  <a:close/>
                </a:path>
              </a:pathLst>
            </a:custGeom>
            <a:solidFill>
              <a:srgbClr val="733A3E"/>
            </a:solidFill>
            <a:ln w="9525">
              <a:noFill/>
              <a:round/>
              <a:headEnd/>
              <a:tailEnd/>
            </a:ln>
          </p:spPr>
          <p:txBody>
            <a:bodyPr/>
            <a:lstStyle/>
            <a:p>
              <a:endParaRPr lang="zh-TW" altLang="en-US"/>
            </a:p>
          </p:txBody>
        </p:sp>
        <p:sp>
          <p:nvSpPr>
            <p:cNvPr id="36923" name="Freeform 94"/>
            <p:cNvSpPr>
              <a:spLocks/>
            </p:cNvSpPr>
            <p:nvPr/>
          </p:nvSpPr>
          <p:spPr bwMode="auto">
            <a:xfrm>
              <a:off x="-1239838" y="188913"/>
              <a:ext cx="487363" cy="1079500"/>
            </a:xfrm>
            <a:custGeom>
              <a:avLst/>
              <a:gdLst>
                <a:gd name="T0" fmla="*/ 2147483647 w 2762"/>
                <a:gd name="T1" fmla="*/ 2147483647 h 6118"/>
                <a:gd name="T2" fmla="*/ 2147483647 w 2762"/>
                <a:gd name="T3" fmla="*/ 2147483647 h 6118"/>
                <a:gd name="T4" fmla="*/ 2147483647 w 2762"/>
                <a:gd name="T5" fmla="*/ 2147483647 h 6118"/>
                <a:gd name="T6" fmla="*/ 2147483647 w 2762"/>
                <a:gd name="T7" fmla="*/ 2147483647 h 6118"/>
                <a:gd name="T8" fmla="*/ 2147483647 w 2762"/>
                <a:gd name="T9" fmla="*/ 2147483647 h 6118"/>
                <a:gd name="T10" fmla="*/ 2147483647 w 2762"/>
                <a:gd name="T11" fmla="*/ 2147483647 h 6118"/>
                <a:gd name="T12" fmla="*/ 2147483647 w 2762"/>
                <a:gd name="T13" fmla="*/ 2147483647 h 6118"/>
                <a:gd name="T14" fmla="*/ 2147483647 w 2762"/>
                <a:gd name="T15" fmla="*/ 2147483647 h 6118"/>
                <a:gd name="T16" fmla="*/ 2147483647 w 2762"/>
                <a:gd name="T17" fmla="*/ 2147483647 h 6118"/>
                <a:gd name="T18" fmla="*/ 2147483647 w 2762"/>
                <a:gd name="T19" fmla="*/ 2147483647 h 6118"/>
                <a:gd name="T20" fmla="*/ 2147483647 w 2762"/>
                <a:gd name="T21" fmla="*/ 2147483647 h 6118"/>
                <a:gd name="T22" fmla="*/ 2147483647 w 2762"/>
                <a:gd name="T23" fmla="*/ 2147483647 h 6118"/>
                <a:gd name="T24" fmla="*/ 2147483647 w 2762"/>
                <a:gd name="T25" fmla="*/ 2147483647 h 6118"/>
                <a:gd name="T26" fmla="*/ 2147483647 w 2762"/>
                <a:gd name="T27" fmla="*/ 2147483647 h 6118"/>
                <a:gd name="T28" fmla="*/ 2147483647 w 2762"/>
                <a:gd name="T29" fmla="*/ 2147483647 h 6118"/>
                <a:gd name="T30" fmla="*/ 2147483647 w 2762"/>
                <a:gd name="T31" fmla="*/ 2147483647 h 6118"/>
                <a:gd name="T32" fmla="*/ 2147483647 w 2762"/>
                <a:gd name="T33" fmla="*/ 2147483647 h 6118"/>
                <a:gd name="T34" fmla="*/ 2147483647 w 2762"/>
                <a:gd name="T35" fmla="*/ 2147483647 h 6118"/>
                <a:gd name="T36" fmla="*/ 2147483647 w 2762"/>
                <a:gd name="T37" fmla="*/ 2147483647 h 6118"/>
                <a:gd name="T38" fmla="*/ 2147483647 w 2762"/>
                <a:gd name="T39" fmla="*/ 2147483647 h 6118"/>
                <a:gd name="T40" fmla="*/ 2147483647 w 2762"/>
                <a:gd name="T41" fmla="*/ 2147483647 h 6118"/>
                <a:gd name="T42" fmla="*/ 2147483647 w 2762"/>
                <a:gd name="T43" fmla="*/ 2147483647 h 6118"/>
                <a:gd name="T44" fmla="*/ 2147483647 w 2762"/>
                <a:gd name="T45" fmla="*/ 2147483647 h 6118"/>
                <a:gd name="T46" fmla="*/ 2147483647 w 2762"/>
                <a:gd name="T47" fmla="*/ 2147483647 h 6118"/>
                <a:gd name="T48" fmla="*/ 2147483647 w 2762"/>
                <a:gd name="T49" fmla="*/ 2147483647 h 6118"/>
                <a:gd name="T50" fmla="*/ 2147483647 w 2762"/>
                <a:gd name="T51" fmla="*/ 2147483647 h 6118"/>
                <a:gd name="T52" fmla="*/ 2147483647 w 2762"/>
                <a:gd name="T53" fmla="*/ 2147483647 h 6118"/>
                <a:gd name="T54" fmla="*/ 2147483647 w 2762"/>
                <a:gd name="T55" fmla="*/ 2147483647 h 6118"/>
                <a:gd name="T56" fmla="*/ 2147483647 w 2762"/>
                <a:gd name="T57" fmla="*/ 2147483647 h 6118"/>
                <a:gd name="T58" fmla="*/ 2147483647 w 2762"/>
                <a:gd name="T59" fmla="*/ 2147483647 h 6118"/>
                <a:gd name="T60" fmla="*/ 2147483647 w 2762"/>
                <a:gd name="T61" fmla="*/ 2147483647 h 6118"/>
                <a:gd name="T62" fmla="*/ 2147483647 w 2762"/>
                <a:gd name="T63" fmla="*/ 2147483647 h 6118"/>
                <a:gd name="T64" fmla="*/ 2147483647 w 2762"/>
                <a:gd name="T65" fmla="*/ 2147483647 h 6118"/>
                <a:gd name="T66" fmla="*/ 2147483647 w 2762"/>
                <a:gd name="T67" fmla="*/ 2147483647 h 6118"/>
                <a:gd name="T68" fmla="*/ 2147483647 w 2762"/>
                <a:gd name="T69" fmla="*/ 2147483647 h 6118"/>
                <a:gd name="T70" fmla="*/ 2147483647 w 2762"/>
                <a:gd name="T71" fmla="*/ 2147483647 h 6118"/>
                <a:gd name="T72" fmla="*/ 2147483647 w 2762"/>
                <a:gd name="T73" fmla="*/ 2147483647 h 6118"/>
                <a:gd name="T74" fmla="*/ 2147483647 w 2762"/>
                <a:gd name="T75" fmla="*/ 2147483647 h 6118"/>
                <a:gd name="T76" fmla="*/ 2147483647 w 2762"/>
                <a:gd name="T77" fmla="*/ 2147483647 h 6118"/>
                <a:gd name="T78" fmla="*/ 2147483647 w 2762"/>
                <a:gd name="T79" fmla="*/ 2147483647 h 6118"/>
                <a:gd name="T80" fmla="*/ 2147483647 w 2762"/>
                <a:gd name="T81" fmla="*/ 2147483647 h 6118"/>
                <a:gd name="T82" fmla="*/ 2147483647 w 2762"/>
                <a:gd name="T83" fmla="*/ 2147483647 h 6118"/>
                <a:gd name="T84" fmla="*/ 2147483647 w 2762"/>
                <a:gd name="T85" fmla="*/ 2147483647 h 6118"/>
                <a:gd name="T86" fmla="*/ 2147483647 w 2762"/>
                <a:gd name="T87" fmla="*/ 2147483647 h 6118"/>
                <a:gd name="T88" fmla="*/ 2147483647 w 2762"/>
                <a:gd name="T89" fmla="*/ 2147483647 h 6118"/>
                <a:gd name="T90" fmla="*/ 2147483647 w 2762"/>
                <a:gd name="T91" fmla="*/ 2147483647 h 6118"/>
                <a:gd name="T92" fmla="*/ 2147483647 w 2762"/>
                <a:gd name="T93" fmla="*/ 2147483647 h 6118"/>
                <a:gd name="T94" fmla="*/ 2147483647 w 2762"/>
                <a:gd name="T95" fmla="*/ 2147483647 h 6118"/>
                <a:gd name="T96" fmla="*/ 2147483647 w 2762"/>
                <a:gd name="T97" fmla="*/ 2147483647 h 6118"/>
                <a:gd name="T98" fmla="*/ 2147483647 w 2762"/>
                <a:gd name="T99" fmla="*/ 2147483647 h 6118"/>
                <a:gd name="T100" fmla="*/ 2147483647 w 2762"/>
                <a:gd name="T101" fmla="*/ 2147483647 h 6118"/>
                <a:gd name="T102" fmla="*/ 2147483647 w 2762"/>
                <a:gd name="T103" fmla="*/ 2147483647 h 6118"/>
                <a:gd name="T104" fmla="*/ 2147483647 w 2762"/>
                <a:gd name="T105" fmla="*/ 2147483647 h 6118"/>
                <a:gd name="T106" fmla="*/ 2147483647 w 2762"/>
                <a:gd name="T107" fmla="*/ 2147483647 h 611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762"/>
                <a:gd name="T163" fmla="*/ 0 h 6118"/>
                <a:gd name="T164" fmla="*/ 2762 w 2762"/>
                <a:gd name="T165" fmla="*/ 6118 h 611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762" h="6118">
                  <a:moveTo>
                    <a:pt x="273" y="22"/>
                  </a:moveTo>
                  <a:lnTo>
                    <a:pt x="283" y="20"/>
                  </a:lnTo>
                  <a:lnTo>
                    <a:pt x="310" y="15"/>
                  </a:lnTo>
                  <a:lnTo>
                    <a:pt x="354" y="10"/>
                  </a:lnTo>
                  <a:lnTo>
                    <a:pt x="413" y="4"/>
                  </a:lnTo>
                  <a:lnTo>
                    <a:pt x="448" y="2"/>
                  </a:lnTo>
                  <a:lnTo>
                    <a:pt x="486" y="1"/>
                  </a:lnTo>
                  <a:lnTo>
                    <a:pt x="528" y="0"/>
                  </a:lnTo>
                  <a:lnTo>
                    <a:pt x="572" y="1"/>
                  </a:lnTo>
                  <a:lnTo>
                    <a:pt x="620" y="3"/>
                  </a:lnTo>
                  <a:lnTo>
                    <a:pt x="670" y="6"/>
                  </a:lnTo>
                  <a:lnTo>
                    <a:pt x="721" y="12"/>
                  </a:lnTo>
                  <a:lnTo>
                    <a:pt x="777" y="18"/>
                  </a:lnTo>
                  <a:lnTo>
                    <a:pt x="834" y="28"/>
                  </a:lnTo>
                  <a:lnTo>
                    <a:pt x="892" y="39"/>
                  </a:lnTo>
                  <a:lnTo>
                    <a:pt x="954" y="53"/>
                  </a:lnTo>
                  <a:lnTo>
                    <a:pt x="1015" y="70"/>
                  </a:lnTo>
                  <a:lnTo>
                    <a:pt x="1080" y="89"/>
                  </a:lnTo>
                  <a:lnTo>
                    <a:pt x="1144" y="112"/>
                  </a:lnTo>
                  <a:lnTo>
                    <a:pt x="1211" y="138"/>
                  </a:lnTo>
                  <a:lnTo>
                    <a:pt x="1279" y="167"/>
                  </a:lnTo>
                  <a:lnTo>
                    <a:pt x="1347" y="200"/>
                  </a:lnTo>
                  <a:lnTo>
                    <a:pt x="1415" y="237"/>
                  </a:lnTo>
                  <a:lnTo>
                    <a:pt x="1484" y="279"/>
                  </a:lnTo>
                  <a:lnTo>
                    <a:pt x="1554" y="324"/>
                  </a:lnTo>
                  <a:lnTo>
                    <a:pt x="1624" y="374"/>
                  </a:lnTo>
                  <a:lnTo>
                    <a:pt x="1694" y="429"/>
                  </a:lnTo>
                  <a:lnTo>
                    <a:pt x="1764" y="488"/>
                  </a:lnTo>
                  <a:lnTo>
                    <a:pt x="1834" y="553"/>
                  </a:lnTo>
                  <a:lnTo>
                    <a:pt x="1884" y="604"/>
                  </a:lnTo>
                  <a:lnTo>
                    <a:pt x="1932" y="657"/>
                  </a:lnTo>
                  <a:lnTo>
                    <a:pt x="1979" y="712"/>
                  </a:lnTo>
                  <a:lnTo>
                    <a:pt x="2025" y="768"/>
                  </a:lnTo>
                  <a:lnTo>
                    <a:pt x="2068" y="827"/>
                  </a:lnTo>
                  <a:lnTo>
                    <a:pt x="2110" y="887"/>
                  </a:lnTo>
                  <a:lnTo>
                    <a:pt x="2151" y="949"/>
                  </a:lnTo>
                  <a:lnTo>
                    <a:pt x="2190" y="1012"/>
                  </a:lnTo>
                  <a:lnTo>
                    <a:pt x="2228" y="1077"/>
                  </a:lnTo>
                  <a:lnTo>
                    <a:pt x="2263" y="1143"/>
                  </a:lnTo>
                  <a:lnTo>
                    <a:pt x="2297" y="1210"/>
                  </a:lnTo>
                  <a:lnTo>
                    <a:pt x="2330" y="1278"/>
                  </a:lnTo>
                  <a:lnTo>
                    <a:pt x="2361" y="1348"/>
                  </a:lnTo>
                  <a:lnTo>
                    <a:pt x="2390" y="1418"/>
                  </a:lnTo>
                  <a:lnTo>
                    <a:pt x="2418" y="1489"/>
                  </a:lnTo>
                  <a:lnTo>
                    <a:pt x="2444" y="1561"/>
                  </a:lnTo>
                  <a:lnTo>
                    <a:pt x="2469" y="1634"/>
                  </a:lnTo>
                  <a:lnTo>
                    <a:pt x="2491" y="1707"/>
                  </a:lnTo>
                  <a:lnTo>
                    <a:pt x="2512" y="1782"/>
                  </a:lnTo>
                  <a:lnTo>
                    <a:pt x="2532" y="1856"/>
                  </a:lnTo>
                  <a:lnTo>
                    <a:pt x="2550" y="1930"/>
                  </a:lnTo>
                  <a:lnTo>
                    <a:pt x="2566" y="2005"/>
                  </a:lnTo>
                  <a:lnTo>
                    <a:pt x="2581" y="2079"/>
                  </a:lnTo>
                  <a:lnTo>
                    <a:pt x="2595" y="2154"/>
                  </a:lnTo>
                  <a:lnTo>
                    <a:pt x="2606" y="2229"/>
                  </a:lnTo>
                  <a:lnTo>
                    <a:pt x="2616" y="2304"/>
                  </a:lnTo>
                  <a:lnTo>
                    <a:pt x="2624" y="2378"/>
                  </a:lnTo>
                  <a:lnTo>
                    <a:pt x="2631" y="2451"/>
                  </a:lnTo>
                  <a:lnTo>
                    <a:pt x="2636" y="2525"/>
                  </a:lnTo>
                  <a:lnTo>
                    <a:pt x="2639" y="2597"/>
                  </a:lnTo>
                  <a:lnTo>
                    <a:pt x="2641" y="2669"/>
                  </a:lnTo>
                  <a:lnTo>
                    <a:pt x="2641" y="2741"/>
                  </a:lnTo>
                  <a:lnTo>
                    <a:pt x="2640" y="2792"/>
                  </a:lnTo>
                  <a:lnTo>
                    <a:pt x="2638" y="2844"/>
                  </a:lnTo>
                  <a:lnTo>
                    <a:pt x="2636" y="2896"/>
                  </a:lnTo>
                  <a:lnTo>
                    <a:pt x="2633" y="2949"/>
                  </a:lnTo>
                  <a:lnTo>
                    <a:pt x="2629" y="3001"/>
                  </a:lnTo>
                  <a:lnTo>
                    <a:pt x="2623" y="3054"/>
                  </a:lnTo>
                  <a:lnTo>
                    <a:pt x="2617" y="3107"/>
                  </a:lnTo>
                  <a:lnTo>
                    <a:pt x="2611" y="3160"/>
                  </a:lnTo>
                  <a:lnTo>
                    <a:pt x="2603" y="3213"/>
                  </a:lnTo>
                  <a:lnTo>
                    <a:pt x="2595" y="3265"/>
                  </a:lnTo>
                  <a:lnTo>
                    <a:pt x="2585" y="3318"/>
                  </a:lnTo>
                  <a:lnTo>
                    <a:pt x="2576" y="3370"/>
                  </a:lnTo>
                  <a:lnTo>
                    <a:pt x="2565" y="3423"/>
                  </a:lnTo>
                  <a:lnTo>
                    <a:pt x="2553" y="3476"/>
                  </a:lnTo>
                  <a:lnTo>
                    <a:pt x="2541" y="3529"/>
                  </a:lnTo>
                  <a:lnTo>
                    <a:pt x="2528" y="3581"/>
                  </a:lnTo>
                  <a:lnTo>
                    <a:pt x="2514" y="3633"/>
                  </a:lnTo>
                  <a:lnTo>
                    <a:pt x="2499" y="3686"/>
                  </a:lnTo>
                  <a:lnTo>
                    <a:pt x="2483" y="3737"/>
                  </a:lnTo>
                  <a:lnTo>
                    <a:pt x="2468" y="3789"/>
                  </a:lnTo>
                  <a:lnTo>
                    <a:pt x="2451" y="3840"/>
                  </a:lnTo>
                  <a:lnTo>
                    <a:pt x="2433" y="3890"/>
                  </a:lnTo>
                  <a:lnTo>
                    <a:pt x="2413" y="3940"/>
                  </a:lnTo>
                  <a:lnTo>
                    <a:pt x="2394" y="3990"/>
                  </a:lnTo>
                  <a:lnTo>
                    <a:pt x="2374" y="4039"/>
                  </a:lnTo>
                  <a:lnTo>
                    <a:pt x="2353" y="4087"/>
                  </a:lnTo>
                  <a:lnTo>
                    <a:pt x="2332" y="4136"/>
                  </a:lnTo>
                  <a:lnTo>
                    <a:pt x="2309" y="4184"/>
                  </a:lnTo>
                  <a:lnTo>
                    <a:pt x="2285" y="4230"/>
                  </a:lnTo>
                  <a:lnTo>
                    <a:pt x="2262" y="4277"/>
                  </a:lnTo>
                  <a:lnTo>
                    <a:pt x="2237" y="4321"/>
                  </a:lnTo>
                  <a:lnTo>
                    <a:pt x="2211" y="4367"/>
                  </a:lnTo>
                  <a:lnTo>
                    <a:pt x="2188" y="4408"/>
                  </a:lnTo>
                  <a:lnTo>
                    <a:pt x="2159" y="4458"/>
                  </a:lnTo>
                  <a:lnTo>
                    <a:pt x="2130" y="4515"/>
                  </a:lnTo>
                  <a:lnTo>
                    <a:pt x="2099" y="4578"/>
                  </a:lnTo>
                  <a:lnTo>
                    <a:pt x="2083" y="4612"/>
                  </a:lnTo>
                  <a:lnTo>
                    <a:pt x="2068" y="4646"/>
                  </a:lnTo>
                  <a:lnTo>
                    <a:pt x="2053" y="4681"/>
                  </a:lnTo>
                  <a:lnTo>
                    <a:pt x="2039" y="4716"/>
                  </a:lnTo>
                  <a:lnTo>
                    <a:pt x="2028" y="4750"/>
                  </a:lnTo>
                  <a:lnTo>
                    <a:pt x="2016" y="4785"/>
                  </a:lnTo>
                  <a:lnTo>
                    <a:pt x="2006" y="4820"/>
                  </a:lnTo>
                  <a:lnTo>
                    <a:pt x="1997" y="4855"/>
                  </a:lnTo>
                  <a:lnTo>
                    <a:pt x="1991" y="4889"/>
                  </a:lnTo>
                  <a:lnTo>
                    <a:pt x="1987" y="4923"/>
                  </a:lnTo>
                  <a:lnTo>
                    <a:pt x="1983" y="4956"/>
                  </a:lnTo>
                  <a:lnTo>
                    <a:pt x="1983" y="4987"/>
                  </a:lnTo>
                  <a:lnTo>
                    <a:pt x="1985" y="5016"/>
                  </a:lnTo>
                  <a:lnTo>
                    <a:pt x="1991" y="5045"/>
                  </a:lnTo>
                  <a:lnTo>
                    <a:pt x="1999" y="5071"/>
                  </a:lnTo>
                  <a:lnTo>
                    <a:pt x="2011" y="5097"/>
                  </a:lnTo>
                  <a:lnTo>
                    <a:pt x="2026" y="5119"/>
                  </a:lnTo>
                  <a:lnTo>
                    <a:pt x="2044" y="5139"/>
                  </a:lnTo>
                  <a:lnTo>
                    <a:pt x="2066" y="5156"/>
                  </a:lnTo>
                  <a:lnTo>
                    <a:pt x="2091" y="5171"/>
                  </a:lnTo>
                  <a:lnTo>
                    <a:pt x="2122" y="5184"/>
                  </a:lnTo>
                  <a:lnTo>
                    <a:pt x="2157" y="5192"/>
                  </a:lnTo>
                  <a:lnTo>
                    <a:pt x="2196" y="5197"/>
                  </a:lnTo>
                  <a:lnTo>
                    <a:pt x="2240" y="5200"/>
                  </a:lnTo>
                  <a:lnTo>
                    <a:pt x="2268" y="5198"/>
                  </a:lnTo>
                  <a:lnTo>
                    <a:pt x="2295" y="5195"/>
                  </a:lnTo>
                  <a:lnTo>
                    <a:pt x="2318" y="5190"/>
                  </a:lnTo>
                  <a:lnTo>
                    <a:pt x="2339" y="5184"/>
                  </a:lnTo>
                  <a:lnTo>
                    <a:pt x="2358" y="5175"/>
                  </a:lnTo>
                  <a:lnTo>
                    <a:pt x="2375" y="5165"/>
                  </a:lnTo>
                  <a:lnTo>
                    <a:pt x="2389" y="5153"/>
                  </a:lnTo>
                  <a:lnTo>
                    <a:pt x="2402" y="5140"/>
                  </a:lnTo>
                  <a:lnTo>
                    <a:pt x="2412" y="5126"/>
                  </a:lnTo>
                  <a:lnTo>
                    <a:pt x="2421" y="5111"/>
                  </a:lnTo>
                  <a:lnTo>
                    <a:pt x="2427" y="5095"/>
                  </a:lnTo>
                  <a:lnTo>
                    <a:pt x="2433" y="5077"/>
                  </a:lnTo>
                  <a:lnTo>
                    <a:pt x="2437" y="5059"/>
                  </a:lnTo>
                  <a:lnTo>
                    <a:pt x="2439" y="5040"/>
                  </a:lnTo>
                  <a:lnTo>
                    <a:pt x="2440" y="5019"/>
                  </a:lnTo>
                  <a:lnTo>
                    <a:pt x="2439" y="4999"/>
                  </a:lnTo>
                  <a:lnTo>
                    <a:pt x="2438" y="4979"/>
                  </a:lnTo>
                  <a:lnTo>
                    <a:pt x="2435" y="4958"/>
                  </a:lnTo>
                  <a:lnTo>
                    <a:pt x="2430" y="4937"/>
                  </a:lnTo>
                  <a:lnTo>
                    <a:pt x="2426" y="4916"/>
                  </a:lnTo>
                  <a:lnTo>
                    <a:pt x="2421" y="4895"/>
                  </a:lnTo>
                  <a:lnTo>
                    <a:pt x="2415" y="4873"/>
                  </a:lnTo>
                  <a:lnTo>
                    <a:pt x="2408" y="4853"/>
                  </a:lnTo>
                  <a:lnTo>
                    <a:pt x="2401" y="4832"/>
                  </a:lnTo>
                  <a:lnTo>
                    <a:pt x="2385" y="4793"/>
                  </a:lnTo>
                  <a:lnTo>
                    <a:pt x="2368" y="4755"/>
                  </a:lnTo>
                  <a:lnTo>
                    <a:pt x="2352" y="4721"/>
                  </a:lnTo>
                  <a:lnTo>
                    <a:pt x="2336" y="4691"/>
                  </a:lnTo>
                  <a:lnTo>
                    <a:pt x="2373" y="4668"/>
                  </a:lnTo>
                  <a:lnTo>
                    <a:pt x="2408" y="4649"/>
                  </a:lnTo>
                  <a:lnTo>
                    <a:pt x="2442" y="4637"/>
                  </a:lnTo>
                  <a:lnTo>
                    <a:pt x="2473" y="4630"/>
                  </a:lnTo>
                  <a:lnTo>
                    <a:pt x="2502" y="4629"/>
                  </a:lnTo>
                  <a:lnTo>
                    <a:pt x="2530" y="4632"/>
                  </a:lnTo>
                  <a:lnTo>
                    <a:pt x="2557" y="4639"/>
                  </a:lnTo>
                  <a:lnTo>
                    <a:pt x="2581" y="4652"/>
                  </a:lnTo>
                  <a:lnTo>
                    <a:pt x="2603" y="4668"/>
                  </a:lnTo>
                  <a:lnTo>
                    <a:pt x="2624" y="4687"/>
                  </a:lnTo>
                  <a:lnTo>
                    <a:pt x="2643" y="4710"/>
                  </a:lnTo>
                  <a:lnTo>
                    <a:pt x="2660" y="4737"/>
                  </a:lnTo>
                  <a:lnTo>
                    <a:pt x="2676" y="4765"/>
                  </a:lnTo>
                  <a:lnTo>
                    <a:pt x="2691" y="4796"/>
                  </a:lnTo>
                  <a:lnTo>
                    <a:pt x="2704" y="4830"/>
                  </a:lnTo>
                  <a:lnTo>
                    <a:pt x="2715" y="4865"/>
                  </a:lnTo>
                  <a:lnTo>
                    <a:pt x="2726" y="4901"/>
                  </a:lnTo>
                  <a:lnTo>
                    <a:pt x="2735" y="4939"/>
                  </a:lnTo>
                  <a:lnTo>
                    <a:pt x="2742" y="4977"/>
                  </a:lnTo>
                  <a:lnTo>
                    <a:pt x="2748" y="5016"/>
                  </a:lnTo>
                  <a:lnTo>
                    <a:pt x="2754" y="5056"/>
                  </a:lnTo>
                  <a:lnTo>
                    <a:pt x="2758" y="5095"/>
                  </a:lnTo>
                  <a:lnTo>
                    <a:pt x="2760" y="5134"/>
                  </a:lnTo>
                  <a:lnTo>
                    <a:pt x="2762" y="5172"/>
                  </a:lnTo>
                  <a:lnTo>
                    <a:pt x="2762" y="5209"/>
                  </a:lnTo>
                  <a:lnTo>
                    <a:pt x="2761" y="5245"/>
                  </a:lnTo>
                  <a:lnTo>
                    <a:pt x="2760" y="5280"/>
                  </a:lnTo>
                  <a:lnTo>
                    <a:pt x="2758" y="5313"/>
                  </a:lnTo>
                  <a:lnTo>
                    <a:pt x="2755" y="5343"/>
                  </a:lnTo>
                  <a:lnTo>
                    <a:pt x="2750" y="5371"/>
                  </a:lnTo>
                  <a:lnTo>
                    <a:pt x="2745" y="5396"/>
                  </a:lnTo>
                  <a:lnTo>
                    <a:pt x="2739" y="5418"/>
                  </a:lnTo>
                  <a:lnTo>
                    <a:pt x="2721" y="5471"/>
                  </a:lnTo>
                  <a:lnTo>
                    <a:pt x="2698" y="5523"/>
                  </a:lnTo>
                  <a:lnTo>
                    <a:pt x="2674" y="5573"/>
                  </a:lnTo>
                  <a:lnTo>
                    <a:pt x="2647" y="5622"/>
                  </a:lnTo>
                  <a:lnTo>
                    <a:pt x="2616" y="5669"/>
                  </a:lnTo>
                  <a:lnTo>
                    <a:pt x="2582" y="5714"/>
                  </a:lnTo>
                  <a:lnTo>
                    <a:pt x="2546" y="5759"/>
                  </a:lnTo>
                  <a:lnTo>
                    <a:pt x="2508" y="5800"/>
                  </a:lnTo>
                  <a:lnTo>
                    <a:pt x="2468" y="5839"/>
                  </a:lnTo>
                  <a:lnTo>
                    <a:pt x="2425" y="5877"/>
                  </a:lnTo>
                  <a:lnTo>
                    <a:pt x="2381" y="5912"/>
                  </a:lnTo>
                  <a:lnTo>
                    <a:pt x="2334" y="5945"/>
                  </a:lnTo>
                  <a:lnTo>
                    <a:pt x="2286" y="5975"/>
                  </a:lnTo>
                  <a:lnTo>
                    <a:pt x="2238" y="6002"/>
                  </a:lnTo>
                  <a:lnTo>
                    <a:pt x="2187" y="6028"/>
                  </a:lnTo>
                  <a:lnTo>
                    <a:pt x="2136" y="6050"/>
                  </a:lnTo>
                  <a:lnTo>
                    <a:pt x="2083" y="6069"/>
                  </a:lnTo>
                  <a:lnTo>
                    <a:pt x="2030" y="6085"/>
                  </a:lnTo>
                  <a:lnTo>
                    <a:pt x="1976" y="6099"/>
                  </a:lnTo>
                  <a:lnTo>
                    <a:pt x="1922" y="6108"/>
                  </a:lnTo>
                  <a:lnTo>
                    <a:pt x="1867" y="6115"/>
                  </a:lnTo>
                  <a:lnTo>
                    <a:pt x="1812" y="6118"/>
                  </a:lnTo>
                  <a:lnTo>
                    <a:pt x="1758" y="6117"/>
                  </a:lnTo>
                  <a:lnTo>
                    <a:pt x="1703" y="6113"/>
                  </a:lnTo>
                  <a:lnTo>
                    <a:pt x="1649" y="6105"/>
                  </a:lnTo>
                  <a:lnTo>
                    <a:pt x="1595" y="6094"/>
                  </a:lnTo>
                  <a:lnTo>
                    <a:pt x="1542" y="6078"/>
                  </a:lnTo>
                  <a:lnTo>
                    <a:pt x="1490" y="6057"/>
                  </a:lnTo>
                  <a:lnTo>
                    <a:pt x="1438" y="6033"/>
                  </a:lnTo>
                  <a:lnTo>
                    <a:pt x="1388" y="6005"/>
                  </a:lnTo>
                  <a:lnTo>
                    <a:pt x="1339" y="5972"/>
                  </a:lnTo>
                  <a:lnTo>
                    <a:pt x="1291" y="5934"/>
                  </a:lnTo>
                  <a:lnTo>
                    <a:pt x="1246" y="5893"/>
                  </a:lnTo>
                  <a:lnTo>
                    <a:pt x="1206" y="5851"/>
                  </a:lnTo>
                  <a:lnTo>
                    <a:pt x="1171" y="5810"/>
                  </a:lnTo>
                  <a:lnTo>
                    <a:pt x="1141" y="5768"/>
                  </a:lnTo>
                  <a:lnTo>
                    <a:pt x="1116" y="5726"/>
                  </a:lnTo>
                  <a:lnTo>
                    <a:pt x="1095" y="5684"/>
                  </a:lnTo>
                  <a:lnTo>
                    <a:pt x="1079" y="5640"/>
                  </a:lnTo>
                  <a:lnTo>
                    <a:pt x="1067" y="5598"/>
                  </a:lnTo>
                  <a:lnTo>
                    <a:pt x="1058" y="5554"/>
                  </a:lnTo>
                  <a:lnTo>
                    <a:pt x="1053" y="5511"/>
                  </a:lnTo>
                  <a:lnTo>
                    <a:pt x="1051" y="5469"/>
                  </a:lnTo>
                  <a:lnTo>
                    <a:pt x="1053" y="5424"/>
                  </a:lnTo>
                  <a:lnTo>
                    <a:pt x="1057" y="5381"/>
                  </a:lnTo>
                  <a:lnTo>
                    <a:pt x="1065" y="5337"/>
                  </a:lnTo>
                  <a:lnTo>
                    <a:pt x="1074" y="5293"/>
                  </a:lnTo>
                  <a:lnTo>
                    <a:pt x="1087" y="5249"/>
                  </a:lnTo>
                  <a:lnTo>
                    <a:pt x="1101" y="5205"/>
                  </a:lnTo>
                  <a:lnTo>
                    <a:pt x="1117" y="5161"/>
                  </a:lnTo>
                  <a:lnTo>
                    <a:pt x="1134" y="5117"/>
                  </a:lnTo>
                  <a:lnTo>
                    <a:pt x="1153" y="5074"/>
                  </a:lnTo>
                  <a:lnTo>
                    <a:pt x="1173" y="5029"/>
                  </a:lnTo>
                  <a:lnTo>
                    <a:pt x="1194" y="4986"/>
                  </a:lnTo>
                  <a:lnTo>
                    <a:pt x="1216" y="4941"/>
                  </a:lnTo>
                  <a:lnTo>
                    <a:pt x="1239" y="4898"/>
                  </a:lnTo>
                  <a:lnTo>
                    <a:pt x="1284" y="4810"/>
                  </a:lnTo>
                  <a:lnTo>
                    <a:pt x="1330" y="4723"/>
                  </a:lnTo>
                  <a:lnTo>
                    <a:pt x="1351" y="4679"/>
                  </a:lnTo>
                  <a:lnTo>
                    <a:pt x="1372" y="4636"/>
                  </a:lnTo>
                  <a:lnTo>
                    <a:pt x="1392" y="4594"/>
                  </a:lnTo>
                  <a:lnTo>
                    <a:pt x="1411" y="4551"/>
                  </a:lnTo>
                  <a:lnTo>
                    <a:pt x="1432" y="4497"/>
                  </a:lnTo>
                  <a:lnTo>
                    <a:pt x="1453" y="4443"/>
                  </a:lnTo>
                  <a:lnTo>
                    <a:pt x="1473" y="4388"/>
                  </a:lnTo>
                  <a:lnTo>
                    <a:pt x="1491" y="4332"/>
                  </a:lnTo>
                  <a:lnTo>
                    <a:pt x="1508" y="4276"/>
                  </a:lnTo>
                  <a:lnTo>
                    <a:pt x="1522" y="4219"/>
                  </a:lnTo>
                  <a:lnTo>
                    <a:pt x="1536" y="4162"/>
                  </a:lnTo>
                  <a:lnTo>
                    <a:pt x="1550" y="4103"/>
                  </a:lnTo>
                  <a:lnTo>
                    <a:pt x="1561" y="4045"/>
                  </a:lnTo>
                  <a:lnTo>
                    <a:pt x="1571" y="3986"/>
                  </a:lnTo>
                  <a:lnTo>
                    <a:pt x="1580" y="3926"/>
                  </a:lnTo>
                  <a:lnTo>
                    <a:pt x="1587" y="3867"/>
                  </a:lnTo>
                  <a:lnTo>
                    <a:pt x="1592" y="3807"/>
                  </a:lnTo>
                  <a:lnTo>
                    <a:pt x="1598" y="3747"/>
                  </a:lnTo>
                  <a:lnTo>
                    <a:pt x="1600" y="3687"/>
                  </a:lnTo>
                  <a:lnTo>
                    <a:pt x="1602" y="3627"/>
                  </a:lnTo>
                  <a:lnTo>
                    <a:pt x="1601" y="3566"/>
                  </a:lnTo>
                  <a:lnTo>
                    <a:pt x="1600" y="3507"/>
                  </a:lnTo>
                  <a:lnTo>
                    <a:pt x="1597" y="3447"/>
                  </a:lnTo>
                  <a:lnTo>
                    <a:pt x="1591" y="3387"/>
                  </a:lnTo>
                  <a:lnTo>
                    <a:pt x="1585" y="3328"/>
                  </a:lnTo>
                  <a:lnTo>
                    <a:pt x="1578" y="3269"/>
                  </a:lnTo>
                  <a:lnTo>
                    <a:pt x="1568" y="3209"/>
                  </a:lnTo>
                  <a:lnTo>
                    <a:pt x="1556" y="3151"/>
                  </a:lnTo>
                  <a:lnTo>
                    <a:pt x="1544" y="3094"/>
                  </a:lnTo>
                  <a:lnTo>
                    <a:pt x="1529" y="3037"/>
                  </a:lnTo>
                  <a:lnTo>
                    <a:pt x="1513" y="2979"/>
                  </a:lnTo>
                  <a:lnTo>
                    <a:pt x="1495" y="2923"/>
                  </a:lnTo>
                  <a:lnTo>
                    <a:pt x="1475" y="2868"/>
                  </a:lnTo>
                  <a:lnTo>
                    <a:pt x="1454" y="2813"/>
                  </a:lnTo>
                  <a:lnTo>
                    <a:pt x="1430" y="2760"/>
                  </a:lnTo>
                  <a:lnTo>
                    <a:pt x="1405" y="2707"/>
                  </a:lnTo>
                  <a:lnTo>
                    <a:pt x="1351" y="2602"/>
                  </a:lnTo>
                  <a:lnTo>
                    <a:pt x="1295" y="2503"/>
                  </a:lnTo>
                  <a:lnTo>
                    <a:pt x="1237" y="2410"/>
                  </a:lnTo>
                  <a:lnTo>
                    <a:pt x="1180" y="2321"/>
                  </a:lnTo>
                  <a:lnTo>
                    <a:pt x="1122" y="2237"/>
                  </a:lnTo>
                  <a:lnTo>
                    <a:pt x="1063" y="2159"/>
                  </a:lnTo>
                  <a:lnTo>
                    <a:pt x="1003" y="2086"/>
                  </a:lnTo>
                  <a:lnTo>
                    <a:pt x="944" y="2017"/>
                  </a:lnTo>
                  <a:lnTo>
                    <a:pt x="885" y="1953"/>
                  </a:lnTo>
                  <a:lnTo>
                    <a:pt x="825" y="1893"/>
                  </a:lnTo>
                  <a:lnTo>
                    <a:pt x="767" y="1838"/>
                  </a:lnTo>
                  <a:lnTo>
                    <a:pt x="709" y="1786"/>
                  </a:lnTo>
                  <a:lnTo>
                    <a:pt x="652" y="1738"/>
                  </a:lnTo>
                  <a:lnTo>
                    <a:pt x="595" y="1695"/>
                  </a:lnTo>
                  <a:lnTo>
                    <a:pt x="541" y="1654"/>
                  </a:lnTo>
                  <a:lnTo>
                    <a:pt x="488" y="1618"/>
                  </a:lnTo>
                  <a:lnTo>
                    <a:pt x="436" y="1586"/>
                  </a:lnTo>
                  <a:lnTo>
                    <a:pt x="387" y="1555"/>
                  </a:lnTo>
                  <a:lnTo>
                    <a:pt x="339" y="1528"/>
                  </a:lnTo>
                  <a:lnTo>
                    <a:pt x="293" y="1504"/>
                  </a:lnTo>
                  <a:lnTo>
                    <a:pt x="251" y="1483"/>
                  </a:lnTo>
                  <a:lnTo>
                    <a:pt x="211" y="1465"/>
                  </a:lnTo>
                  <a:lnTo>
                    <a:pt x="173" y="1449"/>
                  </a:lnTo>
                  <a:lnTo>
                    <a:pt x="139" y="1435"/>
                  </a:lnTo>
                  <a:lnTo>
                    <a:pt x="108" y="1424"/>
                  </a:lnTo>
                  <a:lnTo>
                    <a:pt x="81" y="1414"/>
                  </a:lnTo>
                  <a:lnTo>
                    <a:pt x="56" y="1407"/>
                  </a:lnTo>
                  <a:lnTo>
                    <a:pt x="37" y="1400"/>
                  </a:lnTo>
                  <a:lnTo>
                    <a:pt x="10" y="1393"/>
                  </a:lnTo>
                  <a:lnTo>
                    <a:pt x="0" y="1391"/>
                  </a:lnTo>
                  <a:lnTo>
                    <a:pt x="1" y="1376"/>
                  </a:lnTo>
                  <a:lnTo>
                    <a:pt x="3" y="1332"/>
                  </a:lnTo>
                  <a:lnTo>
                    <a:pt x="8" y="1265"/>
                  </a:lnTo>
                  <a:lnTo>
                    <a:pt x="16" y="1177"/>
                  </a:lnTo>
                  <a:lnTo>
                    <a:pt x="24" y="1073"/>
                  </a:lnTo>
                  <a:lnTo>
                    <a:pt x="36" y="958"/>
                  </a:lnTo>
                  <a:lnTo>
                    <a:pt x="50" y="834"/>
                  </a:lnTo>
                  <a:lnTo>
                    <a:pt x="65" y="706"/>
                  </a:lnTo>
                  <a:lnTo>
                    <a:pt x="73" y="642"/>
                  </a:lnTo>
                  <a:lnTo>
                    <a:pt x="83" y="578"/>
                  </a:lnTo>
                  <a:lnTo>
                    <a:pt x="92" y="516"/>
                  </a:lnTo>
                  <a:lnTo>
                    <a:pt x="103" y="455"/>
                  </a:lnTo>
                  <a:lnTo>
                    <a:pt x="113" y="396"/>
                  </a:lnTo>
                  <a:lnTo>
                    <a:pt x="125" y="339"/>
                  </a:lnTo>
                  <a:lnTo>
                    <a:pt x="138" y="286"/>
                  </a:lnTo>
                  <a:lnTo>
                    <a:pt x="150" y="236"/>
                  </a:lnTo>
                  <a:lnTo>
                    <a:pt x="163" y="190"/>
                  </a:lnTo>
                  <a:lnTo>
                    <a:pt x="177" y="148"/>
                  </a:lnTo>
                  <a:lnTo>
                    <a:pt x="192" y="111"/>
                  </a:lnTo>
                  <a:lnTo>
                    <a:pt x="207" y="80"/>
                  </a:lnTo>
                  <a:lnTo>
                    <a:pt x="222" y="56"/>
                  </a:lnTo>
                  <a:lnTo>
                    <a:pt x="238" y="37"/>
                  </a:lnTo>
                  <a:lnTo>
                    <a:pt x="255" y="25"/>
                  </a:lnTo>
                  <a:lnTo>
                    <a:pt x="273" y="22"/>
                  </a:lnTo>
                  <a:close/>
                </a:path>
              </a:pathLst>
            </a:custGeom>
            <a:solidFill>
              <a:srgbClr val="6C262A"/>
            </a:solidFill>
            <a:ln w="9525">
              <a:noFill/>
              <a:round/>
              <a:headEnd/>
              <a:tailEnd/>
            </a:ln>
          </p:spPr>
          <p:txBody>
            <a:bodyPr/>
            <a:lstStyle/>
            <a:p>
              <a:endParaRPr lang="zh-TW" altLang="en-US"/>
            </a:p>
          </p:txBody>
        </p:sp>
        <p:sp>
          <p:nvSpPr>
            <p:cNvPr id="36924" name="Freeform 95"/>
            <p:cNvSpPr>
              <a:spLocks/>
            </p:cNvSpPr>
            <p:nvPr/>
          </p:nvSpPr>
          <p:spPr bwMode="auto">
            <a:xfrm>
              <a:off x="-1022350" y="1025525"/>
              <a:ext cx="215900" cy="227012"/>
            </a:xfrm>
            <a:custGeom>
              <a:avLst/>
              <a:gdLst>
                <a:gd name="T0" fmla="*/ 2147483647 w 1218"/>
                <a:gd name="T1" fmla="*/ 2147483647 h 1293"/>
                <a:gd name="T2" fmla="*/ 2147483647 w 1218"/>
                <a:gd name="T3" fmla="*/ 2147483647 h 1293"/>
                <a:gd name="T4" fmla="*/ 2147483647 w 1218"/>
                <a:gd name="T5" fmla="*/ 2147483647 h 1293"/>
                <a:gd name="T6" fmla="*/ 2147483647 w 1218"/>
                <a:gd name="T7" fmla="*/ 2147483647 h 1293"/>
                <a:gd name="T8" fmla="*/ 2147483647 w 1218"/>
                <a:gd name="T9" fmla="*/ 2147483647 h 1293"/>
                <a:gd name="T10" fmla="*/ 2147483647 w 1218"/>
                <a:gd name="T11" fmla="*/ 2147483647 h 1293"/>
                <a:gd name="T12" fmla="*/ 2147483647 w 1218"/>
                <a:gd name="T13" fmla="*/ 2147483647 h 1293"/>
                <a:gd name="T14" fmla="*/ 2147483647 w 1218"/>
                <a:gd name="T15" fmla="*/ 2147483647 h 1293"/>
                <a:gd name="T16" fmla="*/ 2147483647 w 1218"/>
                <a:gd name="T17" fmla="*/ 2147483647 h 1293"/>
                <a:gd name="T18" fmla="*/ 2147483647 w 1218"/>
                <a:gd name="T19" fmla="*/ 2147483647 h 1293"/>
                <a:gd name="T20" fmla="*/ 2147483647 w 1218"/>
                <a:gd name="T21" fmla="*/ 2147483647 h 1293"/>
                <a:gd name="T22" fmla="*/ 2147483647 w 1218"/>
                <a:gd name="T23" fmla="*/ 2147483647 h 1293"/>
                <a:gd name="T24" fmla="*/ 2147483647 w 1218"/>
                <a:gd name="T25" fmla="*/ 2147483647 h 1293"/>
                <a:gd name="T26" fmla="*/ 2147483647 w 1218"/>
                <a:gd name="T27" fmla="*/ 2147483647 h 1293"/>
                <a:gd name="T28" fmla="*/ 2147483647 w 1218"/>
                <a:gd name="T29" fmla="*/ 2147483647 h 1293"/>
                <a:gd name="T30" fmla="*/ 2147483647 w 1218"/>
                <a:gd name="T31" fmla="*/ 2147483647 h 1293"/>
                <a:gd name="T32" fmla="*/ 2147483647 w 1218"/>
                <a:gd name="T33" fmla="*/ 2147483647 h 1293"/>
                <a:gd name="T34" fmla="*/ 2147483647 w 1218"/>
                <a:gd name="T35" fmla="*/ 2147483647 h 1293"/>
                <a:gd name="T36" fmla="*/ 2147483647 w 1218"/>
                <a:gd name="T37" fmla="*/ 2147483647 h 1293"/>
                <a:gd name="T38" fmla="*/ 2147483647 w 1218"/>
                <a:gd name="T39" fmla="*/ 2147483647 h 1293"/>
                <a:gd name="T40" fmla="*/ 2147483647 w 1218"/>
                <a:gd name="T41" fmla="*/ 2147483647 h 1293"/>
                <a:gd name="T42" fmla="*/ 2147483647 w 1218"/>
                <a:gd name="T43" fmla="*/ 2147483647 h 1293"/>
                <a:gd name="T44" fmla="*/ 2147483647 w 1218"/>
                <a:gd name="T45" fmla="*/ 2147483647 h 1293"/>
                <a:gd name="T46" fmla="*/ 2147483647 w 1218"/>
                <a:gd name="T47" fmla="*/ 2147483647 h 1293"/>
                <a:gd name="T48" fmla="*/ 2147483647 w 1218"/>
                <a:gd name="T49" fmla="*/ 2147483647 h 1293"/>
                <a:gd name="T50" fmla="*/ 2147483647 w 1218"/>
                <a:gd name="T51" fmla="*/ 2147483647 h 1293"/>
                <a:gd name="T52" fmla="*/ 2147483647 w 1218"/>
                <a:gd name="T53" fmla="*/ 2147483647 h 1293"/>
                <a:gd name="T54" fmla="*/ 2147483647 w 1218"/>
                <a:gd name="T55" fmla="*/ 2147483647 h 1293"/>
                <a:gd name="T56" fmla="*/ 2147483647 w 1218"/>
                <a:gd name="T57" fmla="*/ 2147483647 h 1293"/>
                <a:gd name="T58" fmla="*/ 2147483647 w 1218"/>
                <a:gd name="T59" fmla="*/ 2147483647 h 1293"/>
                <a:gd name="T60" fmla="*/ 2147483647 w 1218"/>
                <a:gd name="T61" fmla="*/ 2147483647 h 1293"/>
                <a:gd name="T62" fmla="*/ 2147483647 w 1218"/>
                <a:gd name="T63" fmla="*/ 2147483647 h 1293"/>
                <a:gd name="T64" fmla="*/ 2147483647 w 1218"/>
                <a:gd name="T65" fmla="*/ 2147483647 h 1293"/>
                <a:gd name="T66" fmla="*/ 2147483647 w 1218"/>
                <a:gd name="T67" fmla="*/ 2147483647 h 1293"/>
                <a:gd name="T68" fmla="*/ 2147483647 w 1218"/>
                <a:gd name="T69" fmla="*/ 2147483647 h 1293"/>
                <a:gd name="T70" fmla="*/ 2147483647 w 1218"/>
                <a:gd name="T71" fmla="*/ 2147483647 h 1293"/>
                <a:gd name="T72" fmla="*/ 2147483647 w 1218"/>
                <a:gd name="T73" fmla="*/ 2147483647 h 1293"/>
                <a:gd name="T74" fmla="*/ 2147483647 w 1218"/>
                <a:gd name="T75" fmla="*/ 2147483647 h 1293"/>
                <a:gd name="T76" fmla="*/ 2147483647 w 1218"/>
                <a:gd name="T77" fmla="*/ 2147483647 h 1293"/>
                <a:gd name="T78" fmla="*/ 2147483647 w 1218"/>
                <a:gd name="T79" fmla="*/ 2147483647 h 1293"/>
                <a:gd name="T80" fmla="*/ 2147483647 w 1218"/>
                <a:gd name="T81" fmla="*/ 2147483647 h 1293"/>
                <a:gd name="T82" fmla="*/ 2147483647 w 1218"/>
                <a:gd name="T83" fmla="*/ 2147483647 h 1293"/>
                <a:gd name="T84" fmla="*/ 2147483647 w 1218"/>
                <a:gd name="T85" fmla="*/ 2147483647 h 1293"/>
                <a:gd name="T86" fmla="*/ 2147483647 w 1218"/>
                <a:gd name="T87" fmla="*/ 2147483647 h 1293"/>
                <a:gd name="T88" fmla="*/ 2147483647 w 1218"/>
                <a:gd name="T89" fmla="*/ 2147483647 h 1293"/>
                <a:gd name="T90" fmla="*/ 2147483647 w 1218"/>
                <a:gd name="T91" fmla="*/ 2147483647 h 1293"/>
                <a:gd name="T92" fmla="*/ 2147483647 w 1218"/>
                <a:gd name="T93" fmla="*/ 2147483647 h 1293"/>
                <a:gd name="T94" fmla="*/ 2147483647 w 1218"/>
                <a:gd name="T95" fmla="*/ 2147483647 h 1293"/>
                <a:gd name="T96" fmla="*/ 2147483647 w 1218"/>
                <a:gd name="T97" fmla="*/ 2147483647 h 1293"/>
                <a:gd name="T98" fmla="*/ 2147483647 w 1218"/>
                <a:gd name="T99" fmla="*/ 2147483647 h 1293"/>
                <a:gd name="T100" fmla="*/ 2147483647 w 1218"/>
                <a:gd name="T101" fmla="*/ 2147483647 h 1293"/>
                <a:gd name="T102" fmla="*/ 2147483647 w 1218"/>
                <a:gd name="T103" fmla="*/ 2147483647 h 1293"/>
                <a:gd name="T104" fmla="*/ 2147483647 w 1218"/>
                <a:gd name="T105" fmla="*/ 2147483647 h 1293"/>
                <a:gd name="T106" fmla="*/ 2147483647 w 1218"/>
                <a:gd name="T107" fmla="*/ 2147483647 h 1293"/>
                <a:gd name="T108" fmla="*/ 2147483647 w 1218"/>
                <a:gd name="T109" fmla="*/ 2147483647 h 1293"/>
                <a:gd name="T110" fmla="*/ 2147483647 w 1218"/>
                <a:gd name="T111" fmla="*/ 2147483647 h 1293"/>
                <a:gd name="T112" fmla="*/ 2147483647 w 1218"/>
                <a:gd name="T113" fmla="*/ 2147483647 h 1293"/>
                <a:gd name="T114" fmla="*/ 2147483647 w 1218"/>
                <a:gd name="T115" fmla="*/ 2147483647 h 1293"/>
                <a:gd name="T116" fmla="*/ 2147483647 w 1218"/>
                <a:gd name="T117" fmla="*/ 2147483647 h 12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18"/>
                <a:gd name="T178" fmla="*/ 0 h 1293"/>
                <a:gd name="T179" fmla="*/ 1218 w 1218"/>
                <a:gd name="T180" fmla="*/ 1293 h 129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18" h="1293">
                  <a:moveTo>
                    <a:pt x="241" y="0"/>
                  </a:moveTo>
                  <a:lnTo>
                    <a:pt x="237" y="7"/>
                  </a:lnTo>
                  <a:lnTo>
                    <a:pt x="224" y="30"/>
                  </a:lnTo>
                  <a:lnTo>
                    <a:pt x="204" y="65"/>
                  </a:lnTo>
                  <a:lnTo>
                    <a:pt x="178" y="111"/>
                  </a:lnTo>
                  <a:lnTo>
                    <a:pt x="165" y="139"/>
                  </a:lnTo>
                  <a:lnTo>
                    <a:pt x="151" y="168"/>
                  </a:lnTo>
                  <a:lnTo>
                    <a:pt x="136" y="200"/>
                  </a:lnTo>
                  <a:lnTo>
                    <a:pt x="121" y="233"/>
                  </a:lnTo>
                  <a:lnTo>
                    <a:pt x="105" y="269"/>
                  </a:lnTo>
                  <a:lnTo>
                    <a:pt x="90" y="307"/>
                  </a:lnTo>
                  <a:lnTo>
                    <a:pt x="77" y="345"/>
                  </a:lnTo>
                  <a:lnTo>
                    <a:pt x="63" y="385"/>
                  </a:lnTo>
                  <a:lnTo>
                    <a:pt x="50" y="428"/>
                  </a:lnTo>
                  <a:lnTo>
                    <a:pt x="37" y="470"/>
                  </a:lnTo>
                  <a:lnTo>
                    <a:pt x="27" y="514"/>
                  </a:lnTo>
                  <a:lnTo>
                    <a:pt x="18" y="557"/>
                  </a:lnTo>
                  <a:lnTo>
                    <a:pt x="11" y="602"/>
                  </a:lnTo>
                  <a:lnTo>
                    <a:pt x="5" y="647"/>
                  </a:lnTo>
                  <a:lnTo>
                    <a:pt x="1" y="692"/>
                  </a:lnTo>
                  <a:lnTo>
                    <a:pt x="0" y="737"/>
                  </a:lnTo>
                  <a:lnTo>
                    <a:pt x="1" y="782"/>
                  </a:lnTo>
                  <a:lnTo>
                    <a:pt x="6" y="826"/>
                  </a:lnTo>
                  <a:lnTo>
                    <a:pt x="12" y="871"/>
                  </a:lnTo>
                  <a:lnTo>
                    <a:pt x="23" y="914"/>
                  </a:lnTo>
                  <a:lnTo>
                    <a:pt x="36" y="956"/>
                  </a:lnTo>
                  <a:lnTo>
                    <a:pt x="53" y="998"/>
                  </a:lnTo>
                  <a:lnTo>
                    <a:pt x="73" y="1038"/>
                  </a:lnTo>
                  <a:lnTo>
                    <a:pt x="99" y="1077"/>
                  </a:lnTo>
                  <a:lnTo>
                    <a:pt x="126" y="1113"/>
                  </a:lnTo>
                  <a:lnTo>
                    <a:pt x="157" y="1146"/>
                  </a:lnTo>
                  <a:lnTo>
                    <a:pt x="189" y="1176"/>
                  </a:lnTo>
                  <a:lnTo>
                    <a:pt x="224" y="1201"/>
                  </a:lnTo>
                  <a:lnTo>
                    <a:pt x="260" y="1223"/>
                  </a:lnTo>
                  <a:lnTo>
                    <a:pt x="298" y="1242"/>
                  </a:lnTo>
                  <a:lnTo>
                    <a:pt x="337" y="1259"/>
                  </a:lnTo>
                  <a:lnTo>
                    <a:pt x="378" y="1272"/>
                  </a:lnTo>
                  <a:lnTo>
                    <a:pt x="419" y="1282"/>
                  </a:lnTo>
                  <a:lnTo>
                    <a:pt x="460" y="1289"/>
                  </a:lnTo>
                  <a:lnTo>
                    <a:pt x="504" y="1292"/>
                  </a:lnTo>
                  <a:lnTo>
                    <a:pt x="547" y="1293"/>
                  </a:lnTo>
                  <a:lnTo>
                    <a:pt x="590" y="1292"/>
                  </a:lnTo>
                  <a:lnTo>
                    <a:pt x="634" y="1288"/>
                  </a:lnTo>
                  <a:lnTo>
                    <a:pt x="677" y="1280"/>
                  </a:lnTo>
                  <a:lnTo>
                    <a:pt x="721" y="1271"/>
                  </a:lnTo>
                  <a:lnTo>
                    <a:pt x="763" y="1259"/>
                  </a:lnTo>
                  <a:lnTo>
                    <a:pt x="806" y="1246"/>
                  </a:lnTo>
                  <a:lnTo>
                    <a:pt x="847" y="1229"/>
                  </a:lnTo>
                  <a:lnTo>
                    <a:pt x="886" y="1210"/>
                  </a:lnTo>
                  <a:lnTo>
                    <a:pt x="925" y="1189"/>
                  </a:lnTo>
                  <a:lnTo>
                    <a:pt x="962" y="1166"/>
                  </a:lnTo>
                  <a:lnTo>
                    <a:pt x="998" y="1141"/>
                  </a:lnTo>
                  <a:lnTo>
                    <a:pt x="1032" y="1114"/>
                  </a:lnTo>
                  <a:lnTo>
                    <a:pt x="1065" y="1086"/>
                  </a:lnTo>
                  <a:lnTo>
                    <a:pt x="1095" y="1055"/>
                  </a:lnTo>
                  <a:lnTo>
                    <a:pt x="1122" y="1022"/>
                  </a:lnTo>
                  <a:lnTo>
                    <a:pt x="1147" y="988"/>
                  </a:lnTo>
                  <a:lnTo>
                    <a:pt x="1169" y="953"/>
                  </a:lnTo>
                  <a:lnTo>
                    <a:pt x="1189" y="916"/>
                  </a:lnTo>
                  <a:lnTo>
                    <a:pt x="1205" y="877"/>
                  </a:lnTo>
                  <a:lnTo>
                    <a:pt x="1218" y="838"/>
                  </a:lnTo>
                  <a:lnTo>
                    <a:pt x="1212" y="844"/>
                  </a:lnTo>
                  <a:lnTo>
                    <a:pt x="1197" y="864"/>
                  </a:lnTo>
                  <a:lnTo>
                    <a:pt x="1171" y="893"/>
                  </a:lnTo>
                  <a:lnTo>
                    <a:pt x="1137" y="929"/>
                  </a:lnTo>
                  <a:lnTo>
                    <a:pt x="1117" y="950"/>
                  </a:lnTo>
                  <a:lnTo>
                    <a:pt x="1095" y="971"/>
                  </a:lnTo>
                  <a:lnTo>
                    <a:pt x="1071" y="993"/>
                  </a:lnTo>
                  <a:lnTo>
                    <a:pt x="1046" y="1016"/>
                  </a:lnTo>
                  <a:lnTo>
                    <a:pt x="1019" y="1038"/>
                  </a:lnTo>
                  <a:lnTo>
                    <a:pt x="990" y="1060"/>
                  </a:lnTo>
                  <a:lnTo>
                    <a:pt x="960" y="1082"/>
                  </a:lnTo>
                  <a:lnTo>
                    <a:pt x="928" y="1104"/>
                  </a:lnTo>
                  <a:lnTo>
                    <a:pt x="897" y="1124"/>
                  </a:lnTo>
                  <a:lnTo>
                    <a:pt x="863" y="1143"/>
                  </a:lnTo>
                  <a:lnTo>
                    <a:pt x="829" y="1160"/>
                  </a:lnTo>
                  <a:lnTo>
                    <a:pt x="793" y="1176"/>
                  </a:lnTo>
                  <a:lnTo>
                    <a:pt x="757" y="1188"/>
                  </a:lnTo>
                  <a:lnTo>
                    <a:pt x="720" y="1199"/>
                  </a:lnTo>
                  <a:lnTo>
                    <a:pt x="683" y="1206"/>
                  </a:lnTo>
                  <a:lnTo>
                    <a:pt x="645" y="1212"/>
                  </a:lnTo>
                  <a:lnTo>
                    <a:pt x="606" y="1213"/>
                  </a:lnTo>
                  <a:lnTo>
                    <a:pt x="568" y="1210"/>
                  </a:lnTo>
                  <a:lnTo>
                    <a:pt x="529" y="1203"/>
                  </a:lnTo>
                  <a:lnTo>
                    <a:pt x="491" y="1193"/>
                  </a:lnTo>
                  <a:lnTo>
                    <a:pt x="452" y="1178"/>
                  </a:lnTo>
                  <a:lnTo>
                    <a:pt x="414" y="1158"/>
                  </a:lnTo>
                  <a:lnTo>
                    <a:pt x="374" y="1132"/>
                  </a:lnTo>
                  <a:lnTo>
                    <a:pt x="336" y="1100"/>
                  </a:lnTo>
                  <a:lnTo>
                    <a:pt x="300" y="1067"/>
                  </a:lnTo>
                  <a:lnTo>
                    <a:pt x="267" y="1032"/>
                  </a:lnTo>
                  <a:lnTo>
                    <a:pt x="239" y="996"/>
                  </a:lnTo>
                  <a:lnTo>
                    <a:pt x="212" y="960"/>
                  </a:lnTo>
                  <a:lnTo>
                    <a:pt x="189" y="922"/>
                  </a:lnTo>
                  <a:lnTo>
                    <a:pt x="169" y="884"/>
                  </a:lnTo>
                  <a:lnTo>
                    <a:pt x="152" y="846"/>
                  </a:lnTo>
                  <a:lnTo>
                    <a:pt x="137" y="808"/>
                  </a:lnTo>
                  <a:lnTo>
                    <a:pt x="125" y="769"/>
                  </a:lnTo>
                  <a:lnTo>
                    <a:pt x="116" y="730"/>
                  </a:lnTo>
                  <a:lnTo>
                    <a:pt x="108" y="691"/>
                  </a:lnTo>
                  <a:lnTo>
                    <a:pt x="103" y="651"/>
                  </a:lnTo>
                  <a:lnTo>
                    <a:pt x="100" y="612"/>
                  </a:lnTo>
                  <a:lnTo>
                    <a:pt x="99" y="574"/>
                  </a:lnTo>
                  <a:lnTo>
                    <a:pt x="99" y="535"/>
                  </a:lnTo>
                  <a:lnTo>
                    <a:pt x="101" y="497"/>
                  </a:lnTo>
                  <a:lnTo>
                    <a:pt x="105" y="459"/>
                  </a:lnTo>
                  <a:lnTo>
                    <a:pt x="109" y="421"/>
                  </a:lnTo>
                  <a:lnTo>
                    <a:pt x="116" y="384"/>
                  </a:lnTo>
                  <a:lnTo>
                    <a:pt x="123" y="348"/>
                  </a:lnTo>
                  <a:lnTo>
                    <a:pt x="131" y="313"/>
                  </a:lnTo>
                  <a:lnTo>
                    <a:pt x="139" y="278"/>
                  </a:lnTo>
                  <a:lnTo>
                    <a:pt x="149" y="245"/>
                  </a:lnTo>
                  <a:lnTo>
                    <a:pt x="159" y="213"/>
                  </a:lnTo>
                  <a:lnTo>
                    <a:pt x="170" y="181"/>
                  </a:lnTo>
                  <a:lnTo>
                    <a:pt x="180" y="150"/>
                  </a:lnTo>
                  <a:lnTo>
                    <a:pt x="191" y="122"/>
                  </a:lnTo>
                  <a:lnTo>
                    <a:pt x="202" y="94"/>
                  </a:lnTo>
                  <a:lnTo>
                    <a:pt x="222" y="44"/>
                  </a:lnTo>
                  <a:lnTo>
                    <a:pt x="241" y="0"/>
                  </a:lnTo>
                  <a:close/>
                </a:path>
              </a:pathLst>
            </a:custGeom>
            <a:solidFill>
              <a:srgbClr val="906555"/>
            </a:solidFill>
            <a:ln w="9525">
              <a:noFill/>
              <a:round/>
              <a:headEnd/>
              <a:tailEnd/>
            </a:ln>
          </p:spPr>
          <p:txBody>
            <a:bodyPr/>
            <a:lstStyle/>
            <a:p>
              <a:endParaRPr lang="zh-TW" altLang="en-US"/>
            </a:p>
          </p:txBody>
        </p:sp>
        <p:sp>
          <p:nvSpPr>
            <p:cNvPr id="36925" name="Freeform 96"/>
            <p:cNvSpPr>
              <a:spLocks/>
            </p:cNvSpPr>
            <p:nvPr/>
          </p:nvSpPr>
          <p:spPr bwMode="auto">
            <a:xfrm>
              <a:off x="-1531938" y="268288"/>
              <a:ext cx="381000" cy="371475"/>
            </a:xfrm>
            <a:custGeom>
              <a:avLst/>
              <a:gdLst>
                <a:gd name="T0" fmla="*/ 2147483647 w 2164"/>
                <a:gd name="T1" fmla="*/ 2147483647 h 2104"/>
                <a:gd name="T2" fmla="*/ 2147483647 w 2164"/>
                <a:gd name="T3" fmla="*/ 2147483647 h 2104"/>
                <a:gd name="T4" fmla="*/ 2147483647 w 2164"/>
                <a:gd name="T5" fmla="*/ 2147483647 h 2104"/>
                <a:gd name="T6" fmla="*/ 2147483647 w 2164"/>
                <a:gd name="T7" fmla="*/ 2147483647 h 2104"/>
                <a:gd name="T8" fmla="*/ 2147483647 w 2164"/>
                <a:gd name="T9" fmla="*/ 2147483647 h 2104"/>
                <a:gd name="T10" fmla="*/ 2147483647 w 2164"/>
                <a:gd name="T11" fmla="*/ 2147483647 h 2104"/>
                <a:gd name="T12" fmla="*/ 2147483647 w 2164"/>
                <a:gd name="T13" fmla="*/ 2147483647 h 2104"/>
                <a:gd name="T14" fmla="*/ 2147483647 w 2164"/>
                <a:gd name="T15" fmla="*/ 2147483647 h 2104"/>
                <a:gd name="T16" fmla="*/ 2147483647 w 2164"/>
                <a:gd name="T17" fmla="*/ 2147483647 h 2104"/>
                <a:gd name="T18" fmla="*/ 2147483647 w 2164"/>
                <a:gd name="T19" fmla="*/ 2147483647 h 2104"/>
                <a:gd name="T20" fmla="*/ 2147483647 w 2164"/>
                <a:gd name="T21" fmla="*/ 2147483647 h 2104"/>
                <a:gd name="T22" fmla="*/ 2147483647 w 2164"/>
                <a:gd name="T23" fmla="*/ 2147483647 h 2104"/>
                <a:gd name="T24" fmla="*/ 2147483647 w 2164"/>
                <a:gd name="T25" fmla="*/ 2147483647 h 2104"/>
                <a:gd name="T26" fmla="*/ 2147483647 w 2164"/>
                <a:gd name="T27" fmla="*/ 2147483647 h 2104"/>
                <a:gd name="T28" fmla="*/ 2147483647 w 2164"/>
                <a:gd name="T29" fmla="*/ 2147483647 h 2104"/>
                <a:gd name="T30" fmla="*/ 2147483647 w 2164"/>
                <a:gd name="T31" fmla="*/ 2147483647 h 2104"/>
                <a:gd name="T32" fmla="*/ 2147483647 w 2164"/>
                <a:gd name="T33" fmla="*/ 2147483647 h 2104"/>
                <a:gd name="T34" fmla="*/ 2147483647 w 2164"/>
                <a:gd name="T35" fmla="*/ 2147483647 h 2104"/>
                <a:gd name="T36" fmla="*/ 2147483647 w 2164"/>
                <a:gd name="T37" fmla="*/ 2147483647 h 2104"/>
                <a:gd name="T38" fmla="*/ 2147483647 w 2164"/>
                <a:gd name="T39" fmla="*/ 2147483647 h 2104"/>
                <a:gd name="T40" fmla="*/ 2147483647 w 2164"/>
                <a:gd name="T41" fmla="*/ 2147483647 h 2104"/>
                <a:gd name="T42" fmla="*/ 2147483647 w 2164"/>
                <a:gd name="T43" fmla="*/ 2147483647 h 2104"/>
                <a:gd name="T44" fmla="*/ 2147483647 w 2164"/>
                <a:gd name="T45" fmla="*/ 2147483647 h 2104"/>
                <a:gd name="T46" fmla="*/ 2147483647 w 2164"/>
                <a:gd name="T47" fmla="*/ 2147483647 h 2104"/>
                <a:gd name="T48" fmla="*/ 2147483647 w 2164"/>
                <a:gd name="T49" fmla="*/ 2147483647 h 2104"/>
                <a:gd name="T50" fmla="*/ 2147483647 w 2164"/>
                <a:gd name="T51" fmla="*/ 2147483647 h 2104"/>
                <a:gd name="T52" fmla="*/ 2147483647 w 2164"/>
                <a:gd name="T53" fmla="*/ 2147483647 h 2104"/>
                <a:gd name="T54" fmla="*/ 2147483647 w 2164"/>
                <a:gd name="T55" fmla="*/ 2147483647 h 2104"/>
                <a:gd name="T56" fmla="*/ 2147483647 w 2164"/>
                <a:gd name="T57" fmla="*/ 2147483647 h 2104"/>
                <a:gd name="T58" fmla="*/ 2147483647 w 2164"/>
                <a:gd name="T59" fmla="*/ 2147483647 h 2104"/>
                <a:gd name="T60" fmla="*/ 2147483647 w 2164"/>
                <a:gd name="T61" fmla="*/ 2147483647 h 2104"/>
                <a:gd name="T62" fmla="*/ 2147483647 w 2164"/>
                <a:gd name="T63" fmla="*/ 2147483647 h 2104"/>
                <a:gd name="T64" fmla="*/ 2147483647 w 2164"/>
                <a:gd name="T65" fmla="*/ 2147483647 h 2104"/>
                <a:gd name="T66" fmla="*/ 2147483647 w 2164"/>
                <a:gd name="T67" fmla="*/ 2147483647 h 2104"/>
                <a:gd name="T68" fmla="*/ 2147483647 w 2164"/>
                <a:gd name="T69" fmla="*/ 2147483647 h 2104"/>
                <a:gd name="T70" fmla="*/ 2147483647 w 2164"/>
                <a:gd name="T71" fmla="*/ 2147483647 h 2104"/>
                <a:gd name="T72" fmla="*/ 2147483647 w 2164"/>
                <a:gd name="T73" fmla="*/ 2147483647 h 2104"/>
                <a:gd name="T74" fmla="*/ 2147483647 w 2164"/>
                <a:gd name="T75" fmla="*/ 2147483647 h 2104"/>
                <a:gd name="T76" fmla="*/ 2147483647 w 2164"/>
                <a:gd name="T77" fmla="*/ 2147483647 h 2104"/>
                <a:gd name="T78" fmla="*/ 2147483647 w 2164"/>
                <a:gd name="T79" fmla="*/ 2147483647 h 2104"/>
                <a:gd name="T80" fmla="*/ 2147483647 w 2164"/>
                <a:gd name="T81" fmla="*/ 2147483647 h 2104"/>
                <a:gd name="T82" fmla="*/ 2147483647 w 2164"/>
                <a:gd name="T83" fmla="*/ 2147483647 h 2104"/>
                <a:gd name="T84" fmla="*/ 2147483647 w 2164"/>
                <a:gd name="T85" fmla="*/ 2147483647 h 2104"/>
                <a:gd name="T86" fmla="*/ 2147483647 w 2164"/>
                <a:gd name="T87" fmla="*/ 2147483647 h 2104"/>
                <a:gd name="T88" fmla="*/ 2147483647 w 2164"/>
                <a:gd name="T89" fmla="*/ 2147483647 h 2104"/>
                <a:gd name="T90" fmla="*/ 2147483647 w 2164"/>
                <a:gd name="T91" fmla="*/ 2147483647 h 2104"/>
                <a:gd name="T92" fmla="*/ 2147483647 w 2164"/>
                <a:gd name="T93" fmla="*/ 2147483647 h 2104"/>
                <a:gd name="T94" fmla="*/ 2147483647 w 2164"/>
                <a:gd name="T95" fmla="*/ 2147483647 h 2104"/>
                <a:gd name="T96" fmla="*/ 2147483647 w 2164"/>
                <a:gd name="T97" fmla="*/ 2147483647 h 2104"/>
                <a:gd name="T98" fmla="*/ 2147483647 w 2164"/>
                <a:gd name="T99" fmla="*/ 2147483647 h 2104"/>
                <a:gd name="T100" fmla="*/ 2147483647 w 2164"/>
                <a:gd name="T101" fmla="*/ 2147483647 h 2104"/>
                <a:gd name="T102" fmla="*/ 2147483647 w 2164"/>
                <a:gd name="T103" fmla="*/ 2147483647 h 2104"/>
                <a:gd name="T104" fmla="*/ 2147483647 w 2164"/>
                <a:gd name="T105" fmla="*/ 2147483647 h 2104"/>
                <a:gd name="T106" fmla="*/ 2147483647 w 2164"/>
                <a:gd name="T107" fmla="*/ 2147483647 h 2104"/>
                <a:gd name="T108" fmla="*/ 2147483647 w 2164"/>
                <a:gd name="T109" fmla="*/ 2147483647 h 2104"/>
                <a:gd name="T110" fmla="*/ 2147483647 w 2164"/>
                <a:gd name="T111" fmla="*/ 2147483647 h 2104"/>
                <a:gd name="T112" fmla="*/ 2147483647 w 2164"/>
                <a:gd name="T113" fmla="*/ 2147483647 h 2104"/>
                <a:gd name="T114" fmla="*/ 2147483647 w 2164"/>
                <a:gd name="T115" fmla="*/ 2147483647 h 2104"/>
                <a:gd name="T116" fmla="*/ 2147483647 w 2164"/>
                <a:gd name="T117" fmla="*/ 2147483647 h 2104"/>
                <a:gd name="T118" fmla="*/ 2147483647 w 2164"/>
                <a:gd name="T119" fmla="*/ 2147483647 h 2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4"/>
                <a:gd name="T181" fmla="*/ 0 h 2104"/>
                <a:gd name="T182" fmla="*/ 2164 w 2164"/>
                <a:gd name="T183" fmla="*/ 2104 h 21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4" h="2104">
                  <a:moveTo>
                    <a:pt x="430" y="1832"/>
                  </a:moveTo>
                  <a:lnTo>
                    <a:pt x="435" y="1822"/>
                  </a:lnTo>
                  <a:lnTo>
                    <a:pt x="449" y="1795"/>
                  </a:lnTo>
                  <a:lnTo>
                    <a:pt x="472" y="1751"/>
                  </a:lnTo>
                  <a:lnTo>
                    <a:pt x="505" y="1695"/>
                  </a:lnTo>
                  <a:lnTo>
                    <a:pt x="525" y="1662"/>
                  </a:lnTo>
                  <a:lnTo>
                    <a:pt x="548" y="1628"/>
                  </a:lnTo>
                  <a:lnTo>
                    <a:pt x="573" y="1592"/>
                  </a:lnTo>
                  <a:lnTo>
                    <a:pt x="601" y="1554"/>
                  </a:lnTo>
                  <a:lnTo>
                    <a:pt x="631" y="1515"/>
                  </a:lnTo>
                  <a:lnTo>
                    <a:pt x="663" y="1475"/>
                  </a:lnTo>
                  <a:lnTo>
                    <a:pt x="698" y="1433"/>
                  </a:lnTo>
                  <a:lnTo>
                    <a:pt x="736" y="1393"/>
                  </a:lnTo>
                  <a:lnTo>
                    <a:pt x="777" y="1352"/>
                  </a:lnTo>
                  <a:lnTo>
                    <a:pt x="820" y="1310"/>
                  </a:lnTo>
                  <a:lnTo>
                    <a:pt x="864" y="1270"/>
                  </a:lnTo>
                  <a:lnTo>
                    <a:pt x="913" y="1231"/>
                  </a:lnTo>
                  <a:lnTo>
                    <a:pt x="964" y="1194"/>
                  </a:lnTo>
                  <a:lnTo>
                    <a:pt x="1017" y="1157"/>
                  </a:lnTo>
                  <a:lnTo>
                    <a:pt x="1073" y="1123"/>
                  </a:lnTo>
                  <a:lnTo>
                    <a:pt x="1133" y="1090"/>
                  </a:lnTo>
                  <a:lnTo>
                    <a:pt x="1194" y="1062"/>
                  </a:lnTo>
                  <a:lnTo>
                    <a:pt x="1258" y="1034"/>
                  </a:lnTo>
                  <a:lnTo>
                    <a:pt x="1325" y="1011"/>
                  </a:lnTo>
                  <a:lnTo>
                    <a:pt x="1394" y="992"/>
                  </a:lnTo>
                  <a:lnTo>
                    <a:pt x="1467" y="975"/>
                  </a:lnTo>
                  <a:lnTo>
                    <a:pt x="1543" y="963"/>
                  </a:lnTo>
                  <a:lnTo>
                    <a:pt x="1621" y="956"/>
                  </a:lnTo>
                  <a:lnTo>
                    <a:pt x="1701" y="954"/>
                  </a:lnTo>
                  <a:lnTo>
                    <a:pt x="1780" y="951"/>
                  </a:lnTo>
                  <a:lnTo>
                    <a:pt x="1849" y="947"/>
                  </a:lnTo>
                  <a:lnTo>
                    <a:pt x="1910" y="941"/>
                  </a:lnTo>
                  <a:lnTo>
                    <a:pt x="1964" y="931"/>
                  </a:lnTo>
                  <a:lnTo>
                    <a:pt x="2011" y="919"/>
                  </a:lnTo>
                  <a:lnTo>
                    <a:pt x="2050" y="905"/>
                  </a:lnTo>
                  <a:lnTo>
                    <a:pt x="2083" y="889"/>
                  </a:lnTo>
                  <a:lnTo>
                    <a:pt x="2109" y="871"/>
                  </a:lnTo>
                  <a:lnTo>
                    <a:pt x="2131" y="851"/>
                  </a:lnTo>
                  <a:lnTo>
                    <a:pt x="2146" y="831"/>
                  </a:lnTo>
                  <a:lnTo>
                    <a:pt x="2157" y="808"/>
                  </a:lnTo>
                  <a:lnTo>
                    <a:pt x="2162" y="785"/>
                  </a:lnTo>
                  <a:lnTo>
                    <a:pt x="2164" y="761"/>
                  </a:lnTo>
                  <a:lnTo>
                    <a:pt x="2162" y="736"/>
                  </a:lnTo>
                  <a:lnTo>
                    <a:pt x="2157" y="711"/>
                  </a:lnTo>
                  <a:lnTo>
                    <a:pt x="2149" y="685"/>
                  </a:lnTo>
                  <a:lnTo>
                    <a:pt x="2137" y="659"/>
                  </a:lnTo>
                  <a:lnTo>
                    <a:pt x="2123" y="633"/>
                  </a:lnTo>
                  <a:lnTo>
                    <a:pt x="2107" y="607"/>
                  </a:lnTo>
                  <a:lnTo>
                    <a:pt x="2090" y="582"/>
                  </a:lnTo>
                  <a:lnTo>
                    <a:pt x="2072" y="557"/>
                  </a:lnTo>
                  <a:lnTo>
                    <a:pt x="2053" y="533"/>
                  </a:lnTo>
                  <a:lnTo>
                    <a:pt x="2034" y="510"/>
                  </a:lnTo>
                  <a:lnTo>
                    <a:pt x="2015" y="489"/>
                  </a:lnTo>
                  <a:lnTo>
                    <a:pt x="1978" y="448"/>
                  </a:lnTo>
                  <a:lnTo>
                    <a:pt x="1945" y="415"/>
                  </a:lnTo>
                  <a:lnTo>
                    <a:pt x="1921" y="390"/>
                  </a:lnTo>
                  <a:lnTo>
                    <a:pt x="1907" y="374"/>
                  </a:lnTo>
                  <a:lnTo>
                    <a:pt x="1896" y="360"/>
                  </a:lnTo>
                  <a:lnTo>
                    <a:pt x="1878" y="342"/>
                  </a:lnTo>
                  <a:lnTo>
                    <a:pt x="1855" y="319"/>
                  </a:lnTo>
                  <a:lnTo>
                    <a:pt x="1826" y="292"/>
                  </a:lnTo>
                  <a:lnTo>
                    <a:pt x="1794" y="263"/>
                  </a:lnTo>
                  <a:lnTo>
                    <a:pt x="1758" y="231"/>
                  </a:lnTo>
                  <a:lnTo>
                    <a:pt x="1719" y="198"/>
                  </a:lnTo>
                  <a:lnTo>
                    <a:pt x="1680" y="167"/>
                  </a:lnTo>
                  <a:lnTo>
                    <a:pt x="1641" y="134"/>
                  </a:lnTo>
                  <a:lnTo>
                    <a:pt x="1603" y="104"/>
                  </a:lnTo>
                  <a:lnTo>
                    <a:pt x="1566" y="75"/>
                  </a:lnTo>
                  <a:lnTo>
                    <a:pt x="1531" y="51"/>
                  </a:lnTo>
                  <a:lnTo>
                    <a:pt x="1501" y="30"/>
                  </a:lnTo>
                  <a:lnTo>
                    <a:pt x="1475" y="14"/>
                  </a:lnTo>
                  <a:lnTo>
                    <a:pt x="1463" y="8"/>
                  </a:lnTo>
                  <a:lnTo>
                    <a:pt x="1455" y="3"/>
                  </a:lnTo>
                  <a:lnTo>
                    <a:pt x="1446" y="1"/>
                  </a:lnTo>
                  <a:lnTo>
                    <a:pt x="1440" y="0"/>
                  </a:lnTo>
                  <a:lnTo>
                    <a:pt x="1432" y="2"/>
                  </a:lnTo>
                  <a:lnTo>
                    <a:pt x="1420" y="8"/>
                  </a:lnTo>
                  <a:lnTo>
                    <a:pt x="1404" y="17"/>
                  </a:lnTo>
                  <a:lnTo>
                    <a:pt x="1383" y="29"/>
                  </a:lnTo>
                  <a:lnTo>
                    <a:pt x="1331" y="63"/>
                  </a:lnTo>
                  <a:lnTo>
                    <a:pt x="1266" y="105"/>
                  </a:lnTo>
                  <a:lnTo>
                    <a:pt x="1191" y="156"/>
                  </a:lnTo>
                  <a:lnTo>
                    <a:pt x="1109" y="212"/>
                  </a:lnTo>
                  <a:lnTo>
                    <a:pt x="1021" y="272"/>
                  </a:lnTo>
                  <a:lnTo>
                    <a:pt x="930" y="334"/>
                  </a:lnTo>
                  <a:lnTo>
                    <a:pt x="839" y="396"/>
                  </a:lnTo>
                  <a:lnTo>
                    <a:pt x="750" y="456"/>
                  </a:lnTo>
                  <a:lnTo>
                    <a:pt x="666" y="511"/>
                  </a:lnTo>
                  <a:lnTo>
                    <a:pt x="588" y="561"/>
                  </a:lnTo>
                  <a:lnTo>
                    <a:pt x="553" y="582"/>
                  </a:lnTo>
                  <a:lnTo>
                    <a:pt x="519" y="601"/>
                  </a:lnTo>
                  <a:lnTo>
                    <a:pt x="489" y="618"/>
                  </a:lnTo>
                  <a:lnTo>
                    <a:pt x="463" y="632"/>
                  </a:lnTo>
                  <a:lnTo>
                    <a:pt x="440" y="642"/>
                  </a:lnTo>
                  <a:lnTo>
                    <a:pt x="420" y="651"/>
                  </a:lnTo>
                  <a:lnTo>
                    <a:pt x="404" y="654"/>
                  </a:lnTo>
                  <a:lnTo>
                    <a:pt x="393" y="655"/>
                  </a:lnTo>
                  <a:lnTo>
                    <a:pt x="383" y="655"/>
                  </a:lnTo>
                  <a:lnTo>
                    <a:pt x="373" y="661"/>
                  </a:lnTo>
                  <a:lnTo>
                    <a:pt x="361" y="672"/>
                  </a:lnTo>
                  <a:lnTo>
                    <a:pt x="350" y="686"/>
                  </a:lnTo>
                  <a:lnTo>
                    <a:pt x="336" y="705"/>
                  </a:lnTo>
                  <a:lnTo>
                    <a:pt x="322" y="727"/>
                  </a:lnTo>
                  <a:lnTo>
                    <a:pt x="307" y="752"/>
                  </a:lnTo>
                  <a:lnTo>
                    <a:pt x="292" y="781"/>
                  </a:lnTo>
                  <a:lnTo>
                    <a:pt x="276" y="812"/>
                  </a:lnTo>
                  <a:lnTo>
                    <a:pt x="261" y="846"/>
                  </a:lnTo>
                  <a:lnTo>
                    <a:pt x="244" y="882"/>
                  </a:lnTo>
                  <a:lnTo>
                    <a:pt x="228" y="919"/>
                  </a:lnTo>
                  <a:lnTo>
                    <a:pt x="195" y="996"/>
                  </a:lnTo>
                  <a:lnTo>
                    <a:pt x="162" y="1077"/>
                  </a:lnTo>
                  <a:lnTo>
                    <a:pt x="130" y="1159"/>
                  </a:lnTo>
                  <a:lnTo>
                    <a:pt x="100" y="1237"/>
                  </a:lnTo>
                  <a:lnTo>
                    <a:pt x="73" y="1312"/>
                  </a:lnTo>
                  <a:lnTo>
                    <a:pt x="49" y="1377"/>
                  </a:lnTo>
                  <a:lnTo>
                    <a:pt x="29" y="1433"/>
                  </a:lnTo>
                  <a:lnTo>
                    <a:pt x="14" y="1477"/>
                  </a:lnTo>
                  <a:lnTo>
                    <a:pt x="4" y="1504"/>
                  </a:lnTo>
                  <a:lnTo>
                    <a:pt x="0" y="1514"/>
                  </a:lnTo>
                  <a:lnTo>
                    <a:pt x="124" y="2104"/>
                  </a:lnTo>
                  <a:lnTo>
                    <a:pt x="430" y="1832"/>
                  </a:lnTo>
                  <a:close/>
                </a:path>
              </a:pathLst>
            </a:custGeom>
            <a:solidFill>
              <a:srgbClr val="6C262A"/>
            </a:solidFill>
            <a:ln w="9525">
              <a:noFill/>
              <a:round/>
              <a:headEnd/>
              <a:tailEnd/>
            </a:ln>
          </p:spPr>
          <p:txBody>
            <a:bodyPr/>
            <a:lstStyle/>
            <a:p>
              <a:endParaRPr lang="zh-TW" altLang="en-US"/>
            </a:p>
          </p:txBody>
        </p:sp>
        <p:sp>
          <p:nvSpPr>
            <p:cNvPr id="36926" name="Freeform 97"/>
            <p:cNvSpPr>
              <a:spLocks/>
            </p:cNvSpPr>
            <p:nvPr/>
          </p:nvSpPr>
          <p:spPr bwMode="auto">
            <a:xfrm>
              <a:off x="-1319213" y="423863"/>
              <a:ext cx="298450" cy="312737"/>
            </a:xfrm>
            <a:custGeom>
              <a:avLst/>
              <a:gdLst>
                <a:gd name="T0" fmla="*/ 2147483647 w 1693"/>
                <a:gd name="T1" fmla="*/ 2147483647 h 1773"/>
                <a:gd name="T2" fmla="*/ 2147483647 w 1693"/>
                <a:gd name="T3" fmla="*/ 2147483647 h 1773"/>
                <a:gd name="T4" fmla="*/ 2147483647 w 1693"/>
                <a:gd name="T5" fmla="*/ 2147483647 h 1773"/>
                <a:gd name="T6" fmla="*/ 2147483647 w 1693"/>
                <a:gd name="T7" fmla="*/ 2147483647 h 1773"/>
                <a:gd name="T8" fmla="*/ 2147483647 w 1693"/>
                <a:gd name="T9" fmla="*/ 2147483647 h 1773"/>
                <a:gd name="T10" fmla="*/ 2147483647 w 1693"/>
                <a:gd name="T11" fmla="*/ 2147483647 h 1773"/>
                <a:gd name="T12" fmla="*/ 2147483647 w 1693"/>
                <a:gd name="T13" fmla="*/ 2147483647 h 1773"/>
                <a:gd name="T14" fmla="*/ 2147483647 w 1693"/>
                <a:gd name="T15" fmla="*/ 2147483647 h 1773"/>
                <a:gd name="T16" fmla="*/ 2147483647 w 1693"/>
                <a:gd name="T17" fmla="*/ 2147483647 h 1773"/>
                <a:gd name="T18" fmla="*/ 2147483647 w 1693"/>
                <a:gd name="T19" fmla="*/ 2147483647 h 1773"/>
                <a:gd name="T20" fmla="*/ 2147483647 w 1693"/>
                <a:gd name="T21" fmla="*/ 2147483647 h 1773"/>
                <a:gd name="T22" fmla="*/ 2147483647 w 1693"/>
                <a:gd name="T23" fmla="*/ 2147483647 h 1773"/>
                <a:gd name="T24" fmla="*/ 2147483647 w 1693"/>
                <a:gd name="T25" fmla="*/ 2147483647 h 1773"/>
                <a:gd name="T26" fmla="*/ 2147483647 w 1693"/>
                <a:gd name="T27" fmla="*/ 2147483647 h 1773"/>
                <a:gd name="T28" fmla="*/ 2147483647 w 1693"/>
                <a:gd name="T29" fmla="*/ 2147483647 h 1773"/>
                <a:gd name="T30" fmla="*/ 2147483647 w 1693"/>
                <a:gd name="T31" fmla="*/ 2147483647 h 1773"/>
                <a:gd name="T32" fmla="*/ 2147483647 w 1693"/>
                <a:gd name="T33" fmla="*/ 2147483647 h 1773"/>
                <a:gd name="T34" fmla="*/ 2147483647 w 1693"/>
                <a:gd name="T35" fmla="*/ 2147483647 h 1773"/>
                <a:gd name="T36" fmla="*/ 2147483647 w 1693"/>
                <a:gd name="T37" fmla="*/ 2147483647 h 1773"/>
                <a:gd name="T38" fmla="*/ 2147483647 w 1693"/>
                <a:gd name="T39" fmla="*/ 2147483647 h 1773"/>
                <a:gd name="T40" fmla="*/ 2147483647 w 1693"/>
                <a:gd name="T41" fmla="*/ 2147483647 h 1773"/>
                <a:gd name="T42" fmla="*/ 2147483647 w 1693"/>
                <a:gd name="T43" fmla="*/ 2147483647 h 1773"/>
                <a:gd name="T44" fmla="*/ 2147483647 w 1693"/>
                <a:gd name="T45" fmla="*/ 2147483647 h 1773"/>
                <a:gd name="T46" fmla="*/ 2147483647 w 1693"/>
                <a:gd name="T47" fmla="*/ 2147483647 h 1773"/>
                <a:gd name="T48" fmla="*/ 2147483647 w 1693"/>
                <a:gd name="T49" fmla="*/ 2147483647 h 1773"/>
                <a:gd name="T50" fmla="*/ 2147483647 w 1693"/>
                <a:gd name="T51" fmla="*/ 2147483647 h 1773"/>
                <a:gd name="T52" fmla="*/ 2147483647 w 1693"/>
                <a:gd name="T53" fmla="*/ 2147483647 h 1773"/>
                <a:gd name="T54" fmla="*/ 2147483647 w 1693"/>
                <a:gd name="T55" fmla="*/ 2147483647 h 1773"/>
                <a:gd name="T56" fmla="*/ 2147483647 w 1693"/>
                <a:gd name="T57" fmla="*/ 2147483647 h 1773"/>
                <a:gd name="T58" fmla="*/ 2147483647 w 1693"/>
                <a:gd name="T59" fmla="*/ 2147483647 h 1773"/>
                <a:gd name="T60" fmla="*/ 2147483647 w 1693"/>
                <a:gd name="T61" fmla="*/ 0 h 1773"/>
                <a:gd name="T62" fmla="*/ 2147483647 w 1693"/>
                <a:gd name="T63" fmla="*/ 2147483647 h 1773"/>
                <a:gd name="T64" fmla="*/ 2147483647 w 1693"/>
                <a:gd name="T65" fmla="*/ 2147483647 h 1773"/>
                <a:gd name="T66" fmla="*/ 0 w 1693"/>
                <a:gd name="T67" fmla="*/ 2147483647 h 1773"/>
                <a:gd name="T68" fmla="*/ 2147483647 w 1693"/>
                <a:gd name="T69" fmla="*/ 2147483647 h 1773"/>
                <a:gd name="T70" fmla="*/ 2147483647 w 1693"/>
                <a:gd name="T71" fmla="*/ 2147483647 h 1773"/>
                <a:gd name="T72" fmla="*/ 2147483647 w 1693"/>
                <a:gd name="T73" fmla="*/ 2147483647 h 1773"/>
                <a:gd name="T74" fmla="*/ 2147483647 w 1693"/>
                <a:gd name="T75" fmla="*/ 2147483647 h 177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93"/>
                <a:gd name="T115" fmla="*/ 0 h 1773"/>
                <a:gd name="T116" fmla="*/ 1693 w 1693"/>
                <a:gd name="T117" fmla="*/ 1773 h 177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93" h="1773">
                  <a:moveTo>
                    <a:pt x="47" y="165"/>
                  </a:moveTo>
                  <a:lnTo>
                    <a:pt x="62" y="177"/>
                  </a:lnTo>
                  <a:lnTo>
                    <a:pt x="103" y="212"/>
                  </a:lnTo>
                  <a:lnTo>
                    <a:pt x="170" y="269"/>
                  </a:lnTo>
                  <a:lnTo>
                    <a:pt x="257" y="343"/>
                  </a:lnTo>
                  <a:lnTo>
                    <a:pt x="361" y="433"/>
                  </a:lnTo>
                  <a:lnTo>
                    <a:pt x="479" y="535"/>
                  </a:lnTo>
                  <a:lnTo>
                    <a:pt x="608" y="650"/>
                  </a:lnTo>
                  <a:lnTo>
                    <a:pt x="743" y="773"/>
                  </a:lnTo>
                  <a:lnTo>
                    <a:pt x="813" y="836"/>
                  </a:lnTo>
                  <a:lnTo>
                    <a:pt x="883" y="901"/>
                  </a:lnTo>
                  <a:lnTo>
                    <a:pt x="953" y="968"/>
                  </a:lnTo>
                  <a:lnTo>
                    <a:pt x="1024" y="1033"/>
                  </a:lnTo>
                  <a:lnTo>
                    <a:pt x="1093" y="1101"/>
                  </a:lnTo>
                  <a:lnTo>
                    <a:pt x="1162" y="1168"/>
                  </a:lnTo>
                  <a:lnTo>
                    <a:pt x="1229" y="1235"/>
                  </a:lnTo>
                  <a:lnTo>
                    <a:pt x="1293" y="1300"/>
                  </a:lnTo>
                  <a:lnTo>
                    <a:pt x="1356" y="1366"/>
                  </a:lnTo>
                  <a:lnTo>
                    <a:pt x="1415" y="1429"/>
                  </a:lnTo>
                  <a:lnTo>
                    <a:pt x="1472" y="1492"/>
                  </a:lnTo>
                  <a:lnTo>
                    <a:pt x="1525" y="1553"/>
                  </a:lnTo>
                  <a:lnTo>
                    <a:pt x="1574" y="1612"/>
                  </a:lnTo>
                  <a:lnTo>
                    <a:pt x="1619" y="1668"/>
                  </a:lnTo>
                  <a:lnTo>
                    <a:pt x="1658" y="1722"/>
                  </a:lnTo>
                  <a:lnTo>
                    <a:pt x="1693" y="1773"/>
                  </a:lnTo>
                  <a:lnTo>
                    <a:pt x="1686" y="1763"/>
                  </a:lnTo>
                  <a:lnTo>
                    <a:pt x="1670" y="1737"/>
                  </a:lnTo>
                  <a:lnTo>
                    <a:pt x="1643" y="1694"/>
                  </a:lnTo>
                  <a:lnTo>
                    <a:pt x="1605" y="1637"/>
                  </a:lnTo>
                  <a:lnTo>
                    <a:pt x="1558" y="1566"/>
                  </a:lnTo>
                  <a:lnTo>
                    <a:pt x="1501" y="1484"/>
                  </a:lnTo>
                  <a:lnTo>
                    <a:pt x="1435" y="1392"/>
                  </a:lnTo>
                  <a:lnTo>
                    <a:pt x="1360" y="1291"/>
                  </a:lnTo>
                  <a:lnTo>
                    <a:pt x="1320" y="1238"/>
                  </a:lnTo>
                  <a:lnTo>
                    <a:pt x="1277" y="1183"/>
                  </a:lnTo>
                  <a:lnTo>
                    <a:pt x="1233" y="1125"/>
                  </a:lnTo>
                  <a:lnTo>
                    <a:pt x="1186" y="1068"/>
                  </a:lnTo>
                  <a:lnTo>
                    <a:pt x="1139" y="1009"/>
                  </a:lnTo>
                  <a:lnTo>
                    <a:pt x="1088" y="949"/>
                  </a:lnTo>
                  <a:lnTo>
                    <a:pt x="1036" y="887"/>
                  </a:lnTo>
                  <a:lnTo>
                    <a:pt x="983" y="826"/>
                  </a:lnTo>
                  <a:lnTo>
                    <a:pt x="927" y="764"/>
                  </a:lnTo>
                  <a:lnTo>
                    <a:pt x="869" y="702"/>
                  </a:lnTo>
                  <a:lnTo>
                    <a:pt x="811" y="639"/>
                  </a:lnTo>
                  <a:lnTo>
                    <a:pt x="751" y="578"/>
                  </a:lnTo>
                  <a:lnTo>
                    <a:pt x="689" y="515"/>
                  </a:lnTo>
                  <a:lnTo>
                    <a:pt x="626" y="454"/>
                  </a:lnTo>
                  <a:lnTo>
                    <a:pt x="561" y="394"/>
                  </a:lnTo>
                  <a:lnTo>
                    <a:pt x="495" y="333"/>
                  </a:lnTo>
                  <a:lnTo>
                    <a:pt x="432" y="277"/>
                  </a:lnTo>
                  <a:lnTo>
                    <a:pt x="374" y="226"/>
                  </a:lnTo>
                  <a:lnTo>
                    <a:pt x="321" y="183"/>
                  </a:lnTo>
                  <a:lnTo>
                    <a:pt x="272" y="144"/>
                  </a:lnTo>
                  <a:lnTo>
                    <a:pt x="230" y="110"/>
                  </a:lnTo>
                  <a:lnTo>
                    <a:pt x="190" y="82"/>
                  </a:lnTo>
                  <a:lnTo>
                    <a:pt x="156" y="58"/>
                  </a:lnTo>
                  <a:lnTo>
                    <a:pt x="126" y="39"/>
                  </a:lnTo>
                  <a:lnTo>
                    <a:pt x="99" y="24"/>
                  </a:lnTo>
                  <a:lnTo>
                    <a:pt x="77" y="12"/>
                  </a:lnTo>
                  <a:lnTo>
                    <a:pt x="58" y="5"/>
                  </a:lnTo>
                  <a:lnTo>
                    <a:pt x="42" y="1"/>
                  </a:lnTo>
                  <a:lnTo>
                    <a:pt x="28" y="0"/>
                  </a:lnTo>
                  <a:lnTo>
                    <a:pt x="18" y="1"/>
                  </a:lnTo>
                  <a:lnTo>
                    <a:pt x="10" y="5"/>
                  </a:lnTo>
                  <a:lnTo>
                    <a:pt x="5" y="11"/>
                  </a:lnTo>
                  <a:lnTo>
                    <a:pt x="2" y="19"/>
                  </a:lnTo>
                  <a:lnTo>
                    <a:pt x="0" y="28"/>
                  </a:lnTo>
                  <a:lnTo>
                    <a:pt x="0" y="39"/>
                  </a:lnTo>
                  <a:lnTo>
                    <a:pt x="2" y="50"/>
                  </a:lnTo>
                  <a:lnTo>
                    <a:pt x="4" y="63"/>
                  </a:lnTo>
                  <a:lnTo>
                    <a:pt x="8" y="76"/>
                  </a:lnTo>
                  <a:lnTo>
                    <a:pt x="12" y="90"/>
                  </a:lnTo>
                  <a:lnTo>
                    <a:pt x="18" y="102"/>
                  </a:lnTo>
                  <a:lnTo>
                    <a:pt x="27" y="126"/>
                  </a:lnTo>
                  <a:lnTo>
                    <a:pt x="37" y="146"/>
                  </a:lnTo>
                  <a:lnTo>
                    <a:pt x="44" y="159"/>
                  </a:lnTo>
                  <a:lnTo>
                    <a:pt x="47" y="165"/>
                  </a:lnTo>
                  <a:close/>
                </a:path>
              </a:pathLst>
            </a:custGeom>
            <a:solidFill>
              <a:srgbClr val="6C262A"/>
            </a:solidFill>
            <a:ln w="9525">
              <a:noFill/>
              <a:round/>
              <a:headEnd/>
              <a:tailEnd/>
            </a:ln>
          </p:spPr>
          <p:txBody>
            <a:bodyPr/>
            <a:lstStyle/>
            <a:p>
              <a:endParaRPr lang="zh-TW" altLang="en-US"/>
            </a:p>
          </p:txBody>
        </p:sp>
        <p:sp>
          <p:nvSpPr>
            <p:cNvPr id="36927" name="Freeform 98"/>
            <p:cNvSpPr>
              <a:spLocks/>
            </p:cNvSpPr>
            <p:nvPr/>
          </p:nvSpPr>
          <p:spPr bwMode="auto">
            <a:xfrm>
              <a:off x="-1443038" y="746125"/>
              <a:ext cx="106363" cy="163512"/>
            </a:xfrm>
            <a:custGeom>
              <a:avLst/>
              <a:gdLst>
                <a:gd name="T0" fmla="*/ 2147483647 w 599"/>
                <a:gd name="T1" fmla="*/ 0 h 921"/>
                <a:gd name="T2" fmla="*/ 0 w 599"/>
                <a:gd name="T3" fmla="*/ 2147483647 h 921"/>
                <a:gd name="T4" fmla="*/ 2147483647 w 599"/>
                <a:gd name="T5" fmla="*/ 2147483647 h 921"/>
                <a:gd name="T6" fmla="*/ 2147483647 w 599"/>
                <a:gd name="T7" fmla="*/ 2147483647 h 921"/>
                <a:gd name="T8" fmla="*/ 2147483647 w 599"/>
                <a:gd name="T9" fmla="*/ 2147483647 h 921"/>
                <a:gd name="T10" fmla="*/ 2147483647 w 599"/>
                <a:gd name="T11" fmla="*/ 2147483647 h 921"/>
                <a:gd name="T12" fmla="*/ 2147483647 w 599"/>
                <a:gd name="T13" fmla="*/ 2147483647 h 921"/>
                <a:gd name="T14" fmla="*/ 2147483647 w 599"/>
                <a:gd name="T15" fmla="*/ 2147483647 h 921"/>
                <a:gd name="T16" fmla="*/ 2147483647 w 599"/>
                <a:gd name="T17" fmla="*/ 2147483647 h 921"/>
                <a:gd name="T18" fmla="*/ 2147483647 w 599"/>
                <a:gd name="T19" fmla="*/ 2147483647 h 921"/>
                <a:gd name="T20" fmla="*/ 2147483647 w 599"/>
                <a:gd name="T21" fmla="*/ 2147483647 h 921"/>
                <a:gd name="T22" fmla="*/ 2147483647 w 599"/>
                <a:gd name="T23" fmla="*/ 2147483647 h 921"/>
                <a:gd name="T24" fmla="*/ 2147483647 w 599"/>
                <a:gd name="T25" fmla="*/ 2147483647 h 921"/>
                <a:gd name="T26" fmla="*/ 2147483647 w 599"/>
                <a:gd name="T27" fmla="*/ 2147483647 h 921"/>
                <a:gd name="T28" fmla="*/ 2147483647 w 599"/>
                <a:gd name="T29" fmla="*/ 2147483647 h 921"/>
                <a:gd name="T30" fmla="*/ 2147483647 w 599"/>
                <a:gd name="T31" fmla="*/ 2147483647 h 921"/>
                <a:gd name="T32" fmla="*/ 2147483647 w 599"/>
                <a:gd name="T33" fmla="*/ 2147483647 h 921"/>
                <a:gd name="T34" fmla="*/ 2147483647 w 599"/>
                <a:gd name="T35" fmla="*/ 0 h 9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9"/>
                <a:gd name="T55" fmla="*/ 0 h 921"/>
                <a:gd name="T56" fmla="*/ 599 w 599"/>
                <a:gd name="T57" fmla="*/ 921 h 9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9" h="921">
                  <a:moveTo>
                    <a:pt x="505" y="0"/>
                  </a:moveTo>
                  <a:lnTo>
                    <a:pt x="0" y="897"/>
                  </a:lnTo>
                  <a:lnTo>
                    <a:pt x="7" y="899"/>
                  </a:lnTo>
                  <a:lnTo>
                    <a:pt x="25" y="904"/>
                  </a:lnTo>
                  <a:lnTo>
                    <a:pt x="51" y="912"/>
                  </a:lnTo>
                  <a:lnTo>
                    <a:pt x="84" y="917"/>
                  </a:lnTo>
                  <a:lnTo>
                    <a:pt x="102" y="920"/>
                  </a:lnTo>
                  <a:lnTo>
                    <a:pt x="121" y="921"/>
                  </a:lnTo>
                  <a:lnTo>
                    <a:pt x="139" y="921"/>
                  </a:lnTo>
                  <a:lnTo>
                    <a:pt x="158" y="920"/>
                  </a:lnTo>
                  <a:lnTo>
                    <a:pt x="176" y="917"/>
                  </a:lnTo>
                  <a:lnTo>
                    <a:pt x="193" y="913"/>
                  </a:lnTo>
                  <a:lnTo>
                    <a:pt x="202" y="910"/>
                  </a:lnTo>
                  <a:lnTo>
                    <a:pt x="210" y="905"/>
                  </a:lnTo>
                  <a:lnTo>
                    <a:pt x="218" y="901"/>
                  </a:lnTo>
                  <a:lnTo>
                    <a:pt x="225" y="897"/>
                  </a:lnTo>
                  <a:lnTo>
                    <a:pt x="599" y="93"/>
                  </a:lnTo>
                  <a:lnTo>
                    <a:pt x="505" y="0"/>
                  </a:lnTo>
                  <a:close/>
                </a:path>
              </a:pathLst>
            </a:custGeom>
            <a:solidFill>
              <a:srgbClr val="DBA48D"/>
            </a:solidFill>
            <a:ln w="9525">
              <a:noFill/>
              <a:round/>
              <a:headEnd/>
              <a:tailEnd/>
            </a:ln>
          </p:spPr>
          <p:txBody>
            <a:bodyPr/>
            <a:lstStyle/>
            <a:p>
              <a:endParaRPr lang="zh-TW" altLang="en-US"/>
            </a:p>
          </p:txBody>
        </p:sp>
        <p:sp>
          <p:nvSpPr>
            <p:cNvPr id="36928" name="Freeform 99"/>
            <p:cNvSpPr>
              <a:spLocks/>
            </p:cNvSpPr>
            <p:nvPr/>
          </p:nvSpPr>
          <p:spPr bwMode="auto">
            <a:xfrm>
              <a:off x="-1136650" y="792163"/>
              <a:ext cx="111125" cy="166687"/>
            </a:xfrm>
            <a:custGeom>
              <a:avLst/>
              <a:gdLst>
                <a:gd name="T0" fmla="*/ 2147483647 w 629"/>
                <a:gd name="T1" fmla="*/ 2147483647 h 944"/>
                <a:gd name="T2" fmla="*/ 2147483647 w 629"/>
                <a:gd name="T3" fmla="*/ 2147483647 h 944"/>
                <a:gd name="T4" fmla="*/ 0 w 629"/>
                <a:gd name="T5" fmla="*/ 2147483647 h 944"/>
                <a:gd name="T6" fmla="*/ 2147483647 w 629"/>
                <a:gd name="T7" fmla="*/ 0 h 944"/>
                <a:gd name="T8" fmla="*/ 2147483647 w 629"/>
                <a:gd name="T9" fmla="*/ 2147483647 h 944"/>
                <a:gd name="T10" fmla="*/ 0 60000 65536"/>
                <a:gd name="T11" fmla="*/ 0 60000 65536"/>
                <a:gd name="T12" fmla="*/ 0 60000 65536"/>
                <a:gd name="T13" fmla="*/ 0 60000 65536"/>
                <a:gd name="T14" fmla="*/ 0 60000 65536"/>
                <a:gd name="T15" fmla="*/ 0 w 629"/>
                <a:gd name="T16" fmla="*/ 0 h 944"/>
                <a:gd name="T17" fmla="*/ 629 w 629"/>
                <a:gd name="T18" fmla="*/ 944 h 944"/>
              </a:gdLst>
              <a:ahLst/>
              <a:cxnLst>
                <a:cxn ang="T10">
                  <a:pos x="T0" y="T1"/>
                </a:cxn>
                <a:cxn ang="T11">
                  <a:pos x="T2" y="T3"/>
                </a:cxn>
                <a:cxn ang="T12">
                  <a:pos x="T4" y="T5"/>
                </a:cxn>
                <a:cxn ang="T13">
                  <a:pos x="T6" y="T7"/>
                </a:cxn>
                <a:cxn ang="T14">
                  <a:pos x="T8" y="T9"/>
                </a:cxn>
              </a:cxnLst>
              <a:rect l="T15" t="T16" r="T17" b="T18"/>
              <a:pathLst>
                <a:path w="629" h="944">
                  <a:moveTo>
                    <a:pt x="629" y="41"/>
                  </a:moveTo>
                  <a:lnTo>
                    <a:pt x="122" y="944"/>
                  </a:lnTo>
                  <a:lnTo>
                    <a:pt x="0" y="841"/>
                  </a:lnTo>
                  <a:lnTo>
                    <a:pt x="496" y="0"/>
                  </a:lnTo>
                  <a:lnTo>
                    <a:pt x="629" y="41"/>
                  </a:lnTo>
                  <a:close/>
                </a:path>
              </a:pathLst>
            </a:custGeom>
            <a:solidFill>
              <a:srgbClr val="DBA48D"/>
            </a:solidFill>
            <a:ln w="9525">
              <a:noFill/>
              <a:round/>
              <a:headEnd/>
              <a:tailEnd/>
            </a:ln>
          </p:spPr>
          <p:txBody>
            <a:bodyPr/>
            <a:lstStyle/>
            <a:p>
              <a:endParaRPr lang="zh-TW" altLang="en-US"/>
            </a:p>
          </p:txBody>
        </p:sp>
        <p:sp>
          <p:nvSpPr>
            <p:cNvPr id="36929" name="Freeform 100"/>
            <p:cNvSpPr>
              <a:spLocks/>
            </p:cNvSpPr>
            <p:nvPr/>
          </p:nvSpPr>
          <p:spPr bwMode="auto">
            <a:xfrm>
              <a:off x="-1360488" y="1060450"/>
              <a:ext cx="201613" cy="109537"/>
            </a:xfrm>
            <a:custGeom>
              <a:avLst/>
              <a:gdLst>
                <a:gd name="T0" fmla="*/ 2147483647 w 1147"/>
                <a:gd name="T1" fmla="*/ 2147483647 h 623"/>
                <a:gd name="T2" fmla="*/ 2147483647 w 1147"/>
                <a:gd name="T3" fmla="*/ 2147483647 h 623"/>
                <a:gd name="T4" fmla="*/ 2147483647 w 1147"/>
                <a:gd name="T5" fmla="*/ 2147483647 h 623"/>
                <a:gd name="T6" fmla="*/ 2147483647 w 1147"/>
                <a:gd name="T7" fmla="*/ 2147483647 h 623"/>
                <a:gd name="T8" fmla="*/ 2147483647 w 1147"/>
                <a:gd name="T9" fmla="*/ 2147483647 h 623"/>
                <a:gd name="T10" fmla="*/ 2147483647 w 1147"/>
                <a:gd name="T11" fmla="*/ 2147483647 h 623"/>
                <a:gd name="T12" fmla="*/ 2147483647 w 1147"/>
                <a:gd name="T13" fmla="*/ 2147483647 h 623"/>
                <a:gd name="T14" fmla="*/ 2147483647 w 1147"/>
                <a:gd name="T15" fmla="*/ 2147483647 h 623"/>
                <a:gd name="T16" fmla="*/ 2147483647 w 1147"/>
                <a:gd name="T17" fmla="*/ 2147483647 h 623"/>
                <a:gd name="T18" fmla="*/ 2147483647 w 1147"/>
                <a:gd name="T19" fmla="*/ 2147483647 h 623"/>
                <a:gd name="T20" fmla="*/ 2147483647 w 1147"/>
                <a:gd name="T21" fmla="*/ 2147483647 h 623"/>
                <a:gd name="T22" fmla="*/ 2147483647 w 1147"/>
                <a:gd name="T23" fmla="*/ 2147483647 h 623"/>
                <a:gd name="T24" fmla="*/ 2147483647 w 1147"/>
                <a:gd name="T25" fmla="*/ 2147483647 h 623"/>
                <a:gd name="T26" fmla="*/ 2147483647 w 1147"/>
                <a:gd name="T27" fmla="*/ 2147483647 h 623"/>
                <a:gd name="T28" fmla="*/ 2147483647 w 1147"/>
                <a:gd name="T29" fmla="*/ 2147483647 h 623"/>
                <a:gd name="T30" fmla="*/ 2147483647 w 1147"/>
                <a:gd name="T31" fmla="*/ 2147483647 h 623"/>
                <a:gd name="T32" fmla="*/ 2147483647 w 1147"/>
                <a:gd name="T33" fmla="*/ 2147483647 h 623"/>
                <a:gd name="T34" fmla="*/ 2147483647 w 1147"/>
                <a:gd name="T35" fmla="*/ 2147483647 h 623"/>
                <a:gd name="T36" fmla="*/ 2147483647 w 1147"/>
                <a:gd name="T37" fmla="*/ 2147483647 h 623"/>
                <a:gd name="T38" fmla="*/ 2147483647 w 1147"/>
                <a:gd name="T39" fmla="*/ 2147483647 h 623"/>
                <a:gd name="T40" fmla="*/ 2147483647 w 1147"/>
                <a:gd name="T41" fmla="*/ 2147483647 h 623"/>
                <a:gd name="T42" fmla="*/ 2147483647 w 1147"/>
                <a:gd name="T43" fmla="*/ 2147483647 h 623"/>
                <a:gd name="T44" fmla="*/ 2147483647 w 1147"/>
                <a:gd name="T45" fmla="*/ 2147483647 h 623"/>
                <a:gd name="T46" fmla="*/ 2147483647 w 1147"/>
                <a:gd name="T47" fmla="*/ 2147483647 h 623"/>
                <a:gd name="T48" fmla="*/ 2147483647 w 1147"/>
                <a:gd name="T49" fmla="*/ 2147483647 h 623"/>
                <a:gd name="T50" fmla="*/ 2147483647 w 1147"/>
                <a:gd name="T51" fmla="*/ 2147483647 h 623"/>
                <a:gd name="T52" fmla="*/ 2147483647 w 1147"/>
                <a:gd name="T53" fmla="*/ 2147483647 h 623"/>
                <a:gd name="T54" fmla="*/ 2147483647 w 1147"/>
                <a:gd name="T55" fmla="*/ 2147483647 h 623"/>
                <a:gd name="T56" fmla="*/ 2147483647 w 1147"/>
                <a:gd name="T57" fmla="*/ 2147483647 h 623"/>
                <a:gd name="T58" fmla="*/ 2147483647 w 1147"/>
                <a:gd name="T59" fmla="*/ 2147483647 h 623"/>
                <a:gd name="T60" fmla="*/ 2147483647 w 1147"/>
                <a:gd name="T61" fmla="*/ 2147483647 h 623"/>
                <a:gd name="T62" fmla="*/ 2147483647 w 1147"/>
                <a:gd name="T63" fmla="*/ 2147483647 h 623"/>
                <a:gd name="T64" fmla="*/ 2147483647 w 1147"/>
                <a:gd name="T65" fmla="*/ 2147483647 h 623"/>
                <a:gd name="T66" fmla="*/ 2147483647 w 1147"/>
                <a:gd name="T67" fmla="*/ 2147483647 h 623"/>
                <a:gd name="T68" fmla="*/ 2147483647 w 1147"/>
                <a:gd name="T69" fmla="*/ 2147483647 h 623"/>
                <a:gd name="T70" fmla="*/ 2147483647 w 1147"/>
                <a:gd name="T71" fmla="*/ 2147483647 h 623"/>
                <a:gd name="T72" fmla="*/ 2147483647 w 1147"/>
                <a:gd name="T73" fmla="*/ 2147483647 h 623"/>
                <a:gd name="T74" fmla="*/ 2147483647 w 1147"/>
                <a:gd name="T75" fmla="*/ 2147483647 h 623"/>
                <a:gd name="T76" fmla="*/ 2147483647 w 1147"/>
                <a:gd name="T77" fmla="*/ 2147483647 h 623"/>
                <a:gd name="T78" fmla="*/ 2147483647 w 1147"/>
                <a:gd name="T79" fmla="*/ 2147483647 h 623"/>
                <a:gd name="T80" fmla="*/ 2147483647 w 1147"/>
                <a:gd name="T81" fmla="*/ 2147483647 h 623"/>
                <a:gd name="T82" fmla="*/ 2147483647 w 1147"/>
                <a:gd name="T83" fmla="*/ 2147483647 h 623"/>
                <a:gd name="T84" fmla="*/ 2147483647 w 1147"/>
                <a:gd name="T85" fmla="*/ 2147483647 h 6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47"/>
                <a:gd name="T130" fmla="*/ 0 h 623"/>
                <a:gd name="T131" fmla="*/ 1147 w 1147"/>
                <a:gd name="T132" fmla="*/ 623 h 6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47" h="623">
                  <a:moveTo>
                    <a:pt x="0" y="40"/>
                  </a:moveTo>
                  <a:lnTo>
                    <a:pt x="1" y="47"/>
                  </a:lnTo>
                  <a:lnTo>
                    <a:pt x="5" y="67"/>
                  </a:lnTo>
                  <a:lnTo>
                    <a:pt x="9" y="97"/>
                  </a:lnTo>
                  <a:lnTo>
                    <a:pt x="17" y="135"/>
                  </a:lnTo>
                  <a:lnTo>
                    <a:pt x="24" y="156"/>
                  </a:lnTo>
                  <a:lnTo>
                    <a:pt x="30" y="180"/>
                  </a:lnTo>
                  <a:lnTo>
                    <a:pt x="38" y="205"/>
                  </a:lnTo>
                  <a:lnTo>
                    <a:pt x="46" y="230"/>
                  </a:lnTo>
                  <a:lnTo>
                    <a:pt x="56" y="256"/>
                  </a:lnTo>
                  <a:lnTo>
                    <a:pt x="67" y="284"/>
                  </a:lnTo>
                  <a:lnTo>
                    <a:pt x="80" y="312"/>
                  </a:lnTo>
                  <a:lnTo>
                    <a:pt x="94" y="339"/>
                  </a:lnTo>
                  <a:lnTo>
                    <a:pt x="109" y="368"/>
                  </a:lnTo>
                  <a:lnTo>
                    <a:pt x="125" y="394"/>
                  </a:lnTo>
                  <a:lnTo>
                    <a:pt x="145" y="422"/>
                  </a:lnTo>
                  <a:lnTo>
                    <a:pt x="165" y="448"/>
                  </a:lnTo>
                  <a:lnTo>
                    <a:pt x="186" y="473"/>
                  </a:lnTo>
                  <a:lnTo>
                    <a:pt x="210" y="497"/>
                  </a:lnTo>
                  <a:lnTo>
                    <a:pt x="236" y="520"/>
                  </a:lnTo>
                  <a:lnTo>
                    <a:pt x="263" y="540"/>
                  </a:lnTo>
                  <a:lnTo>
                    <a:pt x="293" y="560"/>
                  </a:lnTo>
                  <a:lnTo>
                    <a:pt x="325" y="577"/>
                  </a:lnTo>
                  <a:lnTo>
                    <a:pt x="359" y="592"/>
                  </a:lnTo>
                  <a:lnTo>
                    <a:pt x="395" y="604"/>
                  </a:lnTo>
                  <a:lnTo>
                    <a:pt x="434" y="613"/>
                  </a:lnTo>
                  <a:lnTo>
                    <a:pt x="474" y="620"/>
                  </a:lnTo>
                  <a:lnTo>
                    <a:pt x="517" y="623"/>
                  </a:lnTo>
                  <a:lnTo>
                    <a:pt x="564" y="623"/>
                  </a:lnTo>
                  <a:lnTo>
                    <a:pt x="610" y="621"/>
                  </a:lnTo>
                  <a:lnTo>
                    <a:pt x="652" y="617"/>
                  </a:lnTo>
                  <a:lnTo>
                    <a:pt x="692" y="611"/>
                  </a:lnTo>
                  <a:lnTo>
                    <a:pt x="730" y="605"/>
                  </a:lnTo>
                  <a:lnTo>
                    <a:pt x="765" y="596"/>
                  </a:lnTo>
                  <a:lnTo>
                    <a:pt x="799" y="588"/>
                  </a:lnTo>
                  <a:lnTo>
                    <a:pt x="830" y="577"/>
                  </a:lnTo>
                  <a:lnTo>
                    <a:pt x="859" y="566"/>
                  </a:lnTo>
                  <a:lnTo>
                    <a:pt x="885" y="553"/>
                  </a:lnTo>
                  <a:lnTo>
                    <a:pt x="909" y="539"/>
                  </a:lnTo>
                  <a:lnTo>
                    <a:pt x="932" y="523"/>
                  </a:lnTo>
                  <a:lnTo>
                    <a:pt x="953" y="508"/>
                  </a:lnTo>
                  <a:lnTo>
                    <a:pt x="972" y="491"/>
                  </a:lnTo>
                  <a:lnTo>
                    <a:pt x="990" y="472"/>
                  </a:lnTo>
                  <a:lnTo>
                    <a:pt x="1006" y="452"/>
                  </a:lnTo>
                  <a:lnTo>
                    <a:pt x="1021" y="432"/>
                  </a:lnTo>
                  <a:lnTo>
                    <a:pt x="1034" y="411"/>
                  </a:lnTo>
                  <a:lnTo>
                    <a:pt x="1047" y="389"/>
                  </a:lnTo>
                  <a:lnTo>
                    <a:pt x="1058" y="367"/>
                  </a:lnTo>
                  <a:lnTo>
                    <a:pt x="1068" y="342"/>
                  </a:lnTo>
                  <a:lnTo>
                    <a:pt x="1078" y="318"/>
                  </a:lnTo>
                  <a:lnTo>
                    <a:pt x="1086" y="293"/>
                  </a:lnTo>
                  <a:lnTo>
                    <a:pt x="1094" y="266"/>
                  </a:lnTo>
                  <a:lnTo>
                    <a:pt x="1101" y="238"/>
                  </a:lnTo>
                  <a:lnTo>
                    <a:pt x="1114" y="183"/>
                  </a:lnTo>
                  <a:lnTo>
                    <a:pt x="1125" y="124"/>
                  </a:lnTo>
                  <a:lnTo>
                    <a:pt x="1136" y="64"/>
                  </a:lnTo>
                  <a:lnTo>
                    <a:pt x="1147" y="0"/>
                  </a:lnTo>
                  <a:lnTo>
                    <a:pt x="1143" y="7"/>
                  </a:lnTo>
                  <a:lnTo>
                    <a:pt x="1129" y="22"/>
                  </a:lnTo>
                  <a:lnTo>
                    <a:pt x="1118" y="34"/>
                  </a:lnTo>
                  <a:lnTo>
                    <a:pt x="1107" y="47"/>
                  </a:lnTo>
                  <a:lnTo>
                    <a:pt x="1092" y="62"/>
                  </a:lnTo>
                  <a:lnTo>
                    <a:pt x="1075" y="77"/>
                  </a:lnTo>
                  <a:lnTo>
                    <a:pt x="1056" y="93"/>
                  </a:lnTo>
                  <a:lnTo>
                    <a:pt x="1034" y="110"/>
                  </a:lnTo>
                  <a:lnTo>
                    <a:pt x="1011" y="128"/>
                  </a:lnTo>
                  <a:lnTo>
                    <a:pt x="986" y="145"/>
                  </a:lnTo>
                  <a:lnTo>
                    <a:pt x="957" y="162"/>
                  </a:lnTo>
                  <a:lnTo>
                    <a:pt x="927" y="179"/>
                  </a:lnTo>
                  <a:lnTo>
                    <a:pt x="895" y="194"/>
                  </a:lnTo>
                  <a:lnTo>
                    <a:pt x="861" y="209"/>
                  </a:lnTo>
                  <a:lnTo>
                    <a:pt x="824" y="222"/>
                  </a:lnTo>
                  <a:lnTo>
                    <a:pt x="784" y="233"/>
                  </a:lnTo>
                  <a:lnTo>
                    <a:pt x="743" y="242"/>
                  </a:lnTo>
                  <a:lnTo>
                    <a:pt x="699" y="249"/>
                  </a:lnTo>
                  <a:lnTo>
                    <a:pt x="653" y="252"/>
                  </a:lnTo>
                  <a:lnTo>
                    <a:pt x="605" y="253"/>
                  </a:lnTo>
                  <a:lnTo>
                    <a:pt x="555" y="252"/>
                  </a:lnTo>
                  <a:lnTo>
                    <a:pt x="502" y="246"/>
                  </a:lnTo>
                  <a:lnTo>
                    <a:pt x="448" y="236"/>
                  </a:lnTo>
                  <a:lnTo>
                    <a:pt x="390" y="224"/>
                  </a:lnTo>
                  <a:lnTo>
                    <a:pt x="331" y="206"/>
                  </a:lnTo>
                  <a:lnTo>
                    <a:pt x="270" y="183"/>
                  </a:lnTo>
                  <a:lnTo>
                    <a:pt x="205" y="156"/>
                  </a:lnTo>
                  <a:lnTo>
                    <a:pt x="139" y="123"/>
                  </a:lnTo>
                  <a:lnTo>
                    <a:pt x="71" y="85"/>
                  </a:lnTo>
                  <a:lnTo>
                    <a:pt x="0" y="40"/>
                  </a:lnTo>
                  <a:close/>
                </a:path>
              </a:pathLst>
            </a:custGeom>
            <a:solidFill>
              <a:srgbClr val="9B5B3E"/>
            </a:solidFill>
            <a:ln w="9525">
              <a:noFill/>
              <a:round/>
              <a:headEnd/>
              <a:tailEnd/>
            </a:ln>
          </p:spPr>
          <p:txBody>
            <a:bodyPr/>
            <a:lstStyle/>
            <a:p>
              <a:endParaRPr lang="zh-TW" altLang="en-US"/>
            </a:p>
          </p:txBody>
        </p:sp>
        <p:sp>
          <p:nvSpPr>
            <p:cNvPr id="36930" name="Freeform 101"/>
            <p:cNvSpPr>
              <a:spLocks/>
            </p:cNvSpPr>
            <p:nvPr/>
          </p:nvSpPr>
          <p:spPr bwMode="auto">
            <a:xfrm>
              <a:off x="-1323975" y="1117600"/>
              <a:ext cx="139700" cy="42862"/>
            </a:xfrm>
            <a:custGeom>
              <a:avLst/>
              <a:gdLst>
                <a:gd name="T0" fmla="*/ 2147483647 w 795"/>
                <a:gd name="T1" fmla="*/ 2147483647 h 248"/>
                <a:gd name="T2" fmla="*/ 2147483647 w 795"/>
                <a:gd name="T3" fmla="*/ 2147483647 h 248"/>
                <a:gd name="T4" fmla="*/ 2147483647 w 795"/>
                <a:gd name="T5" fmla="*/ 2147483647 h 248"/>
                <a:gd name="T6" fmla="*/ 2147483647 w 795"/>
                <a:gd name="T7" fmla="*/ 2147483647 h 248"/>
                <a:gd name="T8" fmla="*/ 2147483647 w 795"/>
                <a:gd name="T9" fmla="*/ 2147483647 h 248"/>
                <a:gd name="T10" fmla="*/ 2147483647 w 795"/>
                <a:gd name="T11" fmla="*/ 2147483647 h 248"/>
                <a:gd name="T12" fmla="*/ 2147483647 w 795"/>
                <a:gd name="T13" fmla="*/ 2147483647 h 248"/>
                <a:gd name="T14" fmla="*/ 2147483647 w 795"/>
                <a:gd name="T15" fmla="*/ 2147483647 h 248"/>
                <a:gd name="T16" fmla="*/ 2147483647 w 795"/>
                <a:gd name="T17" fmla="*/ 2147483647 h 248"/>
                <a:gd name="T18" fmla="*/ 2147483647 w 795"/>
                <a:gd name="T19" fmla="*/ 2147483647 h 248"/>
                <a:gd name="T20" fmla="*/ 2147483647 w 795"/>
                <a:gd name="T21" fmla="*/ 2147483647 h 248"/>
                <a:gd name="T22" fmla="*/ 2147483647 w 795"/>
                <a:gd name="T23" fmla="*/ 2147483647 h 248"/>
                <a:gd name="T24" fmla="*/ 2147483647 w 795"/>
                <a:gd name="T25" fmla="*/ 2147483647 h 248"/>
                <a:gd name="T26" fmla="*/ 2147483647 w 795"/>
                <a:gd name="T27" fmla="*/ 2147483647 h 248"/>
                <a:gd name="T28" fmla="*/ 2147483647 w 795"/>
                <a:gd name="T29" fmla="*/ 2147483647 h 248"/>
                <a:gd name="T30" fmla="*/ 2147483647 w 795"/>
                <a:gd name="T31" fmla="*/ 2147483647 h 248"/>
                <a:gd name="T32" fmla="*/ 2147483647 w 795"/>
                <a:gd name="T33" fmla="*/ 2147483647 h 248"/>
                <a:gd name="T34" fmla="*/ 2147483647 w 795"/>
                <a:gd name="T35" fmla="*/ 2147483647 h 248"/>
                <a:gd name="T36" fmla="*/ 2147483647 w 795"/>
                <a:gd name="T37" fmla="*/ 2147483647 h 248"/>
                <a:gd name="T38" fmla="*/ 2147483647 w 795"/>
                <a:gd name="T39" fmla="*/ 2147483647 h 248"/>
                <a:gd name="T40" fmla="*/ 2147483647 w 795"/>
                <a:gd name="T41" fmla="*/ 2147483647 h 248"/>
                <a:gd name="T42" fmla="*/ 2147483647 w 795"/>
                <a:gd name="T43" fmla="*/ 2147483647 h 248"/>
                <a:gd name="T44" fmla="*/ 2147483647 w 795"/>
                <a:gd name="T45" fmla="*/ 2147483647 h 248"/>
                <a:gd name="T46" fmla="*/ 2147483647 w 795"/>
                <a:gd name="T47" fmla="*/ 2147483647 h 248"/>
                <a:gd name="T48" fmla="*/ 2147483647 w 795"/>
                <a:gd name="T49" fmla="*/ 2147483647 h 248"/>
                <a:gd name="T50" fmla="*/ 2147483647 w 795"/>
                <a:gd name="T51" fmla="*/ 2147483647 h 248"/>
                <a:gd name="T52" fmla="*/ 2147483647 w 795"/>
                <a:gd name="T53" fmla="*/ 2147483647 h 248"/>
                <a:gd name="T54" fmla="*/ 2147483647 w 795"/>
                <a:gd name="T55" fmla="*/ 0 h 248"/>
                <a:gd name="T56" fmla="*/ 2147483647 w 795"/>
                <a:gd name="T57" fmla="*/ 2147483647 h 248"/>
                <a:gd name="T58" fmla="*/ 2147483647 w 795"/>
                <a:gd name="T59" fmla="*/ 2147483647 h 248"/>
                <a:gd name="T60" fmla="*/ 2147483647 w 795"/>
                <a:gd name="T61" fmla="*/ 2147483647 h 248"/>
                <a:gd name="T62" fmla="*/ 2147483647 w 795"/>
                <a:gd name="T63" fmla="*/ 2147483647 h 248"/>
                <a:gd name="T64" fmla="*/ 2147483647 w 795"/>
                <a:gd name="T65" fmla="*/ 2147483647 h 248"/>
                <a:gd name="T66" fmla="*/ 2147483647 w 795"/>
                <a:gd name="T67" fmla="*/ 2147483647 h 248"/>
                <a:gd name="T68" fmla="*/ 2147483647 w 795"/>
                <a:gd name="T69" fmla="*/ 2147483647 h 2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95"/>
                <a:gd name="T106" fmla="*/ 0 h 248"/>
                <a:gd name="T107" fmla="*/ 795 w 795"/>
                <a:gd name="T108" fmla="*/ 248 h 2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95" h="248">
                  <a:moveTo>
                    <a:pt x="0" y="100"/>
                  </a:moveTo>
                  <a:lnTo>
                    <a:pt x="2" y="104"/>
                  </a:lnTo>
                  <a:lnTo>
                    <a:pt x="7" y="113"/>
                  </a:lnTo>
                  <a:lnTo>
                    <a:pt x="12" y="121"/>
                  </a:lnTo>
                  <a:lnTo>
                    <a:pt x="18" y="128"/>
                  </a:lnTo>
                  <a:lnTo>
                    <a:pt x="27" y="137"/>
                  </a:lnTo>
                  <a:lnTo>
                    <a:pt x="37" y="146"/>
                  </a:lnTo>
                  <a:lnTo>
                    <a:pt x="50" y="157"/>
                  </a:lnTo>
                  <a:lnTo>
                    <a:pt x="66" y="168"/>
                  </a:lnTo>
                  <a:lnTo>
                    <a:pt x="85" y="178"/>
                  </a:lnTo>
                  <a:lnTo>
                    <a:pt x="106" y="190"/>
                  </a:lnTo>
                  <a:lnTo>
                    <a:pt x="132" y="200"/>
                  </a:lnTo>
                  <a:lnTo>
                    <a:pt x="161" y="211"/>
                  </a:lnTo>
                  <a:lnTo>
                    <a:pt x="194" y="222"/>
                  </a:lnTo>
                  <a:lnTo>
                    <a:pt x="232" y="231"/>
                  </a:lnTo>
                  <a:lnTo>
                    <a:pt x="251" y="235"/>
                  </a:lnTo>
                  <a:lnTo>
                    <a:pt x="271" y="240"/>
                  </a:lnTo>
                  <a:lnTo>
                    <a:pt x="293" y="243"/>
                  </a:lnTo>
                  <a:lnTo>
                    <a:pt x="313" y="245"/>
                  </a:lnTo>
                  <a:lnTo>
                    <a:pt x="334" y="247"/>
                  </a:lnTo>
                  <a:lnTo>
                    <a:pt x="354" y="248"/>
                  </a:lnTo>
                  <a:lnTo>
                    <a:pt x="375" y="248"/>
                  </a:lnTo>
                  <a:lnTo>
                    <a:pt x="397" y="248"/>
                  </a:lnTo>
                  <a:lnTo>
                    <a:pt x="417" y="247"/>
                  </a:lnTo>
                  <a:lnTo>
                    <a:pt x="438" y="245"/>
                  </a:lnTo>
                  <a:lnTo>
                    <a:pt x="458" y="243"/>
                  </a:lnTo>
                  <a:lnTo>
                    <a:pt x="479" y="240"/>
                  </a:lnTo>
                  <a:lnTo>
                    <a:pt x="499" y="236"/>
                  </a:lnTo>
                  <a:lnTo>
                    <a:pt x="519" y="232"/>
                  </a:lnTo>
                  <a:lnTo>
                    <a:pt x="540" y="227"/>
                  </a:lnTo>
                  <a:lnTo>
                    <a:pt x="559" y="220"/>
                  </a:lnTo>
                  <a:lnTo>
                    <a:pt x="578" y="214"/>
                  </a:lnTo>
                  <a:lnTo>
                    <a:pt x="597" y="208"/>
                  </a:lnTo>
                  <a:lnTo>
                    <a:pt x="615" y="199"/>
                  </a:lnTo>
                  <a:lnTo>
                    <a:pt x="633" y="191"/>
                  </a:lnTo>
                  <a:lnTo>
                    <a:pt x="650" y="181"/>
                  </a:lnTo>
                  <a:lnTo>
                    <a:pt x="667" y="172"/>
                  </a:lnTo>
                  <a:lnTo>
                    <a:pt x="683" y="160"/>
                  </a:lnTo>
                  <a:lnTo>
                    <a:pt x="698" y="150"/>
                  </a:lnTo>
                  <a:lnTo>
                    <a:pt x="713" y="137"/>
                  </a:lnTo>
                  <a:lnTo>
                    <a:pt x="727" y="124"/>
                  </a:lnTo>
                  <a:lnTo>
                    <a:pt x="741" y="110"/>
                  </a:lnTo>
                  <a:lnTo>
                    <a:pt x="754" y="95"/>
                  </a:lnTo>
                  <a:lnTo>
                    <a:pt x="765" y="81"/>
                  </a:lnTo>
                  <a:lnTo>
                    <a:pt x="776" y="65"/>
                  </a:lnTo>
                  <a:lnTo>
                    <a:pt x="786" y="48"/>
                  </a:lnTo>
                  <a:lnTo>
                    <a:pt x="795" y="30"/>
                  </a:lnTo>
                  <a:lnTo>
                    <a:pt x="789" y="29"/>
                  </a:lnTo>
                  <a:lnTo>
                    <a:pt x="769" y="26"/>
                  </a:lnTo>
                  <a:lnTo>
                    <a:pt x="739" y="21"/>
                  </a:lnTo>
                  <a:lnTo>
                    <a:pt x="700" y="17"/>
                  </a:lnTo>
                  <a:lnTo>
                    <a:pt x="651" y="12"/>
                  </a:lnTo>
                  <a:lnTo>
                    <a:pt x="597" y="8"/>
                  </a:lnTo>
                  <a:lnTo>
                    <a:pt x="536" y="3"/>
                  </a:lnTo>
                  <a:lnTo>
                    <a:pt x="473" y="1"/>
                  </a:lnTo>
                  <a:lnTo>
                    <a:pt x="440" y="0"/>
                  </a:lnTo>
                  <a:lnTo>
                    <a:pt x="407" y="1"/>
                  </a:lnTo>
                  <a:lnTo>
                    <a:pt x="374" y="1"/>
                  </a:lnTo>
                  <a:lnTo>
                    <a:pt x="340" y="3"/>
                  </a:lnTo>
                  <a:lnTo>
                    <a:pt x="306" y="5"/>
                  </a:lnTo>
                  <a:lnTo>
                    <a:pt x="274" y="9"/>
                  </a:lnTo>
                  <a:lnTo>
                    <a:pt x="242" y="12"/>
                  </a:lnTo>
                  <a:lnTo>
                    <a:pt x="210" y="17"/>
                  </a:lnTo>
                  <a:lnTo>
                    <a:pt x="178" y="23"/>
                  </a:lnTo>
                  <a:lnTo>
                    <a:pt x="149" y="31"/>
                  </a:lnTo>
                  <a:lnTo>
                    <a:pt x="120" y="38"/>
                  </a:lnTo>
                  <a:lnTo>
                    <a:pt x="92" y="48"/>
                  </a:lnTo>
                  <a:lnTo>
                    <a:pt x="67" y="59"/>
                  </a:lnTo>
                  <a:lnTo>
                    <a:pt x="43" y="71"/>
                  </a:lnTo>
                  <a:lnTo>
                    <a:pt x="20" y="85"/>
                  </a:lnTo>
                  <a:lnTo>
                    <a:pt x="0" y="100"/>
                  </a:lnTo>
                  <a:close/>
                </a:path>
              </a:pathLst>
            </a:custGeom>
            <a:solidFill>
              <a:srgbClr val="EE9D8F"/>
            </a:solidFill>
            <a:ln w="9525">
              <a:noFill/>
              <a:round/>
              <a:headEnd/>
              <a:tailEnd/>
            </a:ln>
          </p:spPr>
          <p:txBody>
            <a:bodyPr/>
            <a:lstStyle/>
            <a:p>
              <a:endParaRPr lang="zh-TW" altLang="en-US"/>
            </a:p>
          </p:txBody>
        </p:sp>
        <p:sp>
          <p:nvSpPr>
            <p:cNvPr id="36931" name="Freeform 102"/>
            <p:cNvSpPr>
              <a:spLocks/>
            </p:cNvSpPr>
            <p:nvPr/>
          </p:nvSpPr>
          <p:spPr bwMode="auto">
            <a:xfrm>
              <a:off x="-1296988" y="1195388"/>
              <a:ext cx="55563" cy="14287"/>
            </a:xfrm>
            <a:custGeom>
              <a:avLst/>
              <a:gdLst>
                <a:gd name="T0" fmla="*/ 0 w 308"/>
                <a:gd name="T1" fmla="*/ 2147483647 h 79"/>
                <a:gd name="T2" fmla="*/ 2147483647 w 308"/>
                <a:gd name="T3" fmla="*/ 2147483647 h 79"/>
                <a:gd name="T4" fmla="*/ 2147483647 w 308"/>
                <a:gd name="T5" fmla="*/ 2147483647 h 79"/>
                <a:gd name="T6" fmla="*/ 2147483647 w 308"/>
                <a:gd name="T7" fmla="*/ 2147483647 h 79"/>
                <a:gd name="T8" fmla="*/ 2147483647 w 308"/>
                <a:gd name="T9" fmla="*/ 2147483647 h 79"/>
                <a:gd name="T10" fmla="*/ 2147483647 w 308"/>
                <a:gd name="T11" fmla="*/ 2147483647 h 79"/>
                <a:gd name="T12" fmla="*/ 2147483647 w 308"/>
                <a:gd name="T13" fmla="*/ 2147483647 h 79"/>
                <a:gd name="T14" fmla="*/ 2147483647 w 308"/>
                <a:gd name="T15" fmla="*/ 2147483647 h 79"/>
                <a:gd name="T16" fmla="*/ 2147483647 w 308"/>
                <a:gd name="T17" fmla="*/ 2147483647 h 79"/>
                <a:gd name="T18" fmla="*/ 2147483647 w 308"/>
                <a:gd name="T19" fmla="*/ 2147483647 h 79"/>
                <a:gd name="T20" fmla="*/ 2147483647 w 308"/>
                <a:gd name="T21" fmla="*/ 2147483647 h 79"/>
                <a:gd name="T22" fmla="*/ 2147483647 w 308"/>
                <a:gd name="T23" fmla="*/ 2147483647 h 79"/>
                <a:gd name="T24" fmla="*/ 2147483647 w 308"/>
                <a:gd name="T25" fmla="*/ 2147483647 h 79"/>
                <a:gd name="T26" fmla="*/ 2147483647 w 308"/>
                <a:gd name="T27" fmla="*/ 2147483647 h 79"/>
                <a:gd name="T28" fmla="*/ 2147483647 w 308"/>
                <a:gd name="T29" fmla="*/ 2147483647 h 79"/>
                <a:gd name="T30" fmla="*/ 2147483647 w 308"/>
                <a:gd name="T31" fmla="*/ 2147483647 h 79"/>
                <a:gd name="T32" fmla="*/ 2147483647 w 308"/>
                <a:gd name="T33" fmla="*/ 2147483647 h 79"/>
                <a:gd name="T34" fmla="*/ 2147483647 w 308"/>
                <a:gd name="T35" fmla="*/ 2147483647 h 79"/>
                <a:gd name="T36" fmla="*/ 2147483647 w 308"/>
                <a:gd name="T37" fmla="*/ 2147483647 h 79"/>
                <a:gd name="T38" fmla="*/ 2147483647 w 308"/>
                <a:gd name="T39" fmla="*/ 2147483647 h 79"/>
                <a:gd name="T40" fmla="*/ 2147483647 w 308"/>
                <a:gd name="T41" fmla="*/ 2147483647 h 79"/>
                <a:gd name="T42" fmla="*/ 2147483647 w 308"/>
                <a:gd name="T43" fmla="*/ 2147483647 h 79"/>
                <a:gd name="T44" fmla="*/ 2147483647 w 308"/>
                <a:gd name="T45" fmla="*/ 0 h 79"/>
                <a:gd name="T46" fmla="*/ 2147483647 w 308"/>
                <a:gd name="T47" fmla="*/ 2147483647 h 79"/>
                <a:gd name="T48" fmla="*/ 2147483647 w 308"/>
                <a:gd name="T49" fmla="*/ 2147483647 h 79"/>
                <a:gd name="T50" fmla="*/ 2147483647 w 308"/>
                <a:gd name="T51" fmla="*/ 2147483647 h 79"/>
                <a:gd name="T52" fmla="*/ 2147483647 w 308"/>
                <a:gd name="T53" fmla="*/ 2147483647 h 79"/>
                <a:gd name="T54" fmla="*/ 2147483647 w 308"/>
                <a:gd name="T55" fmla="*/ 2147483647 h 79"/>
                <a:gd name="T56" fmla="*/ 2147483647 w 308"/>
                <a:gd name="T57" fmla="*/ 2147483647 h 79"/>
                <a:gd name="T58" fmla="*/ 2147483647 w 308"/>
                <a:gd name="T59" fmla="*/ 2147483647 h 79"/>
                <a:gd name="T60" fmla="*/ 2147483647 w 308"/>
                <a:gd name="T61" fmla="*/ 2147483647 h 79"/>
                <a:gd name="T62" fmla="*/ 2147483647 w 308"/>
                <a:gd name="T63" fmla="*/ 2147483647 h 79"/>
                <a:gd name="T64" fmla="*/ 2147483647 w 308"/>
                <a:gd name="T65" fmla="*/ 2147483647 h 79"/>
                <a:gd name="T66" fmla="*/ 2147483647 w 308"/>
                <a:gd name="T67" fmla="*/ 2147483647 h 79"/>
                <a:gd name="T68" fmla="*/ 2147483647 w 308"/>
                <a:gd name="T69" fmla="*/ 2147483647 h 79"/>
                <a:gd name="T70" fmla="*/ 2147483647 w 308"/>
                <a:gd name="T71" fmla="*/ 2147483647 h 79"/>
                <a:gd name="T72" fmla="*/ 2147483647 w 308"/>
                <a:gd name="T73" fmla="*/ 2147483647 h 79"/>
                <a:gd name="T74" fmla="*/ 2147483647 w 308"/>
                <a:gd name="T75" fmla="*/ 2147483647 h 79"/>
                <a:gd name="T76" fmla="*/ 2147483647 w 308"/>
                <a:gd name="T77" fmla="*/ 2147483647 h 79"/>
                <a:gd name="T78" fmla="*/ 2147483647 w 308"/>
                <a:gd name="T79" fmla="*/ 2147483647 h 79"/>
                <a:gd name="T80" fmla="*/ 0 w 308"/>
                <a:gd name="T81" fmla="*/ 2147483647 h 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8"/>
                <a:gd name="T124" fmla="*/ 0 h 79"/>
                <a:gd name="T125" fmla="*/ 308 w 308"/>
                <a:gd name="T126" fmla="*/ 79 h 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8" h="79">
                  <a:moveTo>
                    <a:pt x="0" y="28"/>
                  </a:moveTo>
                  <a:lnTo>
                    <a:pt x="6" y="34"/>
                  </a:lnTo>
                  <a:lnTo>
                    <a:pt x="23" y="46"/>
                  </a:lnTo>
                  <a:lnTo>
                    <a:pt x="36" y="54"/>
                  </a:lnTo>
                  <a:lnTo>
                    <a:pt x="51" y="61"/>
                  </a:lnTo>
                  <a:lnTo>
                    <a:pt x="68" y="69"/>
                  </a:lnTo>
                  <a:lnTo>
                    <a:pt x="88" y="74"/>
                  </a:lnTo>
                  <a:lnTo>
                    <a:pt x="99" y="76"/>
                  </a:lnTo>
                  <a:lnTo>
                    <a:pt x="109" y="78"/>
                  </a:lnTo>
                  <a:lnTo>
                    <a:pt x="121" y="79"/>
                  </a:lnTo>
                  <a:lnTo>
                    <a:pt x="132" y="79"/>
                  </a:lnTo>
                  <a:lnTo>
                    <a:pt x="145" y="78"/>
                  </a:lnTo>
                  <a:lnTo>
                    <a:pt x="158" y="77"/>
                  </a:lnTo>
                  <a:lnTo>
                    <a:pt x="172" y="75"/>
                  </a:lnTo>
                  <a:lnTo>
                    <a:pt x="185" y="72"/>
                  </a:lnTo>
                  <a:lnTo>
                    <a:pt x="199" y="68"/>
                  </a:lnTo>
                  <a:lnTo>
                    <a:pt x="214" y="62"/>
                  </a:lnTo>
                  <a:lnTo>
                    <a:pt x="229" y="55"/>
                  </a:lnTo>
                  <a:lnTo>
                    <a:pt x="245" y="47"/>
                  </a:lnTo>
                  <a:lnTo>
                    <a:pt x="260" y="38"/>
                  </a:lnTo>
                  <a:lnTo>
                    <a:pt x="275" y="26"/>
                  </a:lnTo>
                  <a:lnTo>
                    <a:pt x="292" y="15"/>
                  </a:lnTo>
                  <a:lnTo>
                    <a:pt x="308" y="0"/>
                  </a:lnTo>
                  <a:lnTo>
                    <a:pt x="300" y="4"/>
                  </a:lnTo>
                  <a:lnTo>
                    <a:pt x="277" y="12"/>
                  </a:lnTo>
                  <a:lnTo>
                    <a:pt x="260" y="18"/>
                  </a:lnTo>
                  <a:lnTo>
                    <a:pt x="241" y="24"/>
                  </a:lnTo>
                  <a:lnTo>
                    <a:pt x="219" y="29"/>
                  </a:lnTo>
                  <a:lnTo>
                    <a:pt x="196" y="36"/>
                  </a:lnTo>
                  <a:lnTo>
                    <a:pt x="172" y="40"/>
                  </a:lnTo>
                  <a:lnTo>
                    <a:pt x="147" y="44"/>
                  </a:lnTo>
                  <a:lnTo>
                    <a:pt x="121" y="46"/>
                  </a:lnTo>
                  <a:lnTo>
                    <a:pt x="95" y="47"/>
                  </a:lnTo>
                  <a:lnTo>
                    <a:pt x="83" y="47"/>
                  </a:lnTo>
                  <a:lnTo>
                    <a:pt x="70" y="46"/>
                  </a:lnTo>
                  <a:lnTo>
                    <a:pt x="57" y="45"/>
                  </a:lnTo>
                  <a:lnTo>
                    <a:pt x="46" y="43"/>
                  </a:lnTo>
                  <a:lnTo>
                    <a:pt x="34" y="41"/>
                  </a:lnTo>
                  <a:lnTo>
                    <a:pt x="22" y="37"/>
                  </a:lnTo>
                  <a:lnTo>
                    <a:pt x="11" y="34"/>
                  </a:lnTo>
                  <a:lnTo>
                    <a:pt x="0" y="28"/>
                  </a:lnTo>
                  <a:close/>
                </a:path>
              </a:pathLst>
            </a:custGeom>
            <a:solidFill>
              <a:srgbClr val="D68767"/>
            </a:solidFill>
            <a:ln w="9525">
              <a:noFill/>
              <a:round/>
              <a:headEnd/>
              <a:tailEnd/>
            </a:ln>
          </p:spPr>
          <p:txBody>
            <a:bodyPr/>
            <a:lstStyle/>
            <a:p>
              <a:endParaRPr lang="zh-TW" altLang="en-US"/>
            </a:p>
          </p:txBody>
        </p:sp>
        <p:sp>
          <p:nvSpPr>
            <p:cNvPr id="36932" name="Freeform 103"/>
            <p:cNvSpPr>
              <a:spLocks/>
            </p:cNvSpPr>
            <p:nvPr/>
          </p:nvSpPr>
          <p:spPr bwMode="auto">
            <a:xfrm>
              <a:off x="-1517650" y="706438"/>
              <a:ext cx="149225" cy="47625"/>
            </a:xfrm>
            <a:custGeom>
              <a:avLst/>
              <a:gdLst>
                <a:gd name="T0" fmla="*/ 0 w 841"/>
                <a:gd name="T1" fmla="*/ 2147483647 h 266"/>
                <a:gd name="T2" fmla="*/ 2147483647 w 841"/>
                <a:gd name="T3" fmla="*/ 2147483647 h 266"/>
                <a:gd name="T4" fmla="*/ 2147483647 w 841"/>
                <a:gd name="T5" fmla="*/ 2147483647 h 266"/>
                <a:gd name="T6" fmla="*/ 2147483647 w 841"/>
                <a:gd name="T7" fmla="*/ 2147483647 h 266"/>
                <a:gd name="T8" fmla="*/ 2147483647 w 841"/>
                <a:gd name="T9" fmla="*/ 2147483647 h 266"/>
                <a:gd name="T10" fmla="*/ 2147483647 w 841"/>
                <a:gd name="T11" fmla="*/ 2147483647 h 266"/>
                <a:gd name="T12" fmla="*/ 2147483647 w 841"/>
                <a:gd name="T13" fmla="*/ 2147483647 h 266"/>
                <a:gd name="T14" fmla="*/ 2147483647 w 841"/>
                <a:gd name="T15" fmla="*/ 2147483647 h 266"/>
                <a:gd name="T16" fmla="*/ 2147483647 w 841"/>
                <a:gd name="T17" fmla="*/ 2147483647 h 266"/>
                <a:gd name="T18" fmla="*/ 2147483647 w 841"/>
                <a:gd name="T19" fmla="*/ 2147483647 h 266"/>
                <a:gd name="T20" fmla="*/ 2147483647 w 841"/>
                <a:gd name="T21" fmla="*/ 2147483647 h 266"/>
                <a:gd name="T22" fmla="*/ 2147483647 w 841"/>
                <a:gd name="T23" fmla="*/ 2147483647 h 266"/>
                <a:gd name="T24" fmla="*/ 2147483647 w 841"/>
                <a:gd name="T25" fmla="*/ 2147483647 h 266"/>
                <a:gd name="T26" fmla="*/ 2147483647 w 841"/>
                <a:gd name="T27" fmla="*/ 2147483647 h 266"/>
                <a:gd name="T28" fmla="*/ 2147483647 w 841"/>
                <a:gd name="T29" fmla="*/ 2147483647 h 266"/>
                <a:gd name="T30" fmla="*/ 2147483647 w 841"/>
                <a:gd name="T31" fmla="*/ 2147483647 h 266"/>
                <a:gd name="T32" fmla="*/ 2147483647 w 841"/>
                <a:gd name="T33" fmla="*/ 2147483647 h 266"/>
                <a:gd name="T34" fmla="*/ 2147483647 w 841"/>
                <a:gd name="T35" fmla="*/ 2147483647 h 266"/>
                <a:gd name="T36" fmla="*/ 2147483647 w 841"/>
                <a:gd name="T37" fmla="*/ 2147483647 h 266"/>
                <a:gd name="T38" fmla="*/ 2147483647 w 841"/>
                <a:gd name="T39" fmla="*/ 2147483647 h 266"/>
                <a:gd name="T40" fmla="*/ 2147483647 w 841"/>
                <a:gd name="T41" fmla="*/ 2147483647 h 266"/>
                <a:gd name="T42" fmla="*/ 2147483647 w 841"/>
                <a:gd name="T43" fmla="*/ 0 h 266"/>
                <a:gd name="T44" fmla="*/ 2147483647 w 841"/>
                <a:gd name="T45" fmla="*/ 2147483647 h 266"/>
                <a:gd name="T46" fmla="*/ 2147483647 w 841"/>
                <a:gd name="T47" fmla="*/ 2147483647 h 266"/>
                <a:gd name="T48" fmla="*/ 2147483647 w 841"/>
                <a:gd name="T49" fmla="*/ 2147483647 h 266"/>
                <a:gd name="T50" fmla="*/ 2147483647 w 841"/>
                <a:gd name="T51" fmla="*/ 2147483647 h 266"/>
                <a:gd name="T52" fmla="*/ 2147483647 w 841"/>
                <a:gd name="T53" fmla="*/ 2147483647 h 266"/>
                <a:gd name="T54" fmla="*/ 2147483647 w 841"/>
                <a:gd name="T55" fmla="*/ 2147483647 h 266"/>
                <a:gd name="T56" fmla="*/ 2147483647 w 841"/>
                <a:gd name="T57" fmla="*/ 2147483647 h 266"/>
                <a:gd name="T58" fmla="*/ 2147483647 w 841"/>
                <a:gd name="T59" fmla="*/ 2147483647 h 266"/>
                <a:gd name="T60" fmla="*/ 2147483647 w 841"/>
                <a:gd name="T61" fmla="*/ 2147483647 h 266"/>
                <a:gd name="T62" fmla="*/ 2147483647 w 841"/>
                <a:gd name="T63" fmla="*/ 2147483647 h 266"/>
                <a:gd name="T64" fmla="*/ 2147483647 w 841"/>
                <a:gd name="T65" fmla="*/ 2147483647 h 266"/>
                <a:gd name="T66" fmla="*/ 2147483647 w 841"/>
                <a:gd name="T67" fmla="*/ 2147483647 h 266"/>
                <a:gd name="T68" fmla="*/ 2147483647 w 841"/>
                <a:gd name="T69" fmla="*/ 2147483647 h 266"/>
                <a:gd name="T70" fmla="*/ 2147483647 w 841"/>
                <a:gd name="T71" fmla="*/ 2147483647 h 266"/>
                <a:gd name="T72" fmla="*/ 2147483647 w 841"/>
                <a:gd name="T73" fmla="*/ 2147483647 h 266"/>
                <a:gd name="T74" fmla="*/ 2147483647 w 841"/>
                <a:gd name="T75" fmla="*/ 2147483647 h 266"/>
                <a:gd name="T76" fmla="*/ 2147483647 w 841"/>
                <a:gd name="T77" fmla="*/ 2147483647 h 266"/>
                <a:gd name="T78" fmla="*/ 2147483647 w 841"/>
                <a:gd name="T79" fmla="*/ 2147483647 h 266"/>
                <a:gd name="T80" fmla="*/ 2147483647 w 841"/>
                <a:gd name="T81" fmla="*/ 2147483647 h 266"/>
                <a:gd name="T82" fmla="*/ 2147483647 w 841"/>
                <a:gd name="T83" fmla="*/ 2147483647 h 266"/>
                <a:gd name="T84" fmla="*/ 2147483647 w 841"/>
                <a:gd name="T85" fmla="*/ 2147483647 h 266"/>
                <a:gd name="T86" fmla="*/ 2147483647 w 841"/>
                <a:gd name="T87" fmla="*/ 2147483647 h 266"/>
                <a:gd name="T88" fmla="*/ 2147483647 w 841"/>
                <a:gd name="T89" fmla="*/ 2147483647 h 266"/>
                <a:gd name="T90" fmla="*/ 2147483647 w 841"/>
                <a:gd name="T91" fmla="*/ 2147483647 h 266"/>
                <a:gd name="T92" fmla="*/ 2147483647 w 841"/>
                <a:gd name="T93" fmla="*/ 2147483647 h 266"/>
                <a:gd name="T94" fmla="*/ 2147483647 w 841"/>
                <a:gd name="T95" fmla="*/ 2147483647 h 266"/>
                <a:gd name="T96" fmla="*/ 2147483647 w 841"/>
                <a:gd name="T97" fmla="*/ 2147483647 h 266"/>
                <a:gd name="T98" fmla="*/ 2147483647 w 841"/>
                <a:gd name="T99" fmla="*/ 2147483647 h 266"/>
                <a:gd name="T100" fmla="*/ 2147483647 w 841"/>
                <a:gd name="T101" fmla="*/ 2147483647 h 266"/>
                <a:gd name="T102" fmla="*/ 2147483647 w 841"/>
                <a:gd name="T103" fmla="*/ 2147483647 h 266"/>
                <a:gd name="T104" fmla="*/ 2147483647 w 841"/>
                <a:gd name="T105" fmla="*/ 2147483647 h 266"/>
                <a:gd name="T106" fmla="*/ 2147483647 w 841"/>
                <a:gd name="T107" fmla="*/ 2147483647 h 266"/>
                <a:gd name="T108" fmla="*/ 0 w 841"/>
                <a:gd name="T109" fmla="*/ 2147483647 h 2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41"/>
                <a:gd name="T166" fmla="*/ 0 h 266"/>
                <a:gd name="T167" fmla="*/ 841 w 841"/>
                <a:gd name="T168" fmla="*/ 266 h 2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41" h="266">
                  <a:moveTo>
                    <a:pt x="0" y="266"/>
                  </a:moveTo>
                  <a:lnTo>
                    <a:pt x="3" y="261"/>
                  </a:lnTo>
                  <a:lnTo>
                    <a:pt x="13" y="248"/>
                  </a:lnTo>
                  <a:lnTo>
                    <a:pt x="31" y="228"/>
                  </a:lnTo>
                  <a:lnTo>
                    <a:pt x="56" y="202"/>
                  </a:lnTo>
                  <a:lnTo>
                    <a:pt x="71" y="188"/>
                  </a:lnTo>
                  <a:lnTo>
                    <a:pt x="88" y="174"/>
                  </a:lnTo>
                  <a:lnTo>
                    <a:pt x="106" y="158"/>
                  </a:lnTo>
                  <a:lnTo>
                    <a:pt x="125" y="142"/>
                  </a:lnTo>
                  <a:lnTo>
                    <a:pt x="147" y="126"/>
                  </a:lnTo>
                  <a:lnTo>
                    <a:pt x="169" y="110"/>
                  </a:lnTo>
                  <a:lnTo>
                    <a:pt x="195" y="95"/>
                  </a:lnTo>
                  <a:lnTo>
                    <a:pt x="220" y="80"/>
                  </a:lnTo>
                  <a:lnTo>
                    <a:pt x="248" y="66"/>
                  </a:lnTo>
                  <a:lnTo>
                    <a:pt x="277" y="52"/>
                  </a:lnTo>
                  <a:lnTo>
                    <a:pt x="308" y="40"/>
                  </a:lnTo>
                  <a:lnTo>
                    <a:pt x="341" y="29"/>
                  </a:lnTo>
                  <a:lnTo>
                    <a:pt x="375" y="19"/>
                  </a:lnTo>
                  <a:lnTo>
                    <a:pt x="410" y="12"/>
                  </a:lnTo>
                  <a:lnTo>
                    <a:pt x="447" y="5"/>
                  </a:lnTo>
                  <a:lnTo>
                    <a:pt x="485" y="2"/>
                  </a:lnTo>
                  <a:lnTo>
                    <a:pt x="524" y="0"/>
                  </a:lnTo>
                  <a:lnTo>
                    <a:pt x="565" y="1"/>
                  </a:lnTo>
                  <a:lnTo>
                    <a:pt x="608" y="4"/>
                  </a:lnTo>
                  <a:lnTo>
                    <a:pt x="651" y="11"/>
                  </a:lnTo>
                  <a:lnTo>
                    <a:pt x="697" y="20"/>
                  </a:lnTo>
                  <a:lnTo>
                    <a:pt x="743" y="33"/>
                  </a:lnTo>
                  <a:lnTo>
                    <a:pt x="791" y="50"/>
                  </a:lnTo>
                  <a:lnTo>
                    <a:pt x="841" y="70"/>
                  </a:lnTo>
                  <a:lnTo>
                    <a:pt x="836" y="68"/>
                  </a:lnTo>
                  <a:lnTo>
                    <a:pt x="821" y="64"/>
                  </a:lnTo>
                  <a:lnTo>
                    <a:pt x="796" y="58"/>
                  </a:lnTo>
                  <a:lnTo>
                    <a:pt x="764" y="52"/>
                  </a:lnTo>
                  <a:lnTo>
                    <a:pt x="723" y="45"/>
                  </a:lnTo>
                  <a:lnTo>
                    <a:pt x="676" y="40"/>
                  </a:lnTo>
                  <a:lnTo>
                    <a:pt x="650" y="39"/>
                  </a:lnTo>
                  <a:lnTo>
                    <a:pt x="623" y="38"/>
                  </a:lnTo>
                  <a:lnTo>
                    <a:pt x="594" y="37"/>
                  </a:lnTo>
                  <a:lnTo>
                    <a:pt x="564" y="38"/>
                  </a:lnTo>
                  <a:lnTo>
                    <a:pt x="533" y="39"/>
                  </a:lnTo>
                  <a:lnTo>
                    <a:pt x="501" y="42"/>
                  </a:lnTo>
                  <a:lnTo>
                    <a:pt x="468" y="47"/>
                  </a:lnTo>
                  <a:lnTo>
                    <a:pt x="434" y="52"/>
                  </a:lnTo>
                  <a:lnTo>
                    <a:pt x="399" y="58"/>
                  </a:lnTo>
                  <a:lnTo>
                    <a:pt x="364" y="67"/>
                  </a:lnTo>
                  <a:lnTo>
                    <a:pt x="329" y="77"/>
                  </a:lnTo>
                  <a:lnTo>
                    <a:pt x="293" y="89"/>
                  </a:lnTo>
                  <a:lnTo>
                    <a:pt x="256" y="104"/>
                  </a:lnTo>
                  <a:lnTo>
                    <a:pt x="219" y="120"/>
                  </a:lnTo>
                  <a:lnTo>
                    <a:pt x="183" y="138"/>
                  </a:lnTo>
                  <a:lnTo>
                    <a:pt x="146" y="158"/>
                  </a:lnTo>
                  <a:lnTo>
                    <a:pt x="109" y="181"/>
                  </a:lnTo>
                  <a:lnTo>
                    <a:pt x="72" y="206"/>
                  </a:lnTo>
                  <a:lnTo>
                    <a:pt x="36" y="235"/>
                  </a:lnTo>
                  <a:lnTo>
                    <a:pt x="0" y="266"/>
                  </a:lnTo>
                  <a:close/>
                </a:path>
              </a:pathLst>
            </a:custGeom>
            <a:solidFill>
              <a:srgbClr val="9E7771"/>
            </a:solidFill>
            <a:ln w="9525">
              <a:noFill/>
              <a:round/>
              <a:headEnd/>
              <a:tailEnd/>
            </a:ln>
          </p:spPr>
          <p:txBody>
            <a:bodyPr/>
            <a:lstStyle/>
            <a:p>
              <a:endParaRPr lang="zh-TW" altLang="en-US"/>
            </a:p>
          </p:txBody>
        </p:sp>
        <p:sp>
          <p:nvSpPr>
            <p:cNvPr id="36933" name="Freeform 104"/>
            <p:cNvSpPr>
              <a:spLocks/>
            </p:cNvSpPr>
            <p:nvPr/>
          </p:nvSpPr>
          <p:spPr bwMode="auto">
            <a:xfrm>
              <a:off x="-1154113" y="776288"/>
              <a:ext cx="150813" cy="39687"/>
            </a:xfrm>
            <a:custGeom>
              <a:avLst/>
              <a:gdLst>
                <a:gd name="T0" fmla="*/ 0 w 860"/>
                <a:gd name="T1" fmla="*/ 2147483647 h 229"/>
                <a:gd name="T2" fmla="*/ 2147483647 w 860"/>
                <a:gd name="T3" fmla="*/ 2147483647 h 229"/>
                <a:gd name="T4" fmla="*/ 2147483647 w 860"/>
                <a:gd name="T5" fmla="*/ 2147483647 h 229"/>
                <a:gd name="T6" fmla="*/ 2147483647 w 860"/>
                <a:gd name="T7" fmla="*/ 2147483647 h 229"/>
                <a:gd name="T8" fmla="*/ 2147483647 w 860"/>
                <a:gd name="T9" fmla="*/ 2147483647 h 229"/>
                <a:gd name="T10" fmla="*/ 2147483647 w 860"/>
                <a:gd name="T11" fmla="*/ 2147483647 h 229"/>
                <a:gd name="T12" fmla="*/ 2147483647 w 860"/>
                <a:gd name="T13" fmla="*/ 2147483647 h 229"/>
                <a:gd name="T14" fmla="*/ 2147483647 w 860"/>
                <a:gd name="T15" fmla="*/ 2147483647 h 229"/>
                <a:gd name="T16" fmla="*/ 2147483647 w 860"/>
                <a:gd name="T17" fmla="*/ 2147483647 h 229"/>
                <a:gd name="T18" fmla="*/ 2147483647 w 860"/>
                <a:gd name="T19" fmla="*/ 2147483647 h 229"/>
                <a:gd name="T20" fmla="*/ 2147483647 w 860"/>
                <a:gd name="T21" fmla="*/ 2147483647 h 229"/>
                <a:gd name="T22" fmla="*/ 2147483647 w 860"/>
                <a:gd name="T23" fmla="*/ 2147483647 h 229"/>
                <a:gd name="T24" fmla="*/ 2147483647 w 860"/>
                <a:gd name="T25" fmla="*/ 2147483647 h 229"/>
                <a:gd name="T26" fmla="*/ 2147483647 w 860"/>
                <a:gd name="T27" fmla="*/ 2147483647 h 229"/>
                <a:gd name="T28" fmla="*/ 2147483647 w 860"/>
                <a:gd name="T29" fmla="*/ 2147483647 h 229"/>
                <a:gd name="T30" fmla="*/ 2147483647 w 860"/>
                <a:gd name="T31" fmla="*/ 2147483647 h 229"/>
                <a:gd name="T32" fmla="*/ 2147483647 w 860"/>
                <a:gd name="T33" fmla="*/ 2147483647 h 229"/>
                <a:gd name="T34" fmla="*/ 2147483647 w 860"/>
                <a:gd name="T35" fmla="*/ 2147483647 h 229"/>
                <a:gd name="T36" fmla="*/ 2147483647 w 860"/>
                <a:gd name="T37" fmla="*/ 2147483647 h 229"/>
                <a:gd name="T38" fmla="*/ 2147483647 w 860"/>
                <a:gd name="T39" fmla="*/ 2147483647 h 229"/>
                <a:gd name="T40" fmla="*/ 2147483647 w 860"/>
                <a:gd name="T41" fmla="*/ 0 h 229"/>
                <a:gd name="T42" fmla="*/ 2147483647 w 860"/>
                <a:gd name="T43" fmla="*/ 2147483647 h 229"/>
                <a:gd name="T44" fmla="*/ 2147483647 w 860"/>
                <a:gd name="T45" fmla="*/ 2147483647 h 229"/>
                <a:gd name="T46" fmla="*/ 2147483647 w 860"/>
                <a:gd name="T47" fmla="*/ 2147483647 h 229"/>
                <a:gd name="T48" fmla="*/ 2147483647 w 860"/>
                <a:gd name="T49" fmla="*/ 2147483647 h 229"/>
                <a:gd name="T50" fmla="*/ 2147483647 w 860"/>
                <a:gd name="T51" fmla="*/ 2147483647 h 229"/>
                <a:gd name="T52" fmla="*/ 2147483647 w 860"/>
                <a:gd name="T53" fmla="*/ 2147483647 h 229"/>
                <a:gd name="T54" fmla="*/ 2147483647 w 860"/>
                <a:gd name="T55" fmla="*/ 2147483647 h 229"/>
                <a:gd name="T56" fmla="*/ 2147483647 w 860"/>
                <a:gd name="T57" fmla="*/ 2147483647 h 229"/>
                <a:gd name="T58" fmla="*/ 2147483647 w 860"/>
                <a:gd name="T59" fmla="*/ 2147483647 h 229"/>
                <a:gd name="T60" fmla="*/ 2147483647 w 860"/>
                <a:gd name="T61" fmla="*/ 2147483647 h 229"/>
                <a:gd name="T62" fmla="*/ 2147483647 w 860"/>
                <a:gd name="T63" fmla="*/ 2147483647 h 229"/>
                <a:gd name="T64" fmla="*/ 2147483647 w 860"/>
                <a:gd name="T65" fmla="*/ 2147483647 h 229"/>
                <a:gd name="T66" fmla="*/ 2147483647 w 860"/>
                <a:gd name="T67" fmla="*/ 2147483647 h 229"/>
                <a:gd name="T68" fmla="*/ 2147483647 w 860"/>
                <a:gd name="T69" fmla="*/ 2147483647 h 229"/>
                <a:gd name="T70" fmla="*/ 2147483647 w 860"/>
                <a:gd name="T71" fmla="*/ 2147483647 h 229"/>
                <a:gd name="T72" fmla="*/ 2147483647 w 860"/>
                <a:gd name="T73" fmla="*/ 2147483647 h 229"/>
                <a:gd name="T74" fmla="*/ 2147483647 w 860"/>
                <a:gd name="T75" fmla="*/ 2147483647 h 229"/>
                <a:gd name="T76" fmla="*/ 2147483647 w 860"/>
                <a:gd name="T77" fmla="*/ 2147483647 h 229"/>
                <a:gd name="T78" fmla="*/ 2147483647 w 860"/>
                <a:gd name="T79" fmla="*/ 2147483647 h 229"/>
                <a:gd name="T80" fmla="*/ 2147483647 w 860"/>
                <a:gd name="T81" fmla="*/ 2147483647 h 229"/>
                <a:gd name="T82" fmla="*/ 2147483647 w 860"/>
                <a:gd name="T83" fmla="*/ 2147483647 h 229"/>
                <a:gd name="T84" fmla="*/ 2147483647 w 860"/>
                <a:gd name="T85" fmla="*/ 2147483647 h 229"/>
                <a:gd name="T86" fmla="*/ 2147483647 w 860"/>
                <a:gd name="T87" fmla="*/ 2147483647 h 229"/>
                <a:gd name="T88" fmla="*/ 2147483647 w 860"/>
                <a:gd name="T89" fmla="*/ 2147483647 h 229"/>
                <a:gd name="T90" fmla="*/ 2147483647 w 860"/>
                <a:gd name="T91" fmla="*/ 2147483647 h 229"/>
                <a:gd name="T92" fmla="*/ 2147483647 w 860"/>
                <a:gd name="T93" fmla="*/ 2147483647 h 229"/>
                <a:gd name="T94" fmla="*/ 2147483647 w 860"/>
                <a:gd name="T95" fmla="*/ 2147483647 h 229"/>
                <a:gd name="T96" fmla="*/ 2147483647 w 860"/>
                <a:gd name="T97" fmla="*/ 2147483647 h 229"/>
                <a:gd name="T98" fmla="*/ 2147483647 w 860"/>
                <a:gd name="T99" fmla="*/ 2147483647 h 229"/>
                <a:gd name="T100" fmla="*/ 2147483647 w 860"/>
                <a:gd name="T101" fmla="*/ 2147483647 h 229"/>
                <a:gd name="T102" fmla="*/ 2147483647 w 860"/>
                <a:gd name="T103" fmla="*/ 2147483647 h 229"/>
                <a:gd name="T104" fmla="*/ 2147483647 w 860"/>
                <a:gd name="T105" fmla="*/ 2147483647 h 229"/>
                <a:gd name="T106" fmla="*/ 2147483647 w 860"/>
                <a:gd name="T107" fmla="*/ 2147483647 h 229"/>
                <a:gd name="T108" fmla="*/ 2147483647 w 860"/>
                <a:gd name="T109" fmla="*/ 2147483647 h 229"/>
                <a:gd name="T110" fmla="*/ 2147483647 w 860"/>
                <a:gd name="T111" fmla="*/ 2147483647 h 229"/>
                <a:gd name="T112" fmla="*/ 0 w 860"/>
                <a:gd name="T113" fmla="*/ 2147483647 h 2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0"/>
                <a:gd name="T172" fmla="*/ 0 h 229"/>
                <a:gd name="T173" fmla="*/ 860 w 860"/>
                <a:gd name="T174" fmla="*/ 229 h 22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0" h="229">
                  <a:moveTo>
                    <a:pt x="0" y="229"/>
                  </a:moveTo>
                  <a:lnTo>
                    <a:pt x="4" y="224"/>
                  </a:lnTo>
                  <a:lnTo>
                    <a:pt x="17" y="212"/>
                  </a:lnTo>
                  <a:lnTo>
                    <a:pt x="37" y="193"/>
                  </a:lnTo>
                  <a:lnTo>
                    <a:pt x="65" y="169"/>
                  </a:lnTo>
                  <a:lnTo>
                    <a:pt x="82" y="156"/>
                  </a:lnTo>
                  <a:lnTo>
                    <a:pt x="100" y="142"/>
                  </a:lnTo>
                  <a:lnTo>
                    <a:pt x="120" y="128"/>
                  </a:lnTo>
                  <a:lnTo>
                    <a:pt x="141" y="113"/>
                  </a:lnTo>
                  <a:lnTo>
                    <a:pt x="164" y="99"/>
                  </a:lnTo>
                  <a:lnTo>
                    <a:pt x="190" y="85"/>
                  </a:lnTo>
                  <a:lnTo>
                    <a:pt x="216" y="72"/>
                  </a:lnTo>
                  <a:lnTo>
                    <a:pt x="244" y="58"/>
                  </a:lnTo>
                  <a:lnTo>
                    <a:pt x="274" y="46"/>
                  </a:lnTo>
                  <a:lnTo>
                    <a:pt x="304" y="35"/>
                  </a:lnTo>
                  <a:lnTo>
                    <a:pt x="337" y="25"/>
                  </a:lnTo>
                  <a:lnTo>
                    <a:pt x="370" y="16"/>
                  </a:lnTo>
                  <a:lnTo>
                    <a:pt x="405" y="9"/>
                  </a:lnTo>
                  <a:lnTo>
                    <a:pt x="441" y="4"/>
                  </a:lnTo>
                  <a:lnTo>
                    <a:pt x="478" y="1"/>
                  </a:lnTo>
                  <a:lnTo>
                    <a:pt x="517" y="0"/>
                  </a:lnTo>
                  <a:lnTo>
                    <a:pt x="556" y="2"/>
                  </a:lnTo>
                  <a:lnTo>
                    <a:pt x="597" y="6"/>
                  </a:lnTo>
                  <a:lnTo>
                    <a:pt x="638" y="14"/>
                  </a:lnTo>
                  <a:lnTo>
                    <a:pt x="681" y="23"/>
                  </a:lnTo>
                  <a:lnTo>
                    <a:pt x="725" y="37"/>
                  </a:lnTo>
                  <a:lnTo>
                    <a:pt x="769" y="54"/>
                  </a:lnTo>
                  <a:lnTo>
                    <a:pt x="814" y="74"/>
                  </a:lnTo>
                  <a:lnTo>
                    <a:pt x="860" y="98"/>
                  </a:lnTo>
                  <a:lnTo>
                    <a:pt x="855" y="96"/>
                  </a:lnTo>
                  <a:lnTo>
                    <a:pt x="842" y="91"/>
                  </a:lnTo>
                  <a:lnTo>
                    <a:pt x="820" y="82"/>
                  </a:lnTo>
                  <a:lnTo>
                    <a:pt x="791" y="74"/>
                  </a:lnTo>
                  <a:lnTo>
                    <a:pt x="773" y="69"/>
                  </a:lnTo>
                  <a:lnTo>
                    <a:pt x="752" y="64"/>
                  </a:lnTo>
                  <a:lnTo>
                    <a:pt x="731" y="60"/>
                  </a:lnTo>
                  <a:lnTo>
                    <a:pt x="709" y="56"/>
                  </a:lnTo>
                  <a:lnTo>
                    <a:pt x="685" y="52"/>
                  </a:lnTo>
                  <a:lnTo>
                    <a:pt x="658" y="49"/>
                  </a:lnTo>
                  <a:lnTo>
                    <a:pt x="631" y="46"/>
                  </a:lnTo>
                  <a:lnTo>
                    <a:pt x="602" y="44"/>
                  </a:lnTo>
                  <a:lnTo>
                    <a:pt x="571" y="43"/>
                  </a:lnTo>
                  <a:lnTo>
                    <a:pt x="541" y="43"/>
                  </a:lnTo>
                  <a:lnTo>
                    <a:pt x="508" y="45"/>
                  </a:lnTo>
                  <a:lnTo>
                    <a:pt x="474" y="48"/>
                  </a:lnTo>
                  <a:lnTo>
                    <a:pt x="439" y="52"/>
                  </a:lnTo>
                  <a:lnTo>
                    <a:pt x="403" y="58"/>
                  </a:lnTo>
                  <a:lnTo>
                    <a:pt x="366" y="66"/>
                  </a:lnTo>
                  <a:lnTo>
                    <a:pt x="328" y="74"/>
                  </a:lnTo>
                  <a:lnTo>
                    <a:pt x="289" y="86"/>
                  </a:lnTo>
                  <a:lnTo>
                    <a:pt x="249" y="98"/>
                  </a:lnTo>
                  <a:lnTo>
                    <a:pt x="209" y="114"/>
                  </a:lnTo>
                  <a:lnTo>
                    <a:pt x="169" y="132"/>
                  </a:lnTo>
                  <a:lnTo>
                    <a:pt x="127" y="152"/>
                  </a:lnTo>
                  <a:lnTo>
                    <a:pt x="85" y="175"/>
                  </a:lnTo>
                  <a:lnTo>
                    <a:pt x="43" y="200"/>
                  </a:lnTo>
                  <a:lnTo>
                    <a:pt x="0" y="229"/>
                  </a:lnTo>
                  <a:close/>
                </a:path>
              </a:pathLst>
            </a:custGeom>
            <a:solidFill>
              <a:srgbClr val="9E7771"/>
            </a:solidFill>
            <a:ln w="9525">
              <a:noFill/>
              <a:round/>
              <a:headEnd/>
              <a:tailEnd/>
            </a:ln>
          </p:spPr>
          <p:txBody>
            <a:bodyPr/>
            <a:lstStyle/>
            <a:p>
              <a:endParaRPr lang="zh-TW" altLang="en-US"/>
            </a:p>
          </p:txBody>
        </p:sp>
        <p:sp>
          <p:nvSpPr>
            <p:cNvPr id="36934" name="Freeform 105"/>
            <p:cNvSpPr>
              <a:spLocks/>
            </p:cNvSpPr>
            <p:nvPr/>
          </p:nvSpPr>
          <p:spPr bwMode="auto">
            <a:xfrm>
              <a:off x="-1284288" y="817563"/>
              <a:ext cx="82550" cy="17462"/>
            </a:xfrm>
            <a:custGeom>
              <a:avLst/>
              <a:gdLst>
                <a:gd name="T0" fmla="*/ 0 w 467"/>
                <a:gd name="T1" fmla="*/ 2147483647 h 100"/>
                <a:gd name="T2" fmla="*/ 2147483647 w 467"/>
                <a:gd name="T3" fmla="*/ 2147483647 h 100"/>
                <a:gd name="T4" fmla="*/ 2147483647 w 467"/>
                <a:gd name="T5" fmla="*/ 2147483647 h 100"/>
                <a:gd name="T6" fmla="*/ 2147483647 w 467"/>
                <a:gd name="T7" fmla="*/ 2147483647 h 100"/>
                <a:gd name="T8" fmla="*/ 2147483647 w 467"/>
                <a:gd name="T9" fmla="*/ 2147483647 h 100"/>
                <a:gd name="T10" fmla="*/ 2147483647 w 467"/>
                <a:gd name="T11" fmla="*/ 2147483647 h 100"/>
                <a:gd name="T12" fmla="*/ 2147483647 w 467"/>
                <a:gd name="T13" fmla="*/ 2147483647 h 100"/>
                <a:gd name="T14" fmla="*/ 2147483647 w 467"/>
                <a:gd name="T15" fmla="*/ 2147483647 h 100"/>
                <a:gd name="T16" fmla="*/ 2147483647 w 467"/>
                <a:gd name="T17" fmla="*/ 2147483647 h 100"/>
                <a:gd name="T18" fmla="*/ 2147483647 w 467"/>
                <a:gd name="T19" fmla="*/ 2147483647 h 100"/>
                <a:gd name="T20" fmla="*/ 2147483647 w 467"/>
                <a:gd name="T21" fmla="*/ 2147483647 h 100"/>
                <a:gd name="T22" fmla="*/ 2147483647 w 467"/>
                <a:gd name="T23" fmla="*/ 2147483647 h 100"/>
                <a:gd name="T24" fmla="*/ 2147483647 w 467"/>
                <a:gd name="T25" fmla="*/ 0 h 100"/>
                <a:gd name="T26" fmla="*/ 2147483647 w 467"/>
                <a:gd name="T27" fmla="*/ 2147483647 h 100"/>
                <a:gd name="T28" fmla="*/ 2147483647 w 467"/>
                <a:gd name="T29" fmla="*/ 2147483647 h 100"/>
                <a:gd name="T30" fmla="*/ 2147483647 w 467"/>
                <a:gd name="T31" fmla="*/ 2147483647 h 100"/>
                <a:gd name="T32" fmla="*/ 2147483647 w 467"/>
                <a:gd name="T33" fmla="*/ 2147483647 h 100"/>
                <a:gd name="T34" fmla="*/ 2147483647 w 467"/>
                <a:gd name="T35" fmla="*/ 2147483647 h 100"/>
                <a:gd name="T36" fmla="*/ 2147483647 w 467"/>
                <a:gd name="T37" fmla="*/ 2147483647 h 100"/>
                <a:gd name="T38" fmla="*/ 2147483647 w 467"/>
                <a:gd name="T39" fmla="*/ 2147483647 h 100"/>
                <a:gd name="T40" fmla="*/ 2147483647 w 467"/>
                <a:gd name="T41" fmla="*/ 2147483647 h 100"/>
                <a:gd name="T42" fmla="*/ 2147483647 w 467"/>
                <a:gd name="T43" fmla="*/ 2147483647 h 100"/>
                <a:gd name="T44" fmla="*/ 2147483647 w 467"/>
                <a:gd name="T45" fmla="*/ 2147483647 h 100"/>
                <a:gd name="T46" fmla="*/ 2147483647 w 467"/>
                <a:gd name="T47" fmla="*/ 2147483647 h 100"/>
                <a:gd name="T48" fmla="*/ 2147483647 w 467"/>
                <a:gd name="T49" fmla="*/ 2147483647 h 100"/>
                <a:gd name="T50" fmla="*/ 2147483647 w 467"/>
                <a:gd name="T51" fmla="*/ 2147483647 h 100"/>
                <a:gd name="T52" fmla="*/ 2147483647 w 467"/>
                <a:gd name="T53" fmla="*/ 2147483647 h 100"/>
                <a:gd name="T54" fmla="*/ 2147483647 w 467"/>
                <a:gd name="T55" fmla="*/ 2147483647 h 100"/>
                <a:gd name="T56" fmla="*/ 2147483647 w 467"/>
                <a:gd name="T57" fmla="*/ 2147483647 h 100"/>
                <a:gd name="T58" fmla="*/ 2147483647 w 467"/>
                <a:gd name="T59" fmla="*/ 2147483647 h 100"/>
                <a:gd name="T60" fmla="*/ 2147483647 w 467"/>
                <a:gd name="T61" fmla="*/ 2147483647 h 100"/>
                <a:gd name="T62" fmla="*/ 2147483647 w 467"/>
                <a:gd name="T63" fmla="*/ 2147483647 h 100"/>
                <a:gd name="T64" fmla="*/ 2147483647 w 467"/>
                <a:gd name="T65" fmla="*/ 2147483647 h 100"/>
                <a:gd name="T66" fmla="*/ 2147483647 w 467"/>
                <a:gd name="T67" fmla="*/ 2147483647 h 100"/>
                <a:gd name="T68" fmla="*/ 2147483647 w 467"/>
                <a:gd name="T69" fmla="*/ 2147483647 h 100"/>
                <a:gd name="T70" fmla="*/ 2147483647 w 467"/>
                <a:gd name="T71" fmla="*/ 2147483647 h 100"/>
                <a:gd name="T72" fmla="*/ 2147483647 w 467"/>
                <a:gd name="T73" fmla="*/ 2147483647 h 100"/>
                <a:gd name="T74" fmla="*/ 2147483647 w 467"/>
                <a:gd name="T75" fmla="*/ 2147483647 h 100"/>
                <a:gd name="T76" fmla="*/ 2147483647 w 467"/>
                <a:gd name="T77" fmla="*/ 2147483647 h 100"/>
                <a:gd name="T78" fmla="*/ 2147483647 w 467"/>
                <a:gd name="T79" fmla="*/ 2147483647 h 100"/>
                <a:gd name="T80" fmla="*/ 2147483647 w 467"/>
                <a:gd name="T81" fmla="*/ 2147483647 h 100"/>
                <a:gd name="T82" fmla="*/ 2147483647 w 467"/>
                <a:gd name="T83" fmla="*/ 2147483647 h 100"/>
                <a:gd name="T84" fmla="*/ 2147483647 w 467"/>
                <a:gd name="T85" fmla="*/ 2147483647 h 100"/>
                <a:gd name="T86" fmla="*/ 2147483647 w 467"/>
                <a:gd name="T87" fmla="*/ 2147483647 h 100"/>
                <a:gd name="T88" fmla="*/ 0 w 467"/>
                <a:gd name="T89" fmla="*/ 2147483647 h 1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7"/>
                <a:gd name="T136" fmla="*/ 0 h 100"/>
                <a:gd name="T137" fmla="*/ 467 w 467"/>
                <a:gd name="T138" fmla="*/ 100 h 1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7" h="100">
                  <a:moveTo>
                    <a:pt x="0" y="72"/>
                  </a:moveTo>
                  <a:lnTo>
                    <a:pt x="9" y="65"/>
                  </a:lnTo>
                  <a:lnTo>
                    <a:pt x="37" y="47"/>
                  </a:lnTo>
                  <a:lnTo>
                    <a:pt x="57" y="37"/>
                  </a:lnTo>
                  <a:lnTo>
                    <a:pt x="81" y="27"/>
                  </a:lnTo>
                  <a:lnTo>
                    <a:pt x="94" y="22"/>
                  </a:lnTo>
                  <a:lnTo>
                    <a:pt x="108" y="17"/>
                  </a:lnTo>
                  <a:lnTo>
                    <a:pt x="123" y="13"/>
                  </a:lnTo>
                  <a:lnTo>
                    <a:pt x="138" y="9"/>
                  </a:lnTo>
                  <a:lnTo>
                    <a:pt x="155" y="6"/>
                  </a:lnTo>
                  <a:lnTo>
                    <a:pt x="172" y="4"/>
                  </a:lnTo>
                  <a:lnTo>
                    <a:pt x="189" y="1"/>
                  </a:lnTo>
                  <a:lnTo>
                    <a:pt x="208" y="0"/>
                  </a:lnTo>
                  <a:lnTo>
                    <a:pt x="227" y="1"/>
                  </a:lnTo>
                  <a:lnTo>
                    <a:pt x="247" y="2"/>
                  </a:lnTo>
                  <a:lnTo>
                    <a:pt x="267" y="5"/>
                  </a:lnTo>
                  <a:lnTo>
                    <a:pt x="288" y="9"/>
                  </a:lnTo>
                  <a:lnTo>
                    <a:pt x="309" y="14"/>
                  </a:lnTo>
                  <a:lnTo>
                    <a:pt x="330" y="22"/>
                  </a:lnTo>
                  <a:lnTo>
                    <a:pt x="353" y="30"/>
                  </a:lnTo>
                  <a:lnTo>
                    <a:pt x="375" y="40"/>
                  </a:lnTo>
                  <a:lnTo>
                    <a:pt x="397" y="52"/>
                  </a:lnTo>
                  <a:lnTo>
                    <a:pt x="420" y="66"/>
                  </a:lnTo>
                  <a:lnTo>
                    <a:pt x="444" y="82"/>
                  </a:lnTo>
                  <a:lnTo>
                    <a:pt x="467" y="100"/>
                  </a:lnTo>
                  <a:lnTo>
                    <a:pt x="454" y="95"/>
                  </a:lnTo>
                  <a:lnTo>
                    <a:pt x="419" y="83"/>
                  </a:lnTo>
                  <a:lnTo>
                    <a:pt x="394" y="74"/>
                  </a:lnTo>
                  <a:lnTo>
                    <a:pt x="366" y="66"/>
                  </a:lnTo>
                  <a:lnTo>
                    <a:pt x="335" y="59"/>
                  </a:lnTo>
                  <a:lnTo>
                    <a:pt x="300" y="51"/>
                  </a:lnTo>
                  <a:lnTo>
                    <a:pt x="264" y="45"/>
                  </a:lnTo>
                  <a:lnTo>
                    <a:pt x="225" y="40"/>
                  </a:lnTo>
                  <a:lnTo>
                    <a:pt x="206" y="38"/>
                  </a:lnTo>
                  <a:lnTo>
                    <a:pt x="186" y="37"/>
                  </a:lnTo>
                  <a:lnTo>
                    <a:pt x="167" y="36"/>
                  </a:lnTo>
                  <a:lnTo>
                    <a:pt x="148" y="37"/>
                  </a:lnTo>
                  <a:lnTo>
                    <a:pt x="128" y="38"/>
                  </a:lnTo>
                  <a:lnTo>
                    <a:pt x="109" y="40"/>
                  </a:lnTo>
                  <a:lnTo>
                    <a:pt x="90" y="43"/>
                  </a:lnTo>
                  <a:lnTo>
                    <a:pt x="71" y="46"/>
                  </a:lnTo>
                  <a:lnTo>
                    <a:pt x="53" y="51"/>
                  </a:lnTo>
                  <a:lnTo>
                    <a:pt x="34" y="56"/>
                  </a:lnTo>
                  <a:lnTo>
                    <a:pt x="17" y="64"/>
                  </a:lnTo>
                  <a:lnTo>
                    <a:pt x="0" y="72"/>
                  </a:lnTo>
                  <a:close/>
                </a:path>
              </a:pathLst>
            </a:custGeom>
            <a:solidFill>
              <a:srgbClr val="9E7771"/>
            </a:solidFill>
            <a:ln w="9525">
              <a:noFill/>
              <a:round/>
              <a:headEnd/>
              <a:tailEnd/>
            </a:ln>
          </p:spPr>
          <p:txBody>
            <a:bodyPr/>
            <a:lstStyle/>
            <a:p>
              <a:endParaRPr lang="zh-TW" altLang="en-US"/>
            </a:p>
          </p:txBody>
        </p:sp>
        <p:sp>
          <p:nvSpPr>
            <p:cNvPr id="36935" name="Freeform 106"/>
            <p:cNvSpPr>
              <a:spLocks/>
            </p:cNvSpPr>
            <p:nvPr/>
          </p:nvSpPr>
          <p:spPr bwMode="auto">
            <a:xfrm>
              <a:off x="-1244600" y="439738"/>
              <a:ext cx="309563" cy="323850"/>
            </a:xfrm>
            <a:custGeom>
              <a:avLst/>
              <a:gdLst>
                <a:gd name="T0" fmla="*/ 2147483647 w 1757"/>
                <a:gd name="T1" fmla="*/ 2147483647 h 1831"/>
                <a:gd name="T2" fmla="*/ 2147483647 w 1757"/>
                <a:gd name="T3" fmla="*/ 2147483647 h 1831"/>
                <a:gd name="T4" fmla="*/ 2147483647 w 1757"/>
                <a:gd name="T5" fmla="*/ 2147483647 h 1831"/>
                <a:gd name="T6" fmla="*/ 2147483647 w 1757"/>
                <a:gd name="T7" fmla="*/ 2147483647 h 1831"/>
                <a:gd name="T8" fmla="*/ 2147483647 w 1757"/>
                <a:gd name="T9" fmla="*/ 2147483647 h 1831"/>
                <a:gd name="T10" fmla="*/ 2147483647 w 1757"/>
                <a:gd name="T11" fmla="*/ 2147483647 h 1831"/>
                <a:gd name="T12" fmla="*/ 2147483647 w 1757"/>
                <a:gd name="T13" fmla="*/ 2147483647 h 1831"/>
                <a:gd name="T14" fmla="*/ 2147483647 w 1757"/>
                <a:gd name="T15" fmla="*/ 2147483647 h 1831"/>
                <a:gd name="T16" fmla="*/ 2147483647 w 1757"/>
                <a:gd name="T17" fmla="*/ 2147483647 h 1831"/>
                <a:gd name="T18" fmla="*/ 2147483647 w 1757"/>
                <a:gd name="T19" fmla="*/ 2147483647 h 1831"/>
                <a:gd name="T20" fmla="*/ 2147483647 w 1757"/>
                <a:gd name="T21" fmla="*/ 2147483647 h 1831"/>
                <a:gd name="T22" fmla="*/ 2147483647 w 1757"/>
                <a:gd name="T23" fmla="*/ 2147483647 h 1831"/>
                <a:gd name="T24" fmla="*/ 2147483647 w 1757"/>
                <a:gd name="T25" fmla="*/ 2147483647 h 1831"/>
                <a:gd name="T26" fmla="*/ 2147483647 w 1757"/>
                <a:gd name="T27" fmla="*/ 2147483647 h 1831"/>
                <a:gd name="T28" fmla="*/ 2147483647 w 1757"/>
                <a:gd name="T29" fmla="*/ 2147483647 h 1831"/>
                <a:gd name="T30" fmla="*/ 2147483647 w 1757"/>
                <a:gd name="T31" fmla="*/ 2147483647 h 1831"/>
                <a:gd name="T32" fmla="*/ 2147483647 w 1757"/>
                <a:gd name="T33" fmla="*/ 2147483647 h 1831"/>
                <a:gd name="T34" fmla="*/ 2147483647 w 1757"/>
                <a:gd name="T35" fmla="*/ 2147483647 h 1831"/>
                <a:gd name="T36" fmla="*/ 2147483647 w 1757"/>
                <a:gd name="T37" fmla="*/ 2147483647 h 1831"/>
                <a:gd name="T38" fmla="*/ 2147483647 w 1757"/>
                <a:gd name="T39" fmla="*/ 2147483647 h 1831"/>
                <a:gd name="T40" fmla="*/ 2147483647 w 1757"/>
                <a:gd name="T41" fmla="*/ 2147483647 h 1831"/>
                <a:gd name="T42" fmla="*/ 2147483647 w 1757"/>
                <a:gd name="T43" fmla="*/ 2147483647 h 1831"/>
                <a:gd name="T44" fmla="*/ 2147483647 w 1757"/>
                <a:gd name="T45" fmla="*/ 2147483647 h 1831"/>
                <a:gd name="T46" fmla="*/ 2147483647 w 1757"/>
                <a:gd name="T47" fmla="*/ 2147483647 h 1831"/>
                <a:gd name="T48" fmla="*/ 2147483647 w 1757"/>
                <a:gd name="T49" fmla="*/ 2147483647 h 1831"/>
                <a:gd name="T50" fmla="*/ 2147483647 w 1757"/>
                <a:gd name="T51" fmla="*/ 2147483647 h 1831"/>
                <a:gd name="T52" fmla="*/ 2147483647 w 1757"/>
                <a:gd name="T53" fmla="*/ 2147483647 h 1831"/>
                <a:gd name="T54" fmla="*/ 2147483647 w 1757"/>
                <a:gd name="T55" fmla="*/ 2147483647 h 1831"/>
                <a:gd name="T56" fmla="*/ 2147483647 w 1757"/>
                <a:gd name="T57" fmla="*/ 2147483647 h 1831"/>
                <a:gd name="T58" fmla="*/ 2147483647 w 1757"/>
                <a:gd name="T59" fmla="*/ 2147483647 h 1831"/>
                <a:gd name="T60" fmla="*/ 2147483647 w 1757"/>
                <a:gd name="T61" fmla="*/ 2147483647 h 1831"/>
                <a:gd name="T62" fmla="*/ 2147483647 w 1757"/>
                <a:gd name="T63" fmla="*/ 2147483647 h 1831"/>
                <a:gd name="T64" fmla="*/ 2147483647 w 1757"/>
                <a:gd name="T65" fmla="*/ 2147483647 h 1831"/>
                <a:gd name="T66" fmla="*/ 2147483647 w 1757"/>
                <a:gd name="T67" fmla="*/ 2147483647 h 1831"/>
                <a:gd name="T68" fmla="*/ 2147483647 w 1757"/>
                <a:gd name="T69" fmla="*/ 2147483647 h 1831"/>
                <a:gd name="T70" fmla="*/ 2147483647 w 1757"/>
                <a:gd name="T71" fmla="*/ 2147483647 h 1831"/>
                <a:gd name="T72" fmla="*/ 2147483647 w 1757"/>
                <a:gd name="T73" fmla="*/ 2147483647 h 1831"/>
                <a:gd name="T74" fmla="*/ 2147483647 w 1757"/>
                <a:gd name="T75" fmla="*/ 2147483647 h 1831"/>
                <a:gd name="T76" fmla="*/ 2147483647 w 1757"/>
                <a:gd name="T77" fmla="*/ 2147483647 h 1831"/>
                <a:gd name="T78" fmla="*/ 2147483647 w 1757"/>
                <a:gd name="T79" fmla="*/ 2147483647 h 1831"/>
                <a:gd name="T80" fmla="*/ 2147483647 w 1757"/>
                <a:gd name="T81" fmla="*/ 2147483647 h 1831"/>
                <a:gd name="T82" fmla="*/ 2147483647 w 1757"/>
                <a:gd name="T83" fmla="*/ 2147483647 h 1831"/>
                <a:gd name="T84" fmla="*/ 2147483647 w 1757"/>
                <a:gd name="T85" fmla="*/ 2147483647 h 1831"/>
                <a:gd name="T86" fmla="*/ 2147483647 w 1757"/>
                <a:gd name="T87" fmla="*/ 2147483647 h 1831"/>
                <a:gd name="T88" fmla="*/ 2147483647 w 1757"/>
                <a:gd name="T89" fmla="*/ 2147483647 h 1831"/>
                <a:gd name="T90" fmla="*/ 2147483647 w 1757"/>
                <a:gd name="T91" fmla="*/ 2147483647 h 18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57"/>
                <a:gd name="T139" fmla="*/ 0 h 1831"/>
                <a:gd name="T140" fmla="*/ 1757 w 1757"/>
                <a:gd name="T141" fmla="*/ 1831 h 183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57" h="1831">
                  <a:moveTo>
                    <a:pt x="0" y="0"/>
                  </a:moveTo>
                  <a:lnTo>
                    <a:pt x="16" y="13"/>
                  </a:lnTo>
                  <a:lnTo>
                    <a:pt x="62" y="55"/>
                  </a:lnTo>
                  <a:lnTo>
                    <a:pt x="133" y="120"/>
                  </a:lnTo>
                  <a:lnTo>
                    <a:pt x="227" y="206"/>
                  </a:lnTo>
                  <a:lnTo>
                    <a:pt x="339" y="311"/>
                  </a:lnTo>
                  <a:lnTo>
                    <a:pt x="468" y="431"/>
                  </a:lnTo>
                  <a:lnTo>
                    <a:pt x="606" y="563"/>
                  </a:lnTo>
                  <a:lnTo>
                    <a:pt x="753" y="705"/>
                  </a:lnTo>
                  <a:lnTo>
                    <a:pt x="828" y="778"/>
                  </a:lnTo>
                  <a:lnTo>
                    <a:pt x="903" y="853"/>
                  </a:lnTo>
                  <a:lnTo>
                    <a:pt x="978" y="929"/>
                  </a:lnTo>
                  <a:lnTo>
                    <a:pt x="1053" y="1005"/>
                  </a:lnTo>
                  <a:lnTo>
                    <a:pt x="1128" y="1081"/>
                  </a:lnTo>
                  <a:lnTo>
                    <a:pt x="1201" y="1157"/>
                  </a:lnTo>
                  <a:lnTo>
                    <a:pt x="1272" y="1234"/>
                  </a:lnTo>
                  <a:lnTo>
                    <a:pt x="1341" y="1308"/>
                  </a:lnTo>
                  <a:lnTo>
                    <a:pt x="1407" y="1382"/>
                  </a:lnTo>
                  <a:lnTo>
                    <a:pt x="1470" y="1454"/>
                  </a:lnTo>
                  <a:lnTo>
                    <a:pt x="1529" y="1524"/>
                  </a:lnTo>
                  <a:lnTo>
                    <a:pt x="1585" y="1592"/>
                  </a:lnTo>
                  <a:lnTo>
                    <a:pt x="1636" y="1656"/>
                  </a:lnTo>
                  <a:lnTo>
                    <a:pt x="1682" y="1718"/>
                  </a:lnTo>
                  <a:lnTo>
                    <a:pt x="1723" y="1776"/>
                  </a:lnTo>
                  <a:lnTo>
                    <a:pt x="1757" y="1831"/>
                  </a:lnTo>
                  <a:lnTo>
                    <a:pt x="1756" y="1826"/>
                  </a:lnTo>
                  <a:lnTo>
                    <a:pt x="1750" y="1810"/>
                  </a:lnTo>
                  <a:lnTo>
                    <a:pt x="1740" y="1784"/>
                  </a:lnTo>
                  <a:lnTo>
                    <a:pt x="1727" y="1750"/>
                  </a:lnTo>
                  <a:lnTo>
                    <a:pt x="1710" y="1710"/>
                  </a:lnTo>
                  <a:lnTo>
                    <a:pt x="1691" y="1664"/>
                  </a:lnTo>
                  <a:lnTo>
                    <a:pt x="1669" y="1612"/>
                  </a:lnTo>
                  <a:lnTo>
                    <a:pt x="1643" y="1556"/>
                  </a:lnTo>
                  <a:lnTo>
                    <a:pt x="1614" y="1496"/>
                  </a:lnTo>
                  <a:lnTo>
                    <a:pt x="1583" y="1435"/>
                  </a:lnTo>
                  <a:lnTo>
                    <a:pt x="1566" y="1404"/>
                  </a:lnTo>
                  <a:lnTo>
                    <a:pt x="1549" y="1372"/>
                  </a:lnTo>
                  <a:lnTo>
                    <a:pt x="1531" y="1342"/>
                  </a:lnTo>
                  <a:lnTo>
                    <a:pt x="1513" y="1311"/>
                  </a:lnTo>
                  <a:lnTo>
                    <a:pt x="1494" y="1280"/>
                  </a:lnTo>
                  <a:lnTo>
                    <a:pt x="1474" y="1249"/>
                  </a:lnTo>
                  <a:lnTo>
                    <a:pt x="1454" y="1220"/>
                  </a:lnTo>
                  <a:lnTo>
                    <a:pt x="1434" y="1190"/>
                  </a:lnTo>
                  <a:lnTo>
                    <a:pt x="1413" y="1163"/>
                  </a:lnTo>
                  <a:lnTo>
                    <a:pt x="1390" y="1135"/>
                  </a:lnTo>
                  <a:lnTo>
                    <a:pt x="1368" y="1109"/>
                  </a:lnTo>
                  <a:lnTo>
                    <a:pt x="1346" y="1083"/>
                  </a:lnTo>
                  <a:lnTo>
                    <a:pt x="1701" y="1382"/>
                  </a:lnTo>
                  <a:lnTo>
                    <a:pt x="1693" y="1371"/>
                  </a:lnTo>
                  <a:lnTo>
                    <a:pt x="1672" y="1337"/>
                  </a:lnTo>
                  <a:lnTo>
                    <a:pt x="1638" y="1287"/>
                  </a:lnTo>
                  <a:lnTo>
                    <a:pt x="1593" y="1219"/>
                  </a:lnTo>
                  <a:lnTo>
                    <a:pt x="1537" y="1138"/>
                  </a:lnTo>
                  <a:lnTo>
                    <a:pt x="1472" y="1047"/>
                  </a:lnTo>
                  <a:lnTo>
                    <a:pt x="1401" y="949"/>
                  </a:lnTo>
                  <a:lnTo>
                    <a:pt x="1323" y="845"/>
                  </a:lnTo>
                  <a:lnTo>
                    <a:pt x="1281" y="792"/>
                  </a:lnTo>
                  <a:lnTo>
                    <a:pt x="1240" y="739"/>
                  </a:lnTo>
                  <a:lnTo>
                    <a:pt x="1196" y="686"/>
                  </a:lnTo>
                  <a:lnTo>
                    <a:pt x="1153" y="634"/>
                  </a:lnTo>
                  <a:lnTo>
                    <a:pt x="1110" y="582"/>
                  </a:lnTo>
                  <a:lnTo>
                    <a:pt x="1065" y="532"/>
                  </a:lnTo>
                  <a:lnTo>
                    <a:pt x="1021" y="484"/>
                  </a:lnTo>
                  <a:lnTo>
                    <a:pt x="975" y="436"/>
                  </a:lnTo>
                  <a:lnTo>
                    <a:pt x="931" y="392"/>
                  </a:lnTo>
                  <a:lnTo>
                    <a:pt x="886" y="349"/>
                  </a:lnTo>
                  <a:lnTo>
                    <a:pt x="843" y="310"/>
                  </a:lnTo>
                  <a:lnTo>
                    <a:pt x="799" y="273"/>
                  </a:lnTo>
                  <a:lnTo>
                    <a:pt x="757" y="241"/>
                  </a:lnTo>
                  <a:lnTo>
                    <a:pt x="715" y="211"/>
                  </a:lnTo>
                  <a:lnTo>
                    <a:pt x="675" y="187"/>
                  </a:lnTo>
                  <a:lnTo>
                    <a:pt x="636" y="167"/>
                  </a:lnTo>
                  <a:lnTo>
                    <a:pt x="1066" y="653"/>
                  </a:lnTo>
                  <a:lnTo>
                    <a:pt x="1057" y="647"/>
                  </a:lnTo>
                  <a:lnTo>
                    <a:pt x="1029" y="629"/>
                  </a:lnTo>
                  <a:lnTo>
                    <a:pt x="987" y="599"/>
                  </a:lnTo>
                  <a:lnTo>
                    <a:pt x="931" y="562"/>
                  </a:lnTo>
                  <a:lnTo>
                    <a:pt x="864" y="516"/>
                  </a:lnTo>
                  <a:lnTo>
                    <a:pt x="788" y="466"/>
                  </a:lnTo>
                  <a:lnTo>
                    <a:pt x="705" y="412"/>
                  </a:lnTo>
                  <a:lnTo>
                    <a:pt x="617" y="354"/>
                  </a:lnTo>
                  <a:lnTo>
                    <a:pt x="527" y="296"/>
                  </a:lnTo>
                  <a:lnTo>
                    <a:pt x="436" y="239"/>
                  </a:lnTo>
                  <a:lnTo>
                    <a:pt x="347" y="184"/>
                  </a:lnTo>
                  <a:lnTo>
                    <a:pt x="261" y="133"/>
                  </a:lnTo>
                  <a:lnTo>
                    <a:pt x="221" y="110"/>
                  </a:lnTo>
                  <a:lnTo>
                    <a:pt x="181" y="88"/>
                  </a:lnTo>
                  <a:lnTo>
                    <a:pt x="144" y="67"/>
                  </a:lnTo>
                  <a:lnTo>
                    <a:pt x="111" y="48"/>
                  </a:lnTo>
                  <a:lnTo>
                    <a:pt x="78" y="32"/>
                  </a:lnTo>
                  <a:lnTo>
                    <a:pt x="49" y="19"/>
                  </a:lnTo>
                  <a:lnTo>
                    <a:pt x="23" y="8"/>
                  </a:lnTo>
                  <a:lnTo>
                    <a:pt x="0" y="0"/>
                  </a:lnTo>
                  <a:close/>
                </a:path>
              </a:pathLst>
            </a:custGeom>
            <a:solidFill>
              <a:srgbClr val="906555"/>
            </a:solidFill>
            <a:ln w="9525">
              <a:noFill/>
              <a:round/>
              <a:headEnd/>
              <a:tailEnd/>
            </a:ln>
          </p:spPr>
          <p:txBody>
            <a:bodyPr/>
            <a:lstStyle/>
            <a:p>
              <a:endParaRPr lang="zh-TW" altLang="en-US"/>
            </a:p>
          </p:txBody>
        </p:sp>
        <p:sp>
          <p:nvSpPr>
            <p:cNvPr id="36936" name="Freeform 107"/>
            <p:cNvSpPr>
              <a:spLocks/>
            </p:cNvSpPr>
            <p:nvPr/>
          </p:nvSpPr>
          <p:spPr bwMode="auto">
            <a:xfrm>
              <a:off x="-1509713" y="457200"/>
              <a:ext cx="136525" cy="200025"/>
            </a:xfrm>
            <a:custGeom>
              <a:avLst/>
              <a:gdLst>
                <a:gd name="T0" fmla="*/ 2147483647 w 767"/>
                <a:gd name="T1" fmla="*/ 0 h 1140"/>
                <a:gd name="T2" fmla="*/ 2147483647 w 767"/>
                <a:gd name="T3" fmla="*/ 2147483647 h 1140"/>
                <a:gd name="T4" fmla="*/ 2147483647 w 767"/>
                <a:gd name="T5" fmla="*/ 2147483647 h 1140"/>
                <a:gd name="T6" fmla="*/ 2147483647 w 767"/>
                <a:gd name="T7" fmla="*/ 2147483647 h 1140"/>
                <a:gd name="T8" fmla="*/ 2147483647 w 767"/>
                <a:gd name="T9" fmla="*/ 2147483647 h 1140"/>
                <a:gd name="T10" fmla="*/ 2147483647 w 767"/>
                <a:gd name="T11" fmla="*/ 2147483647 h 1140"/>
                <a:gd name="T12" fmla="*/ 2147483647 w 767"/>
                <a:gd name="T13" fmla="*/ 2147483647 h 1140"/>
                <a:gd name="T14" fmla="*/ 2147483647 w 767"/>
                <a:gd name="T15" fmla="*/ 2147483647 h 1140"/>
                <a:gd name="T16" fmla="*/ 2147483647 w 767"/>
                <a:gd name="T17" fmla="*/ 2147483647 h 1140"/>
                <a:gd name="T18" fmla="*/ 2147483647 w 767"/>
                <a:gd name="T19" fmla="*/ 2147483647 h 1140"/>
                <a:gd name="T20" fmla="*/ 2147483647 w 767"/>
                <a:gd name="T21" fmla="*/ 2147483647 h 1140"/>
                <a:gd name="T22" fmla="*/ 2147483647 w 767"/>
                <a:gd name="T23" fmla="*/ 2147483647 h 1140"/>
                <a:gd name="T24" fmla="*/ 2147483647 w 767"/>
                <a:gd name="T25" fmla="*/ 2147483647 h 1140"/>
                <a:gd name="T26" fmla="*/ 2147483647 w 767"/>
                <a:gd name="T27" fmla="*/ 2147483647 h 1140"/>
                <a:gd name="T28" fmla="*/ 2147483647 w 767"/>
                <a:gd name="T29" fmla="*/ 2147483647 h 1140"/>
                <a:gd name="T30" fmla="*/ 2147483647 w 767"/>
                <a:gd name="T31" fmla="*/ 2147483647 h 1140"/>
                <a:gd name="T32" fmla="*/ 2147483647 w 767"/>
                <a:gd name="T33" fmla="*/ 2147483647 h 1140"/>
                <a:gd name="T34" fmla="*/ 2147483647 w 767"/>
                <a:gd name="T35" fmla="*/ 2147483647 h 1140"/>
                <a:gd name="T36" fmla="*/ 2147483647 w 767"/>
                <a:gd name="T37" fmla="*/ 2147483647 h 1140"/>
                <a:gd name="T38" fmla="*/ 2147483647 w 767"/>
                <a:gd name="T39" fmla="*/ 2147483647 h 1140"/>
                <a:gd name="T40" fmla="*/ 2147483647 w 767"/>
                <a:gd name="T41" fmla="*/ 2147483647 h 1140"/>
                <a:gd name="T42" fmla="*/ 2147483647 w 767"/>
                <a:gd name="T43" fmla="*/ 2147483647 h 1140"/>
                <a:gd name="T44" fmla="*/ 2147483647 w 767"/>
                <a:gd name="T45" fmla="*/ 2147483647 h 1140"/>
                <a:gd name="T46" fmla="*/ 2147483647 w 767"/>
                <a:gd name="T47" fmla="*/ 2147483647 h 1140"/>
                <a:gd name="T48" fmla="*/ 2147483647 w 767"/>
                <a:gd name="T49" fmla="*/ 2147483647 h 1140"/>
                <a:gd name="T50" fmla="*/ 2147483647 w 767"/>
                <a:gd name="T51" fmla="*/ 2147483647 h 1140"/>
                <a:gd name="T52" fmla="*/ 2147483647 w 767"/>
                <a:gd name="T53" fmla="*/ 2147483647 h 1140"/>
                <a:gd name="T54" fmla="*/ 2147483647 w 767"/>
                <a:gd name="T55" fmla="*/ 2147483647 h 1140"/>
                <a:gd name="T56" fmla="*/ 0 w 767"/>
                <a:gd name="T57" fmla="*/ 2147483647 h 1140"/>
                <a:gd name="T58" fmla="*/ 2147483647 w 767"/>
                <a:gd name="T59" fmla="*/ 2147483647 h 1140"/>
                <a:gd name="T60" fmla="*/ 2147483647 w 767"/>
                <a:gd name="T61" fmla="*/ 2147483647 h 1140"/>
                <a:gd name="T62" fmla="*/ 2147483647 w 767"/>
                <a:gd name="T63" fmla="*/ 2147483647 h 1140"/>
                <a:gd name="T64" fmla="*/ 2147483647 w 767"/>
                <a:gd name="T65" fmla="*/ 2147483647 h 1140"/>
                <a:gd name="T66" fmla="*/ 2147483647 w 767"/>
                <a:gd name="T67" fmla="*/ 2147483647 h 1140"/>
                <a:gd name="T68" fmla="*/ 2147483647 w 767"/>
                <a:gd name="T69" fmla="*/ 2147483647 h 1140"/>
                <a:gd name="T70" fmla="*/ 2147483647 w 767"/>
                <a:gd name="T71" fmla="*/ 2147483647 h 1140"/>
                <a:gd name="T72" fmla="*/ 2147483647 w 767"/>
                <a:gd name="T73" fmla="*/ 2147483647 h 1140"/>
                <a:gd name="T74" fmla="*/ 2147483647 w 767"/>
                <a:gd name="T75" fmla="*/ 2147483647 h 1140"/>
                <a:gd name="T76" fmla="*/ 2147483647 w 767"/>
                <a:gd name="T77" fmla="*/ 2147483647 h 1140"/>
                <a:gd name="T78" fmla="*/ 2147483647 w 767"/>
                <a:gd name="T79" fmla="*/ 2147483647 h 1140"/>
                <a:gd name="T80" fmla="*/ 2147483647 w 767"/>
                <a:gd name="T81" fmla="*/ 2147483647 h 1140"/>
                <a:gd name="T82" fmla="*/ 2147483647 w 767"/>
                <a:gd name="T83" fmla="*/ 2147483647 h 1140"/>
                <a:gd name="T84" fmla="*/ 2147483647 w 767"/>
                <a:gd name="T85" fmla="*/ 2147483647 h 1140"/>
                <a:gd name="T86" fmla="*/ 2147483647 w 767"/>
                <a:gd name="T87" fmla="*/ 2147483647 h 1140"/>
                <a:gd name="T88" fmla="*/ 2147483647 w 767"/>
                <a:gd name="T89" fmla="*/ 2147483647 h 1140"/>
                <a:gd name="T90" fmla="*/ 2147483647 w 767"/>
                <a:gd name="T91" fmla="*/ 2147483647 h 1140"/>
                <a:gd name="T92" fmla="*/ 2147483647 w 767"/>
                <a:gd name="T93" fmla="*/ 2147483647 h 1140"/>
                <a:gd name="T94" fmla="*/ 2147483647 w 767"/>
                <a:gd name="T95" fmla="*/ 2147483647 h 1140"/>
                <a:gd name="T96" fmla="*/ 2147483647 w 767"/>
                <a:gd name="T97" fmla="*/ 2147483647 h 1140"/>
                <a:gd name="T98" fmla="*/ 2147483647 w 767"/>
                <a:gd name="T99" fmla="*/ 2147483647 h 1140"/>
                <a:gd name="T100" fmla="*/ 2147483647 w 767"/>
                <a:gd name="T101" fmla="*/ 2147483647 h 1140"/>
                <a:gd name="T102" fmla="*/ 2147483647 w 767"/>
                <a:gd name="T103" fmla="*/ 2147483647 h 1140"/>
                <a:gd name="T104" fmla="*/ 2147483647 w 767"/>
                <a:gd name="T105" fmla="*/ 2147483647 h 1140"/>
                <a:gd name="T106" fmla="*/ 2147483647 w 767"/>
                <a:gd name="T107" fmla="*/ 2147483647 h 1140"/>
                <a:gd name="T108" fmla="*/ 2147483647 w 767"/>
                <a:gd name="T109" fmla="*/ 0 h 11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7"/>
                <a:gd name="T166" fmla="*/ 0 h 1140"/>
                <a:gd name="T167" fmla="*/ 767 w 767"/>
                <a:gd name="T168" fmla="*/ 1140 h 114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7" h="1140">
                  <a:moveTo>
                    <a:pt x="767" y="0"/>
                  </a:moveTo>
                  <a:lnTo>
                    <a:pt x="759" y="5"/>
                  </a:lnTo>
                  <a:lnTo>
                    <a:pt x="738" y="22"/>
                  </a:lnTo>
                  <a:lnTo>
                    <a:pt x="704" y="51"/>
                  </a:lnTo>
                  <a:lnTo>
                    <a:pt x="660" y="89"/>
                  </a:lnTo>
                  <a:lnTo>
                    <a:pt x="635" y="111"/>
                  </a:lnTo>
                  <a:lnTo>
                    <a:pt x="607" y="136"/>
                  </a:lnTo>
                  <a:lnTo>
                    <a:pt x="579" y="163"/>
                  </a:lnTo>
                  <a:lnTo>
                    <a:pt x="549" y="193"/>
                  </a:lnTo>
                  <a:lnTo>
                    <a:pt x="517" y="224"/>
                  </a:lnTo>
                  <a:lnTo>
                    <a:pt x="486" y="258"/>
                  </a:lnTo>
                  <a:lnTo>
                    <a:pt x="452" y="294"/>
                  </a:lnTo>
                  <a:lnTo>
                    <a:pt x="419" y="331"/>
                  </a:lnTo>
                  <a:lnTo>
                    <a:pt x="385" y="371"/>
                  </a:lnTo>
                  <a:lnTo>
                    <a:pt x="351" y="412"/>
                  </a:lnTo>
                  <a:lnTo>
                    <a:pt x="317" y="455"/>
                  </a:lnTo>
                  <a:lnTo>
                    <a:pt x="284" y="500"/>
                  </a:lnTo>
                  <a:lnTo>
                    <a:pt x="251" y="546"/>
                  </a:lnTo>
                  <a:lnTo>
                    <a:pt x="220" y="594"/>
                  </a:lnTo>
                  <a:lnTo>
                    <a:pt x="189" y="643"/>
                  </a:lnTo>
                  <a:lnTo>
                    <a:pt x="159" y="694"/>
                  </a:lnTo>
                  <a:lnTo>
                    <a:pt x="132" y="745"/>
                  </a:lnTo>
                  <a:lnTo>
                    <a:pt x="105" y="798"/>
                  </a:lnTo>
                  <a:lnTo>
                    <a:pt x="82" y="852"/>
                  </a:lnTo>
                  <a:lnTo>
                    <a:pt x="60" y="909"/>
                  </a:lnTo>
                  <a:lnTo>
                    <a:pt x="41" y="965"/>
                  </a:lnTo>
                  <a:lnTo>
                    <a:pt x="25" y="1022"/>
                  </a:lnTo>
                  <a:lnTo>
                    <a:pt x="11" y="1080"/>
                  </a:lnTo>
                  <a:lnTo>
                    <a:pt x="0" y="1140"/>
                  </a:lnTo>
                  <a:lnTo>
                    <a:pt x="2" y="1134"/>
                  </a:lnTo>
                  <a:lnTo>
                    <a:pt x="8" y="1117"/>
                  </a:lnTo>
                  <a:lnTo>
                    <a:pt x="18" y="1091"/>
                  </a:lnTo>
                  <a:lnTo>
                    <a:pt x="33" y="1054"/>
                  </a:lnTo>
                  <a:lnTo>
                    <a:pt x="53" y="1007"/>
                  </a:lnTo>
                  <a:lnTo>
                    <a:pt x="80" y="951"/>
                  </a:lnTo>
                  <a:lnTo>
                    <a:pt x="96" y="920"/>
                  </a:lnTo>
                  <a:lnTo>
                    <a:pt x="113" y="887"/>
                  </a:lnTo>
                  <a:lnTo>
                    <a:pt x="132" y="852"/>
                  </a:lnTo>
                  <a:lnTo>
                    <a:pt x="152" y="815"/>
                  </a:lnTo>
                  <a:lnTo>
                    <a:pt x="174" y="776"/>
                  </a:lnTo>
                  <a:lnTo>
                    <a:pt x="198" y="735"/>
                  </a:lnTo>
                  <a:lnTo>
                    <a:pt x="225" y="693"/>
                  </a:lnTo>
                  <a:lnTo>
                    <a:pt x="254" y="648"/>
                  </a:lnTo>
                  <a:lnTo>
                    <a:pt x="283" y="601"/>
                  </a:lnTo>
                  <a:lnTo>
                    <a:pt x="316" y="554"/>
                  </a:lnTo>
                  <a:lnTo>
                    <a:pt x="350" y="505"/>
                  </a:lnTo>
                  <a:lnTo>
                    <a:pt x="387" y="454"/>
                  </a:lnTo>
                  <a:lnTo>
                    <a:pt x="426" y="401"/>
                  </a:lnTo>
                  <a:lnTo>
                    <a:pt x="466" y="347"/>
                  </a:lnTo>
                  <a:lnTo>
                    <a:pt x="511" y="293"/>
                  </a:lnTo>
                  <a:lnTo>
                    <a:pt x="557" y="236"/>
                  </a:lnTo>
                  <a:lnTo>
                    <a:pt x="605" y="179"/>
                  </a:lnTo>
                  <a:lnTo>
                    <a:pt x="656" y="121"/>
                  </a:lnTo>
                  <a:lnTo>
                    <a:pt x="710" y="60"/>
                  </a:lnTo>
                  <a:lnTo>
                    <a:pt x="767" y="0"/>
                  </a:lnTo>
                  <a:close/>
                </a:path>
              </a:pathLst>
            </a:custGeom>
            <a:solidFill>
              <a:srgbClr val="906555"/>
            </a:solidFill>
            <a:ln w="9525">
              <a:noFill/>
              <a:round/>
              <a:headEnd/>
              <a:tailEnd/>
            </a:ln>
          </p:spPr>
          <p:txBody>
            <a:bodyPr/>
            <a:lstStyle/>
            <a:p>
              <a:endParaRPr lang="zh-TW" altLang="en-US"/>
            </a:p>
          </p:txBody>
        </p:sp>
        <p:sp>
          <p:nvSpPr>
            <p:cNvPr id="36937" name="Freeform 108"/>
            <p:cNvSpPr>
              <a:spLocks/>
            </p:cNvSpPr>
            <p:nvPr/>
          </p:nvSpPr>
          <p:spPr bwMode="auto">
            <a:xfrm>
              <a:off x="-1241425" y="1216025"/>
              <a:ext cx="161925" cy="396875"/>
            </a:xfrm>
            <a:custGeom>
              <a:avLst/>
              <a:gdLst>
                <a:gd name="T0" fmla="*/ 2147483647 w 911"/>
                <a:gd name="T1" fmla="*/ 0 h 2243"/>
                <a:gd name="T2" fmla="*/ 2147483647 w 911"/>
                <a:gd name="T3" fmla="*/ 2147483647 h 2243"/>
                <a:gd name="T4" fmla="*/ 2147483647 w 911"/>
                <a:gd name="T5" fmla="*/ 2147483647 h 2243"/>
                <a:gd name="T6" fmla="*/ 2147483647 w 911"/>
                <a:gd name="T7" fmla="*/ 2147483647 h 2243"/>
                <a:gd name="T8" fmla="*/ 2147483647 w 911"/>
                <a:gd name="T9" fmla="*/ 2147483647 h 2243"/>
                <a:gd name="T10" fmla="*/ 2147483647 w 911"/>
                <a:gd name="T11" fmla="*/ 2147483647 h 2243"/>
                <a:gd name="T12" fmla="*/ 2147483647 w 911"/>
                <a:gd name="T13" fmla="*/ 2147483647 h 2243"/>
                <a:gd name="T14" fmla="*/ 2147483647 w 911"/>
                <a:gd name="T15" fmla="*/ 2147483647 h 2243"/>
                <a:gd name="T16" fmla="*/ 2147483647 w 911"/>
                <a:gd name="T17" fmla="*/ 2147483647 h 2243"/>
                <a:gd name="T18" fmla="*/ 2147483647 w 911"/>
                <a:gd name="T19" fmla="*/ 2147483647 h 2243"/>
                <a:gd name="T20" fmla="*/ 2147483647 w 911"/>
                <a:gd name="T21" fmla="*/ 2147483647 h 2243"/>
                <a:gd name="T22" fmla="*/ 2147483647 w 911"/>
                <a:gd name="T23" fmla="*/ 2147483647 h 2243"/>
                <a:gd name="T24" fmla="*/ 2147483647 w 911"/>
                <a:gd name="T25" fmla="*/ 2147483647 h 2243"/>
                <a:gd name="T26" fmla="*/ 2147483647 w 911"/>
                <a:gd name="T27" fmla="*/ 2147483647 h 2243"/>
                <a:gd name="T28" fmla="*/ 2147483647 w 911"/>
                <a:gd name="T29" fmla="*/ 2147483647 h 2243"/>
                <a:gd name="T30" fmla="*/ 2147483647 w 911"/>
                <a:gd name="T31" fmla="*/ 2147483647 h 2243"/>
                <a:gd name="T32" fmla="*/ 2147483647 w 911"/>
                <a:gd name="T33" fmla="*/ 2147483647 h 2243"/>
                <a:gd name="T34" fmla="*/ 2147483647 w 911"/>
                <a:gd name="T35" fmla="*/ 2147483647 h 2243"/>
                <a:gd name="T36" fmla="*/ 0 w 911"/>
                <a:gd name="T37" fmla="*/ 2147483647 h 2243"/>
                <a:gd name="T38" fmla="*/ 2147483647 w 911"/>
                <a:gd name="T39" fmla="*/ 2147483647 h 2243"/>
                <a:gd name="T40" fmla="*/ 2147483647 w 911"/>
                <a:gd name="T41" fmla="*/ 2147483647 h 2243"/>
                <a:gd name="T42" fmla="*/ 2147483647 w 911"/>
                <a:gd name="T43" fmla="*/ 2147483647 h 2243"/>
                <a:gd name="T44" fmla="*/ 2147483647 w 911"/>
                <a:gd name="T45" fmla="*/ 2147483647 h 2243"/>
                <a:gd name="T46" fmla="*/ 2147483647 w 911"/>
                <a:gd name="T47" fmla="*/ 0 h 22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1"/>
                <a:gd name="T73" fmla="*/ 0 h 2243"/>
                <a:gd name="T74" fmla="*/ 911 w 911"/>
                <a:gd name="T75" fmla="*/ 2243 h 22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1" h="2243">
                  <a:moveTo>
                    <a:pt x="533" y="0"/>
                  </a:moveTo>
                  <a:lnTo>
                    <a:pt x="526" y="23"/>
                  </a:lnTo>
                  <a:lnTo>
                    <a:pt x="510" y="87"/>
                  </a:lnTo>
                  <a:lnTo>
                    <a:pt x="484" y="189"/>
                  </a:lnTo>
                  <a:lnTo>
                    <a:pt x="451" y="320"/>
                  </a:lnTo>
                  <a:lnTo>
                    <a:pt x="412" y="477"/>
                  </a:lnTo>
                  <a:lnTo>
                    <a:pt x="367" y="654"/>
                  </a:lnTo>
                  <a:lnTo>
                    <a:pt x="320" y="844"/>
                  </a:lnTo>
                  <a:lnTo>
                    <a:pt x="271" y="1042"/>
                  </a:lnTo>
                  <a:lnTo>
                    <a:pt x="222" y="1243"/>
                  </a:lnTo>
                  <a:lnTo>
                    <a:pt x="174" y="1440"/>
                  </a:lnTo>
                  <a:lnTo>
                    <a:pt x="129" y="1630"/>
                  </a:lnTo>
                  <a:lnTo>
                    <a:pt x="89" y="1803"/>
                  </a:lnTo>
                  <a:lnTo>
                    <a:pt x="54" y="1958"/>
                  </a:lnTo>
                  <a:lnTo>
                    <a:pt x="26" y="2086"/>
                  </a:lnTo>
                  <a:lnTo>
                    <a:pt x="16" y="2139"/>
                  </a:lnTo>
                  <a:lnTo>
                    <a:pt x="8" y="2183"/>
                  </a:lnTo>
                  <a:lnTo>
                    <a:pt x="2" y="2217"/>
                  </a:lnTo>
                  <a:lnTo>
                    <a:pt x="0" y="2243"/>
                  </a:lnTo>
                  <a:lnTo>
                    <a:pt x="771" y="1416"/>
                  </a:lnTo>
                  <a:lnTo>
                    <a:pt x="602" y="1051"/>
                  </a:lnTo>
                  <a:lnTo>
                    <a:pt x="911" y="1023"/>
                  </a:lnTo>
                  <a:lnTo>
                    <a:pt x="771" y="182"/>
                  </a:lnTo>
                  <a:lnTo>
                    <a:pt x="533" y="0"/>
                  </a:lnTo>
                  <a:close/>
                </a:path>
              </a:pathLst>
            </a:custGeom>
            <a:solidFill>
              <a:srgbClr val="684786"/>
            </a:solidFill>
            <a:ln w="9525">
              <a:noFill/>
              <a:round/>
              <a:headEnd/>
              <a:tailEnd/>
            </a:ln>
          </p:spPr>
          <p:txBody>
            <a:bodyPr/>
            <a:lstStyle/>
            <a:p>
              <a:endParaRPr lang="zh-TW" altLang="en-US"/>
            </a:p>
          </p:txBody>
        </p:sp>
        <p:sp>
          <p:nvSpPr>
            <p:cNvPr id="36938" name="Freeform 109"/>
            <p:cNvSpPr>
              <a:spLocks/>
            </p:cNvSpPr>
            <p:nvPr/>
          </p:nvSpPr>
          <p:spPr bwMode="auto">
            <a:xfrm>
              <a:off x="-1357313" y="1255713"/>
              <a:ext cx="136525" cy="341312"/>
            </a:xfrm>
            <a:custGeom>
              <a:avLst/>
              <a:gdLst>
                <a:gd name="T0" fmla="*/ 2147483647 w 771"/>
                <a:gd name="T1" fmla="*/ 0 h 1934"/>
                <a:gd name="T2" fmla="*/ 2147483647 w 771"/>
                <a:gd name="T3" fmla="*/ 2147483647 h 1934"/>
                <a:gd name="T4" fmla="*/ 2147483647 w 771"/>
                <a:gd name="T5" fmla="*/ 2147483647 h 1934"/>
                <a:gd name="T6" fmla="*/ 2147483647 w 771"/>
                <a:gd name="T7" fmla="*/ 2147483647 h 1934"/>
                <a:gd name="T8" fmla="*/ 2147483647 w 771"/>
                <a:gd name="T9" fmla="*/ 2147483647 h 1934"/>
                <a:gd name="T10" fmla="*/ 2147483647 w 771"/>
                <a:gd name="T11" fmla="*/ 2147483647 h 1934"/>
                <a:gd name="T12" fmla="*/ 2147483647 w 771"/>
                <a:gd name="T13" fmla="*/ 2147483647 h 1934"/>
                <a:gd name="T14" fmla="*/ 2147483647 w 771"/>
                <a:gd name="T15" fmla="*/ 2147483647 h 1934"/>
                <a:gd name="T16" fmla="*/ 2147483647 w 771"/>
                <a:gd name="T17" fmla="*/ 2147483647 h 1934"/>
                <a:gd name="T18" fmla="*/ 2147483647 w 771"/>
                <a:gd name="T19" fmla="*/ 2147483647 h 1934"/>
                <a:gd name="T20" fmla="*/ 2147483647 w 771"/>
                <a:gd name="T21" fmla="*/ 2147483647 h 1934"/>
                <a:gd name="T22" fmla="*/ 2147483647 w 771"/>
                <a:gd name="T23" fmla="*/ 2147483647 h 1934"/>
                <a:gd name="T24" fmla="*/ 2147483647 w 771"/>
                <a:gd name="T25" fmla="*/ 2147483647 h 1934"/>
                <a:gd name="T26" fmla="*/ 2147483647 w 771"/>
                <a:gd name="T27" fmla="*/ 2147483647 h 1934"/>
                <a:gd name="T28" fmla="*/ 2147483647 w 771"/>
                <a:gd name="T29" fmla="*/ 2147483647 h 1934"/>
                <a:gd name="T30" fmla="*/ 2147483647 w 771"/>
                <a:gd name="T31" fmla="*/ 2147483647 h 1934"/>
                <a:gd name="T32" fmla="*/ 2147483647 w 771"/>
                <a:gd name="T33" fmla="*/ 2147483647 h 1934"/>
                <a:gd name="T34" fmla="*/ 2147483647 w 771"/>
                <a:gd name="T35" fmla="*/ 2147483647 h 1934"/>
                <a:gd name="T36" fmla="*/ 2147483647 w 771"/>
                <a:gd name="T37" fmla="*/ 2147483647 h 1934"/>
                <a:gd name="T38" fmla="*/ 2147483647 w 771"/>
                <a:gd name="T39" fmla="*/ 2147483647 h 1934"/>
                <a:gd name="T40" fmla="*/ 2147483647 w 771"/>
                <a:gd name="T41" fmla="*/ 2147483647 h 1934"/>
                <a:gd name="T42" fmla="*/ 2147483647 w 771"/>
                <a:gd name="T43" fmla="*/ 2147483647 h 1934"/>
                <a:gd name="T44" fmla="*/ 2147483647 w 771"/>
                <a:gd name="T45" fmla="*/ 2147483647 h 1934"/>
                <a:gd name="T46" fmla="*/ 2147483647 w 771"/>
                <a:gd name="T47" fmla="*/ 2147483647 h 1934"/>
                <a:gd name="T48" fmla="*/ 2147483647 w 771"/>
                <a:gd name="T49" fmla="*/ 2147483647 h 1934"/>
                <a:gd name="T50" fmla="*/ 2147483647 w 771"/>
                <a:gd name="T51" fmla="*/ 2147483647 h 1934"/>
                <a:gd name="T52" fmla="*/ 2147483647 w 771"/>
                <a:gd name="T53" fmla="*/ 2147483647 h 1934"/>
                <a:gd name="T54" fmla="*/ 2147483647 w 771"/>
                <a:gd name="T55" fmla="*/ 2147483647 h 1934"/>
                <a:gd name="T56" fmla="*/ 2147483647 w 771"/>
                <a:gd name="T57" fmla="*/ 2147483647 h 1934"/>
                <a:gd name="T58" fmla="*/ 2147483647 w 771"/>
                <a:gd name="T59" fmla="*/ 2147483647 h 1934"/>
                <a:gd name="T60" fmla="*/ 2147483647 w 771"/>
                <a:gd name="T61" fmla="*/ 2147483647 h 1934"/>
                <a:gd name="T62" fmla="*/ 2147483647 w 771"/>
                <a:gd name="T63" fmla="*/ 2147483647 h 1934"/>
                <a:gd name="T64" fmla="*/ 2147483647 w 771"/>
                <a:gd name="T65" fmla="*/ 2147483647 h 1934"/>
                <a:gd name="T66" fmla="*/ 2147483647 w 771"/>
                <a:gd name="T67" fmla="*/ 2147483647 h 1934"/>
                <a:gd name="T68" fmla="*/ 2147483647 w 771"/>
                <a:gd name="T69" fmla="*/ 2147483647 h 1934"/>
                <a:gd name="T70" fmla="*/ 2147483647 w 771"/>
                <a:gd name="T71" fmla="*/ 2147483647 h 1934"/>
                <a:gd name="T72" fmla="*/ 2147483647 w 771"/>
                <a:gd name="T73" fmla="*/ 2147483647 h 1934"/>
                <a:gd name="T74" fmla="*/ 2147483647 w 771"/>
                <a:gd name="T75" fmla="*/ 2147483647 h 1934"/>
                <a:gd name="T76" fmla="*/ 2147483647 w 771"/>
                <a:gd name="T77" fmla="*/ 2147483647 h 1934"/>
                <a:gd name="T78" fmla="*/ 0 w 771"/>
                <a:gd name="T79" fmla="*/ 2147483647 h 1934"/>
                <a:gd name="T80" fmla="*/ 2147483647 w 771"/>
                <a:gd name="T81" fmla="*/ 0 h 19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71"/>
                <a:gd name="T124" fmla="*/ 0 h 1934"/>
                <a:gd name="T125" fmla="*/ 771 w 771"/>
                <a:gd name="T126" fmla="*/ 1934 h 19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71" h="1934">
                  <a:moveTo>
                    <a:pt x="167" y="0"/>
                  </a:moveTo>
                  <a:lnTo>
                    <a:pt x="173" y="17"/>
                  </a:lnTo>
                  <a:lnTo>
                    <a:pt x="190" y="66"/>
                  </a:lnTo>
                  <a:lnTo>
                    <a:pt x="216" y="141"/>
                  </a:lnTo>
                  <a:lnTo>
                    <a:pt x="250" y="238"/>
                  </a:lnTo>
                  <a:lnTo>
                    <a:pt x="290" y="355"/>
                  </a:lnTo>
                  <a:lnTo>
                    <a:pt x="337" y="485"/>
                  </a:lnTo>
                  <a:lnTo>
                    <a:pt x="385" y="625"/>
                  </a:lnTo>
                  <a:lnTo>
                    <a:pt x="437" y="771"/>
                  </a:lnTo>
                  <a:lnTo>
                    <a:pt x="490" y="918"/>
                  </a:lnTo>
                  <a:lnTo>
                    <a:pt x="543" y="1062"/>
                  </a:lnTo>
                  <a:lnTo>
                    <a:pt x="593" y="1199"/>
                  </a:lnTo>
                  <a:lnTo>
                    <a:pt x="641" y="1325"/>
                  </a:lnTo>
                  <a:lnTo>
                    <a:pt x="684" y="1434"/>
                  </a:lnTo>
                  <a:lnTo>
                    <a:pt x="720" y="1524"/>
                  </a:lnTo>
                  <a:lnTo>
                    <a:pt x="736" y="1560"/>
                  </a:lnTo>
                  <a:lnTo>
                    <a:pt x="750" y="1589"/>
                  </a:lnTo>
                  <a:lnTo>
                    <a:pt x="761" y="1611"/>
                  </a:lnTo>
                  <a:lnTo>
                    <a:pt x="771" y="1626"/>
                  </a:lnTo>
                  <a:lnTo>
                    <a:pt x="686" y="1934"/>
                  </a:lnTo>
                  <a:lnTo>
                    <a:pt x="680" y="1927"/>
                  </a:lnTo>
                  <a:lnTo>
                    <a:pt x="663" y="1903"/>
                  </a:lnTo>
                  <a:lnTo>
                    <a:pt x="635" y="1866"/>
                  </a:lnTo>
                  <a:lnTo>
                    <a:pt x="600" y="1819"/>
                  </a:lnTo>
                  <a:lnTo>
                    <a:pt x="558" y="1762"/>
                  </a:lnTo>
                  <a:lnTo>
                    <a:pt x="511" y="1698"/>
                  </a:lnTo>
                  <a:lnTo>
                    <a:pt x="460" y="1629"/>
                  </a:lnTo>
                  <a:lnTo>
                    <a:pt x="408" y="1556"/>
                  </a:lnTo>
                  <a:lnTo>
                    <a:pt x="355" y="1482"/>
                  </a:lnTo>
                  <a:lnTo>
                    <a:pt x="303" y="1409"/>
                  </a:lnTo>
                  <a:lnTo>
                    <a:pt x="253" y="1338"/>
                  </a:lnTo>
                  <a:lnTo>
                    <a:pt x="207" y="1272"/>
                  </a:lnTo>
                  <a:lnTo>
                    <a:pt x="167" y="1213"/>
                  </a:lnTo>
                  <a:lnTo>
                    <a:pt x="135" y="1162"/>
                  </a:lnTo>
                  <a:lnTo>
                    <a:pt x="121" y="1140"/>
                  </a:lnTo>
                  <a:lnTo>
                    <a:pt x="111" y="1122"/>
                  </a:lnTo>
                  <a:lnTo>
                    <a:pt x="102" y="1106"/>
                  </a:lnTo>
                  <a:lnTo>
                    <a:pt x="97" y="1093"/>
                  </a:lnTo>
                  <a:lnTo>
                    <a:pt x="112" y="686"/>
                  </a:lnTo>
                  <a:lnTo>
                    <a:pt x="0" y="112"/>
                  </a:lnTo>
                  <a:lnTo>
                    <a:pt x="167" y="0"/>
                  </a:lnTo>
                  <a:close/>
                </a:path>
              </a:pathLst>
            </a:custGeom>
            <a:solidFill>
              <a:srgbClr val="684786"/>
            </a:solidFill>
            <a:ln w="9525">
              <a:noFill/>
              <a:round/>
              <a:headEnd/>
              <a:tailEnd/>
            </a:ln>
          </p:spPr>
          <p:txBody>
            <a:bodyPr/>
            <a:lstStyle/>
            <a:p>
              <a:endParaRPr lang="zh-TW" altLang="en-US"/>
            </a:p>
          </p:txBody>
        </p:sp>
        <p:sp>
          <p:nvSpPr>
            <p:cNvPr id="36939" name="Freeform 110"/>
            <p:cNvSpPr>
              <a:spLocks/>
            </p:cNvSpPr>
            <p:nvPr/>
          </p:nvSpPr>
          <p:spPr bwMode="auto">
            <a:xfrm>
              <a:off x="-1247775" y="1249363"/>
              <a:ext cx="187325" cy="374650"/>
            </a:xfrm>
            <a:custGeom>
              <a:avLst/>
              <a:gdLst>
                <a:gd name="T0" fmla="*/ 2147483647 w 1066"/>
                <a:gd name="T1" fmla="*/ 2147483647 h 2131"/>
                <a:gd name="T2" fmla="*/ 2147483647 w 1066"/>
                <a:gd name="T3" fmla="*/ 2147483647 h 2131"/>
                <a:gd name="T4" fmla="*/ 2147483647 w 1066"/>
                <a:gd name="T5" fmla="*/ 2147483647 h 2131"/>
                <a:gd name="T6" fmla="*/ 2147483647 w 1066"/>
                <a:gd name="T7" fmla="*/ 2147483647 h 2131"/>
                <a:gd name="T8" fmla="*/ 2147483647 w 1066"/>
                <a:gd name="T9" fmla="*/ 2147483647 h 2131"/>
                <a:gd name="T10" fmla="*/ 2147483647 w 1066"/>
                <a:gd name="T11" fmla="*/ 0 h 2131"/>
                <a:gd name="T12" fmla="*/ 2147483647 w 1066"/>
                <a:gd name="T13" fmla="*/ 2147483647 h 2131"/>
                <a:gd name="T14" fmla="*/ 2147483647 w 1066"/>
                <a:gd name="T15" fmla="*/ 2147483647 h 2131"/>
                <a:gd name="T16" fmla="*/ 2147483647 w 1066"/>
                <a:gd name="T17" fmla="*/ 2147483647 h 2131"/>
                <a:gd name="T18" fmla="*/ 2147483647 w 1066"/>
                <a:gd name="T19" fmla="*/ 2147483647 h 2131"/>
                <a:gd name="T20" fmla="*/ 2147483647 w 1066"/>
                <a:gd name="T21" fmla="*/ 2147483647 h 2131"/>
                <a:gd name="T22" fmla="*/ 2147483647 w 1066"/>
                <a:gd name="T23" fmla="*/ 2147483647 h 2131"/>
                <a:gd name="T24" fmla="*/ 2147483647 w 1066"/>
                <a:gd name="T25" fmla="*/ 2147483647 h 2131"/>
                <a:gd name="T26" fmla="*/ 2147483647 w 1066"/>
                <a:gd name="T27" fmla="*/ 2147483647 h 2131"/>
                <a:gd name="T28" fmla="*/ 2147483647 w 1066"/>
                <a:gd name="T29" fmla="*/ 2147483647 h 2131"/>
                <a:gd name="T30" fmla="*/ 2147483647 w 1066"/>
                <a:gd name="T31" fmla="*/ 2147483647 h 2131"/>
                <a:gd name="T32" fmla="*/ 2147483647 w 1066"/>
                <a:gd name="T33" fmla="*/ 2147483647 h 2131"/>
                <a:gd name="T34" fmla="*/ 2147483647 w 1066"/>
                <a:gd name="T35" fmla="*/ 2147483647 h 2131"/>
                <a:gd name="T36" fmla="*/ 2147483647 w 1066"/>
                <a:gd name="T37" fmla="*/ 2147483647 h 2131"/>
                <a:gd name="T38" fmla="*/ 2147483647 w 1066"/>
                <a:gd name="T39" fmla="*/ 2147483647 h 2131"/>
                <a:gd name="T40" fmla="*/ 2147483647 w 1066"/>
                <a:gd name="T41" fmla="*/ 2147483647 h 2131"/>
                <a:gd name="T42" fmla="*/ 2147483647 w 1066"/>
                <a:gd name="T43" fmla="*/ 2147483647 h 2131"/>
                <a:gd name="T44" fmla="*/ 2147483647 w 1066"/>
                <a:gd name="T45" fmla="*/ 2147483647 h 2131"/>
                <a:gd name="T46" fmla="*/ 2147483647 w 1066"/>
                <a:gd name="T47" fmla="*/ 2147483647 h 2131"/>
                <a:gd name="T48" fmla="*/ 2147483647 w 1066"/>
                <a:gd name="T49" fmla="*/ 2147483647 h 2131"/>
                <a:gd name="T50" fmla="*/ 2147483647 w 1066"/>
                <a:gd name="T51" fmla="*/ 2147483647 h 2131"/>
                <a:gd name="T52" fmla="*/ 2147483647 w 1066"/>
                <a:gd name="T53" fmla="*/ 2147483647 h 2131"/>
                <a:gd name="T54" fmla="*/ 2147483647 w 1066"/>
                <a:gd name="T55" fmla="*/ 2147483647 h 2131"/>
                <a:gd name="T56" fmla="*/ 2147483647 w 1066"/>
                <a:gd name="T57" fmla="*/ 2147483647 h 2131"/>
                <a:gd name="T58" fmla="*/ 2147483647 w 1066"/>
                <a:gd name="T59" fmla="*/ 2147483647 h 2131"/>
                <a:gd name="T60" fmla="*/ 2147483647 w 1066"/>
                <a:gd name="T61" fmla="*/ 2147483647 h 2131"/>
                <a:gd name="T62" fmla="*/ 2147483647 w 1066"/>
                <a:gd name="T63" fmla="*/ 2147483647 h 2131"/>
                <a:gd name="T64" fmla="*/ 2147483647 w 1066"/>
                <a:gd name="T65" fmla="*/ 2147483647 h 2131"/>
                <a:gd name="T66" fmla="*/ 2147483647 w 1066"/>
                <a:gd name="T67" fmla="*/ 2147483647 h 2131"/>
                <a:gd name="T68" fmla="*/ 2147483647 w 1066"/>
                <a:gd name="T69" fmla="*/ 2147483647 h 2131"/>
                <a:gd name="T70" fmla="*/ 2147483647 w 1066"/>
                <a:gd name="T71" fmla="*/ 2147483647 h 2131"/>
                <a:gd name="T72" fmla="*/ 2147483647 w 1066"/>
                <a:gd name="T73" fmla="*/ 2147483647 h 2131"/>
                <a:gd name="T74" fmla="*/ 2147483647 w 1066"/>
                <a:gd name="T75" fmla="*/ 2147483647 h 2131"/>
                <a:gd name="T76" fmla="*/ 2147483647 w 1066"/>
                <a:gd name="T77" fmla="*/ 2147483647 h 2131"/>
                <a:gd name="T78" fmla="*/ 2147483647 w 1066"/>
                <a:gd name="T79" fmla="*/ 2147483647 h 2131"/>
                <a:gd name="T80" fmla="*/ 2147483647 w 1066"/>
                <a:gd name="T81" fmla="*/ 2147483647 h 2131"/>
                <a:gd name="T82" fmla="*/ 2147483647 w 1066"/>
                <a:gd name="T83" fmla="*/ 2147483647 h 2131"/>
                <a:gd name="T84" fmla="*/ 2147483647 w 1066"/>
                <a:gd name="T85" fmla="*/ 2147483647 h 2131"/>
                <a:gd name="T86" fmla="*/ 0 w 1066"/>
                <a:gd name="T87" fmla="*/ 2147483647 h 2131"/>
                <a:gd name="T88" fmla="*/ 2147483647 w 1066"/>
                <a:gd name="T89" fmla="*/ 2147483647 h 2131"/>
                <a:gd name="T90" fmla="*/ 2147483647 w 1066"/>
                <a:gd name="T91" fmla="*/ 2147483647 h 2131"/>
                <a:gd name="T92" fmla="*/ 2147483647 w 1066"/>
                <a:gd name="T93" fmla="*/ 2147483647 h 2131"/>
                <a:gd name="T94" fmla="*/ 2147483647 w 1066"/>
                <a:gd name="T95" fmla="*/ 2147483647 h 2131"/>
                <a:gd name="T96" fmla="*/ 2147483647 w 1066"/>
                <a:gd name="T97" fmla="*/ 2147483647 h 2131"/>
                <a:gd name="T98" fmla="*/ 2147483647 w 1066"/>
                <a:gd name="T99" fmla="*/ 2147483647 h 2131"/>
                <a:gd name="T100" fmla="*/ 2147483647 w 1066"/>
                <a:gd name="T101" fmla="*/ 2147483647 h 2131"/>
                <a:gd name="T102" fmla="*/ 2147483647 w 1066"/>
                <a:gd name="T103" fmla="*/ 2147483647 h 2131"/>
                <a:gd name="T104" fmla="*/ 2147483647 w 1066"/>
                <a:gd name="T105" fmla="*/ 2147483647 h 2131"/>
                <a:gd name="T106" fmla="*/ 2147483647 w 1066"/>
                <a:gd name="T107" fmla="*/ 2147483647 h 2131"/>
                <a:gd name="T108" fmla="*/ 2147483647 w 1066"/>
                <a:gd name="T109" fmla="*/ 2147483647 h 2131"/>
                <a:gd name="T110" fmla="*/ 2147483647 w 1066"/>
                <a:gd name="T111" fmla="*/ 2147483647 h 2131"/>
                <a:gd name="T112" fmla="*/ 2147483647 w 1066"/>
                <a:gd name="T113" fmla="*/ 2147483647 h 2131"/>
                <a:gd name="T114" fmla="*/ 2147483647 w 1066"/>
                <a:gd name="T115" fmla="*/ 2147483647 h 2131"/>
                <a:gd name="T116" fmla="*/ 2147483647 w 1066"/>
                <a:gd name="T117" fmla="*/ 2147483647 h 2131"/>
                <a:gd name="T118" fmla="*/ 2147483647 w 1066"/>
                <a:gd name="T119" fmla="*/ 2147483647 h 21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66"/>
                <a:gd name="T181" fmla="*/ 0 h 2131"/>
                <a:gd name="T182" fmla="*/ 1066 w 1066"/>
                <a:gd name="T183" fmla="*/ 2131 h 21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66" h="2131">
                  <a:moveTo>
                    <a:pt x="140" y="1584"/>
                  </a:moveTo>
                  <a:lnTo>
                    <a:pt x="43" y="2061"/>
                  </a:lnTo>
                  <a:lnTo>
                    <a:pt x="814" y="1234"/>
                  </a:lnTo>
                  <a:lnTo>
                    <a:pt x="645" y="869"/>
                  </a:lnTo>
                  <a:lnTo>
                    <a:pt x="954" y="841"/>
                  </a:lnTo>
                  <a:lnTo>
                    <a:pt x="814" y="0"/>
                  </a:lnTo>
                  <a:lnTo>
                    <a:pt x="816" y="10"/>
                  </a:lnTo>
                  <a:lnTo>
                    <a:pt x="825" y="39"/>
                  </a:lnTo>
                  <a:lnTo>
                    <a:pt x="837" y="83"/>
                  </a:lnTo>
                  <a:lnTo>
                    <a:pt x="853" y="141"/>
                  </a:lnTo>
                  <a:lnTo>
                    <a:pt x="872" y="209"/>
                  </a:lnTo>
                  <a:lnTo>
                    <a:pt x="893" y="286"/>
                  </a:lnTo>
                  <a:lnTo>
                    <a:pt x="917" y="368"/>
                  </a:lnTo>
                  <a:lnTo>
                    <a:pt x="940" y="454"/>
                  </a:lnTo>
                  <a:lnTo>
                    <a:pt x="963" y="540"/>
                  </a:lnTo>
                  <a:lnTo>
                    <a:pt x="986" y="624"/>
                  </a:lnTo>
                  <a:lnTo>
                    <a:pt x="1007" y="703"/>
                  </a:lnTo>
                  <a:lnTo>
                    <a:pt x="1027" y="775"/>
                  </a:lnTo>
                  <a:lnTo>
                    <a:pt x="1043" y="836"/>
                  </a:lnTo>
                  <a:lnTo>
                    <a:pt x="1055" y="886"/>
                  </a:lnTo>
                  <a:lnTo>
                    <a:pt x="1063" y="921"/>
                  </a:lnTo>
                  <a:lnTo>
                    <a:pt x="1066" y="939"/>
                  </a:lnTo>
                  <a:lnTo>
                    <a:pt x="744" y="925"/>
                  </a:lnTo>
                  <a:lnTo>
                    <a:pt x="968" y="1290"/>
                  </a:lnTo>
                  <a:lnTo>
                    <a:pt x="957" y="1299"/>
                  </a:lnTo>
                  <a:lnTo>
                    <a:pt x="928" y="1327"/>
                  </a:lnTo>
                  <a:lnTo>
                    <a:pt x="882" y="1369"/>
                  </a:lnTo>
                  <a:lnTo>
                    <a:pt x="822" y="1425"/>
                  </a:lnTo>
                  <a:lnTo>
                    <a:pt x="751" y="1490"/>
                  </a:lnTo>
                  <a:lnTo>
                    <a:pt x="673" y="1563"/>
                  </a:lnTo>
                  <a:lnTo>
                    <a:pt x="588" y="1640"/>
                  </a:lnTo>
                  <a:lnTo>
                    <a:pt x="499" y="1721"/>
                  </a:lnTo>
                  <a:lnTo>
                    <a:pt x="411" y="1800"/>
                  </a:lnTo>
                  <a:lnTo>
                    <a:pt x="324" y="1877"/>
                  </a:lnTo>
                  <a:lnTo>
                    <a:pt x="243" y="1948"/>
                  </a:lnTo>
                  <a:lnTo>
                    <a:pt x="169" y="2011"/>
                  </a:lnTo>
                  <a:lnTo>
                    <a:pt x="136" y="2039"/>
                  </a:lnTo>
                  <a:lnTo>
                    <a:pt x="105" y="2063"/>
                  </a:lnTo>
                  <a:lnTo>
                    <a:pt x="78" y="2085"/>
                  </a:lnTo>
                  <a:lnTo>
                    <a:pt x="54" y="2102"/>
                  </a:lnTo>
                  <a:lnTo>
                    <a:pt x="34" y="2116"/>
                  </a:lnTo>
                  <a:lnTo>
                    <a:pt x="18" y="2126"/>
                  </a:lnTo>
                  <a:lnTo>
                    <a:pt x="7" y="2131"/>
                  </a:lnTo>
                  <a:lnTo>
                    <a:pt x="0" y="2131"/>
                  </a:lnTo>
                  <a:lnTo>
                    <a:pt x="3" y="2107"/>
                  </a:lnTo>
                  <a:lnTo>
                    <a:pt x="12" y="2047"/>
                  </a:lnTo>
                  <a:lnTo>
                    <a:pt x="26" y="1961"/>
                  </a:lnTo>
                  <a:lnTo>
                    <a:pt x="44" y="1863"/>
                  </a:lnTo>
                  <a:lnTo>
                    <a:pt x="54" y="1812"/>
                  </a:lnTo>
                  <a:lnTo>
                    <a:pt x="65" y="1763"/>
                  </a:lnTo>
                  <a:lnTo>
                    <a:pt x="77" y="1717"/>
                  </a:lnTo>
                  <a:lnTo>
                    <a:pt x="89" y="1675"/>
                  </a:lnTo>
                  <a:lnTo>
                    <a:pt x="96" y="1656"/>
                  </a:lnTo>
                  <a:lnTo>
                    <a:pt x="102" y="1639"/>
                  </a:lnTo>
                  <a:lnTo>
                    <a:pt x="108" y="1625"/>
                  </a:lnTo>
                  <a:lnTo>
                    <a:pt x="115" y="1612"/>
                  </a:lnTo>
                  <a:lnTo>
                    <a:pt x="121" y="1601"/>
                  </a:lnTo>
                  <a:lnTo>
                    <a:pt x="127" y="1593"/>
                  </a:lnTo>
                  <a:lnTo>
                    <a:pt x="134" y="1586"/>
                  </a:lnTo>
                  <a:lnTo>
                    <a:pt x="140" y="1584"/>
                  </a:lnTo>
                  <a:close/>
                </a:path>
              </a:pathLst>
            </a:custGeom>
            <a:solidFill>
              <a:srgbClr val="5A1C68"/>
            </a:solidFill>
            <a:ln w="9525">
              <a:noFill/>
              <a:round/>
              <a:headEnd/>
              <a:tailEnd/>
            </a:ln>
          </p:spPr>
          <p:txBody>
            <a:bodyPr/>
            <a:lstStyle/>
            <a:p>
              <a:endParaRPr lang="zh-TW" altLang="en-US"/>
            </a:p>
          </p:txBody>
        </p:sp>
        <p:sp>
          <p:nvSpPr>
            <p:cNvPr id="36940" name="Freeform 111"/>
            <p:cNvSpPr>
              <a:spLocks/>
            </p:cNvSpPr>
            <p:nvPr/>
          </p:nvSpPr>
          <p:spPr bwMode="auto">
            <a:xfrm>
              <a:off x="-1322388" y="1477963"/>
              <a:ext cx="84138" cy="115887"/>
            </a:xfrm>
            <a:custGeom>
              <a:avLst/>
              <a:gdLst>
                <a:gd name="T0" fmla="*/ 2147483647 w 476"/>
                <a:gd name="T1" fmla="*/ 2147483647 h 649"/>
                <a:gd name="T2" fmla="*/ 2147483647 w 476"/>
                <a:gd name="T3" fmla="*/ 2147483647 h 649"/>
                <a:gd name="T4" fmla="*/ 2147483647 w 476"/>
                <a:gd name="T5" fmla="*/ 2147483647 h 649"/>
                <a:gd name="T6" fmla="*/ 2147483647 w 476"/>
                <a:gd name="T7" fmla="*/ 2147483647 h 649"/>
                <a:gd name="T8" fmla="*/ 2147483647 w 476"/>
                <a:gd name="T9" fmla="*/ 2147483647 h 649"/>
                <a:gd name="T10" fmla="*/ 2147483647 w 476"/>
                <a:gd name="T11" fmla="*/ 2147483647 h 649"/>
                <a:gd name="T12" fmla="*/ 2147483647 w 476"/>
                <a:gd name="T13" fmla="*/ 2147483647 h 649"/>
                <a:gd name="T14" fmla="*/ 2147483647 w 476"/>
                <a:gd name="T15" fmla="*/ 2147483647 h 649"/>
                <a:gd name="T16" fmla="*/ 2147483647 w 476"/>
                <a:gd name="T17" fmla="*/ 2147483647 h 649"/>
                <a:gd name="T18" fmla="*/ 2147483647 w 476"/>
                <a:gd name="T19" fmla="*/ 2147483647 h 649"/>
                <a:gd name="T20" fmla="*/ 2147483647 w 476"/>
                <a:gd name="T21" fmla="*/ 2147483647 h 649"/>
                <a:gd name="T22" fmla="*/ 2147483647 w 476"/>
                <a:gd name="T23" fmla="*/ 2147483647 h 649"/>
                <a:gd name="T24" fmla="*/ 0 w 476"/>
                <a:gd name="T25" fmla="*/ 0 h 649"/>
                <a:gd name="T26" fmla="*/ 2147483647 w 476"/>
                <a:gd name="T27" fmla="*/ 2147483647 h 649"/>
                <a:gd name="T28" fmla="*/ 2147483647 w 476"/>
                <a:gd name="T29" fmla="*/ 2147483647 h 649"/>
                <a:gd name="T30" fmla="*/ 2147483647 w 476"/>
                <a:gd name="T31" fmla="*/ 2147483647 h 649"/>
                <a:gd name="T32" fmla="*/ 2147483647 w 476"/>
                <a:gd name="T33" fmla="*/ 2147483647 h 649"/>
                <a:gd name="T34" fmla="*/ 2147483647 w 476"/>
                <a:gd name="T35" fmla="*/ 2147483647 h 649"/>
                <a:gd name="T36" fmla="*/ 2147483647 w 476"/>
                <a:gd name="T37" fmla="*/ 2147483647 h 649"/>
                <a:gd name="T38" fmla="*/ 2147483647 w 476"/>
                <a:gd name="T39" fmla="*/ 2147483647 h 649"/>
                <a:gd name="T40" fmla="*/ 2147483647 w 476"/>
                <a:gd name="T41" fmla="*/ 2147483647 h 649"/>
                <a:gd name="T42" fmla="*/ 2147483647 w 476"/>
                <a:gd name="T43" fmla="*/ 2147483647 h 649"/>
                <a:gd name="T44" fmla="*/ 2147483647 w 476"/>
                <a:gd name="T45" fmla="*/ 2147483647 h 649"/>
                <a:gd name="T46" fmla="*/ 2147483647 w 476"/>
                <a:gd name="T47" fmla="*/ 2147483647 h 649"/>
                <a:gd name="T48" fmla="*/ 2147483647 w 476"/>
                <a:gd name="T49" fmla="*/ 2147483647 h 649"/>
                <a:gd name="T50" fmla="*/ 2147483647 w 476"/>
                <a:gd name="T51" fmla="*/ 2147483647 h 649"/>
                <a:gd name="T52" fmla="*/ 2147483647 w 476"/>
                <a:gd name="T53" fmla="*/ 2147483647 h 649"/>
                <a:gd name="T54" fmla="*/ 2147483647 w 476"/>
                <a:gd name="T55" fmla="*/ 2147483647 h 649"/>
                <a:gd name="T56" fmla="*/ 2147483647 w 476"/>
                <a:gd name="T57" fmla="*/ 2147483647 h 649"/>
                <a:gd name="T58" fmla="*/ 2147483647 w 476"/>
                <a:gd name="T59" fmla="*/ 2147483647 h 649"/>
                <a:gd name="T60" fmla="*/ 2147483647 w 476"/>
                <a:gd name="T61" fmla="*/ 2147483647 h 649"/>
                <a:gd name="T62" fmla="*/ 2147483647 w 476"/>
                <a:gd name="T63" fmla="*/ 2147483647 h 649"/>
                <a:gd name="T64" fmla="*/ 2147483647 w 476"/>
                <a:gd name="T65" fmla="*/ 2147483647 h 649"/>
                <a:gd name="T66" fmla="*/ 2147483647 w 476"/>
                <a:gd name="T67" fmla="*/ 2147483647 h 6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6"/>
                <a:gd name="T103" fmla="*/ 0 h 649"/>
                <a:gd name="T104" fmla="*/ 476 w 476"/>
                <a:gd name="T105" fmla="*/ 649 h 6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6" h="649">
                  <a:moveTo>
                    <a:pt x="476" y="645"/>
                  </a:moveTo>
                  <a:lnTo>
                    <a:pt x="456" y="619"/>
                  </a:lnTo>
                  <a:lnTo>
                    <a:pt x="404" y="551"/>
                  </a:lnTo>
                  <a:lnTo>
                    <a:pt x="329" y="455"/>
                  </a:lnTo>
                  <a:lnTo>
                    <a:pt x="243" y="343"/>
                  </a:lnTo>
                  <a:lnTo>
                    <a:pt x="156" y="228"/>
                  </a:lnTo>
                  <a:lnTo>
                    <a:pt x="80" y="123"/>
                  </a:lnTo>
                  <a:lnTo>
                    <a:pt x="48" y="80"/>
                  </a:lnTo>
                  <a:lnTo>
                    <a:pt x="24" y="43"/>
                  </a:lnTo>
                  <a:lnTo>
                    <a:pt x="14" y="28"/>
                  </a:lnTo>
                  <a:lnTo>
                    <a:pt x="7" y="17"/>
                  </a:lnTo>
                  <a:lnTo>
                    <a:pt x="2" y="6"/>
                  </a:lnTo>
                  <a:lnTo>
                    <a:pt x="0" y="0"/>
                  </a:lnTo>
                  <a:lnTo>
                    <a:pt x="27" y="238"/>
                  </a:lnTo>
                  <a:lnTo>
                    <a:pt x="44" y="258"/>
                  </a:lnTo>
                  <a:lnTo>
                    <a:pt x="90" y="309"/>
                  </a:lnTo>
                  <a:lnTo>
                    <a:pt x="120" y="344"/>
                  </a:lnTo>
                  <a:lnTo>
                    <a:pt x="154" y="381"/>
                  </a:lnTo>
                  <a:lnTo>
                    <a:pt x="192" y="421"/>
                  </a:lnTo>
                  <a:lnTo>
                    <a:pt x="231" y="462"/>
                  </a:lnTo>
                  <a:lnTo>
                    <a:pt x="271" y="503"/>
                  </a:lnTo>
                  <a:lnTo>
                    <a:pt x="310" y="541"/>
                  </a:lnTo>
                  <a:lnTo>
                    <a:pt x="329" y="559"/>
                  </a:lnTo>
                  <a:lnTo>
                    <a:pt x="347" y="575"/>
                  </a:lnTo>
                  <a:lnTo>
                    <a:pt x="365" y="591"/>
                  </a:lnTo>
                  <a:lnTo>
                    <a:pt x="382" y="604"/>
                  </a:lnTo>
                  <a:lnTo>
                    <a:pt x="399" y="617"/>
                  </a:lnTo>
                  <a:lnTo>
                    <a:pt x="414" y="628"/>
                  </a:lnTo>
                  <a:lnTo>
                    <a:pt x="428" y="636"/>
                  </a:lnTo>
                  <a:lnTo>
                    <a:pt x="441" y="642"/>
                  </a:lnTo>
                  <a:lnTo>
                    <a:pt x="452" y="648"/>
                  </a:lnTo>
                  <a:lnTo>
                    <a:pt x="462" y="649"/>
                  </a:lnTo>
                  <a:lnTo>
                    <a:pt x="470" y="648"/>
                  </a:lnTo>
                  <a:lnTo>
                    <a:pt x="476" y="645"/>
                  </a:lnTo>
                  <a:close/>
                </a:path>
              </a:pathLst>
            </a:custGeom>
            <a:solidFill>
              <a:srgbClr val="5A1C68"/>
            </a:solidFill>
            <a:ln w="9525">
              <a:noFill/>
              <a:round/>
              <a:headEnd/>
              <a:tailEnd/>
            </a:ln>
          </p:spPr>
          <p:txBody>
            <a:bodyPr/>
            <a:lstStyle/>
            <a:p>
              <a:endParaRPr lang="zh-TW" altLang="en-US"/>
            </a:p>
          </p:txBody>
        </p:sp>
        <p:sp>
          <p:nvSpPr>
            <p:cNvPr id="36941" name="Freeform 112"/>
            <p:cNvSpPr>
              <a:spLocks/>
            </p:cNvSpPr>
            <p:nvPr/>
          </p:nvSpPr>
          <p:spPr bwMode="auto">
            <a:xfrm>
              <a:off x="-1260475" y="1590675"/>
              <a:ext cx="49213" cy="49212"/>
            </a:xfrm>
            <a:custGeom>
              <a:avLst/>
              <a:gdLst>
                <a:gd name="T0" fmla="*/ 2147483647 w 281"/>
                <a:gd name="T1" fmla="*/ 2147483647 h 279"/>
                <a:gd name="T2" fmla="*/ 2147483647 w 281"/>
                <a:gd name="T3" fmla="*/ 2147483647 h 279"/>
                <a:gd name="T4" fmla="*/ 2147483647 w 281"/>
                <a:gd name="T5" fmla="*/ 2147483647 h 279"/>
                <a:gd name="T6" fmla="*/ 2147483647 w 281"/>
                <a:gd name="T7" fmla="*/ 2147483647 h 279"/>
                <a:gd name="T8" fmla="*/ 2147483647 w 281"/>
                <a:gd name="T9" fmla="*/ 2147483647 h 279"/>
                <a:gd name="T10" fmla="*/ 2147483647 w 281"/>
                <a:gd name="T11" fmla="*/ 2147483647 h 279"/>
                <a:gd name="T12" fmla="*/ 2147483647 w 281"/>
                <a:gd name="T13" fmla="*/ 2147483647 h 279"/>
                <a:gd name="T14" fmla="*/ 2147483647 w 281"/>
                <a:gd name="T15" fmla="*/ 2147483647 h 279"/>
                <a:gd name="T16" fmla="*/ 2147483647 w 281"/>
                <a:gd name="T17" fmla="*/ 2147483647 h 279"/>
                <a:gd name="T18" fmla="*/ 2147483647 w 281"/>
                <a:gd name="T19" fmla="*/ 2147483647 h 279"/>
                <a:gd name="T20" fmla="*/ 2147483647 w 281"/>
                <a:gd name="T21" fmla="*/ 2147483647 h 279"/>
                <a:gd name="T22" fmla="*/ 2147483647 w 281"/>
                <a:gd name="T23" fmla="*/ 2147483647 h 279"/>
                <a:gd name="T24" fmla="*/ 2147483647 w 281"/>
                <a:gd name="T25" fmla="*/ 2147483647 h 279"/>
                <a:gd name="T26" fmla="*/ 2147483647 w 281"/>
                <a:gd name="T27" fmla="*/ 2147483647 h 279"/>
                <a:gd name="T28" fmla="*/ 2147483647 w 281"/>
                <a:gd name="T29" fmla="*/ 2147483647 h 279"/>
                <a:gd name="T30" fmla="*/ 0 w 281"/>
                <a:gd name="T31" fmla="*/ 2147483647 h 279"/>
                <a:gd name="T32" fmla="*/ 0 w 281"/>
                <a:gd name="T33" fmla="*/ 2147483647 h 279"/>
                <a:gd name="T34" fmla="*/ 2147483647 w 281"/>
                <a:gd name="T35" fmla="*/ 2147483647 h 279"/>
                <a:gd name="T36" fmla="*/ 2147483647 w 281"/>
                <a:gd name="T37" fmla="*/ 2147483647 h 279"/>
                <a:gd name="T38" fmla="*/ 2147483647 w 281"/>
                <a:gd name="T39" fmla="*/ 2147483647 h 279"/>
                <a:gd name="T40" fmla="*/ 2147483647 w 281"/>
                <a:gd name="T41" fmla="*/ 2147483647 h 279"/>
                <a:gd name="T42" fmla="*/ 2147483647 w 281"/>
                <a:gd name="T43" fmla="*/ 2147483647 h 279"/>
                <a:gd name="T44" fmla="*/ 2147483647 w 281"/>
                <a:gd name="T45" fmla="*/ 2147483647 h 279"/>
                <a:gd name="T46" fmla="*/ 2147483647 w 281"/>
                <a:gd name="T47" fmla="*/ 0 h 279"/>
                <a:gd name="T48" fmla="*/ 2147483647 w 281"/>
                <a:gd name="T49" fmla="*/ 0 h 279"/>
                <a:gd name="T50" fmla="*/ 2147483647 w 281"/>
                <a:gd name="T51" fmla="*/ 2147483647 h 279"/>
                <a:gd name="T52" fmla="*/ 2147483647 w 281"/>
                <a:gd name="T53" fmla="*/ 2147483647 h 279"/>
                <a:gd name="T54" fmla="*/ 2147483647 w 281"/>
                <a:gd name="T55" fmla="*/ 2147483647 h 279"/>
                <a:gd name="T56" fmla="*/ 2147483647 w 281"/>
                <a:gd name="T57" fmla="*/ 2147483647 h 279"/>
                <a:gd name="T58" fmla="*/ 2147483647 w 281"/>
                <a:gd name="T59" fmla="*/ 2147483647 h 279"/>
                <a:gd name="T60" fmla="*/ 2147483647 w 281"/>
                <a:gd name="T61" fmla="*/ 2147483647 h 279"/>
                <a:gd name="T62" fmla="*/ 2147483647 w 281"/>
                <a:gd name="T63" fmla="*/ 2147483647 h 2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1"/>
                <a:gd name="T97" fmla="*/ 0 h 279"/>
                <a:gd name="T98" fmla="*/ 281 w 281"/>
                <a:gd name="T99" fmla="*/ 279 h 2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1" h="279">
                  <a:moveTo>
                    <a:pt x="281" y="140"/>
                  </a:moveTo>
                  <a:lnTo>
                    <a:pt x="280" y="154"/>
                  </a:lnTo>
                  <a:lnTo>
                    <a:pt x="278" y="168"/>
                  </a:lnTo>
                  <a:lnTo>
                    <a:pt x="274" y="181"/>
                  </a:lnTo>
                  <a:lnTo>
                    <a:pt x="269" y="194"/>
                  </a:lnTo>
                  <a:lnTo>
                    <a:pt x="263" y="206"/>
                  </a:lnTo>
                  <a:lnTo>
                    <a:pt x="257" y="218"/>
                  </a:lnTo>
                  <a:lnTo>
                    <a:pt x="248" y="229"/>
                  </a:lnTo>
                  <a:lnTo>
                    <a:pt x="240" y="238"/>
                  </a:lnTo>
                  <a:lnTo>
                    <a:pt x="229" y="248"/>
                  </a:lnTo>
                  <a:lnTo>
                    <a:pt x="219" y="256"/>
                  </a:lnTo>
                  <a:lnTo>
                    <a:pt x="207" y="263"/>
                  </a:lnTo>
                  <a:lnTo>
                    <a:pt x="195" y="269"/>
                  </a:lnTo>
                  <a:lnTo>
                    <a:pt x="183" y="273"/>
                  </a:lnTo>
                  <a:lnTo>
                    <a:pt x="169" y="277"/>
                  </a:lnTo>
                  <a:lnTo>
                    <a:pt x="155" y="279"/>
                  </a:lnTo>
                  <a:lnTo>
                    <a:pt x="140" y="279"/>
                  </a:lnTo>
                  <a:lnTo>
                    <a:pt x="126" y="279"/>
                  </a:lnTo>
                  <a:lnTo>
                    <a:pt x="113" y="277"/>
                  </a:lnTo>
                  <a:lnTo>
                    <a:pt x="99" y="273"/>
                  </a:lnTo>
                  <a:lnTo>
                    <a:pt x="86" y="269"/>
                  </a:lnTo>
                  <a:lnTo>
                    <a:pt x="73" y="263"/>
                  </a:lnTo>
                  <a:lnTo>
                    <a:pt x="62" y="256"/>
                  </a:lnTo>
                  <a:lnTo>
                    <a:pt x="51" y="248"/>
                  </a:lnTo>
                  <a:lnTo>
                    <a:pt x="42" y="238"/>
                  </a:lnTo>
                  <a:lnTo>
                    <a:pt x="32" y="229"/>
                  </a:lnTo>
                  <a:lnTo>
                    <a:pt x="24" y="218"/>
                  </a:lnTo>
                  <a:lnTo>
                    <a:pt x="17" y="206"/>
                  </a:lnTo>
                  <a:lnTo>
                    <a:pt x="11" y="194"/>
                  </a:lnTo>
                  <a:lnTo>
                    <a:pt x="7" y="181"/>
                  </a:lnTo>
                  <a:lnTo>
                    <a:pt x="2" y="168"/>
                  </a:lnTo>
                  <a:lnTo>
                    <a:pt x="0" y="154"/>
                  </a:lnTo>
                  <a:lnTo>
                    <a:pt x="0" y="140"/>
                  </a:lnTo>
                  <a:lnTo>
                    <a:pt x="0" y="125"/>
                  </a:lnTo>
                  <a:lnTo>
                    <a:pt x="2" y="111"/>
                  </a:lnTo>
                  <a:lnTo>
                    <a:pt x="7" y="98"/>
                  </a:lnTo>
                  <a:lnTo>
                    <a:pt x="11" y="85"/>
                  </a:lnTo>
                  <a:lnTo>
                    <a:pt x="17" y="73"/>
                  </a:lnTo>
                  <a:lnTo>
                    <a:pt x="24" y="61"/>
                  </a:lnTo>
                  <a:lnTo>
                    <a:pt x="32" y="51"/>
                  </a:lnTo>
                  <a:lnTo>
                    <a:pt x="42" y="40"/>
                  </a:lnTo>
                  <a:lnTo>
                    <a:pt x="51" y="32"/>
                  </a:lnTo>
                  <a:lnTo>
                    <a:pt x="62" y="23"/>
                  </a:lnTo>
                  <a:lnTo>
                    <a:pt x="73" y="17"/>
                  </a:lnTo>
                  <a:lnTo>
                    <a:pt x="86" y="10"/>
                  </a:lnTo>
                  <a:lnTo>
                    <a:pt x="99" y="6"/>
                  </a:lnTo>
                  <a:lnTo>
                    <a:pt x="113" y="2"/>
                  </a:lnTo>
                  <a:lnTo>
                    <a:pt x="126" y="0"/>
                  </a:lnTo>
                  <a:lnTo>
                    <a:pt x="140" y="0"/>
                  </a:lnTo>
                  <a:lnTo>
                    <a:pt x="155" y="0"/>
                  </a:lnTo>
                  <a:lnTo>
                    <a:pt x="169" y="2"/>
                  </a:lnTo>
                  <a:lnTo>
                    <a:pt x="183" y="6"/>
                  </a:lnTo>
                  <a:lnTo>
                    <a:pt x="195" y="10"/>
                  </a:lnTo>
                  <a:lnTo>
                    <a:pt x="207" y="17"/>
                  </a:lnTo>
                  <a:lnTo>
                    <a:pt x="219" y="23"/>
                  </a:lnTo>
                  <a:lnTo>
                    <a:pt x="229" y="32"/>
                  </a:lnTo>
                  <a:lnTo>
                    <a:pt x="240" y="40"/>
                  </a:lnTo>
                  <a:lnTo>
                    <a:pt x="248" y="51"/>
                  </a:lnTo>
                  <a:lnTo>
                    <a:pt x="257" y="61"/>
                  </a:lnTo>
                  <a:lnTo>
                    <a:pt x="263" y="73"/>
                  </a:lnTo>
                  <a:lnTo>
                    <a:pt x="269" y="85"/>
                  </a:lnTo>
                  <a:lnTo>
                    <a:pt x="274" y="98"/>
                  </a:lnTo>
                  <a:lnTo>
                    <a:pt x="278" y="111"/>
                  </a:lnTo>
                  <a:lnTo>
                    <a:pt x="280" y="125"/>
                  </a:lnTo>
                  <a:lnTo>
                    <a:pt x="281" y="140"/>
                  </a:lnTo>
                  <a:close/>
                </a:path>
              </a:pathLst>
            </a:custGeom>
            <a:solidFill>
              <a:srgbClr val="E8E6D0"/>
            </a:solidFill>
            <a:ln w="9525">
              <a:noFill/>
              <a:round/>
              <a:headEnd/>
              <a:tailEnd/>
            </a:ln>
          </p:spPr>
          <p:txBody>
            <a:bodyPr/>
            <a:lstStyle/>
            <a:p>
              <a:endParaRPr lang="zh-TW" altLang="en-US"/>
            </a:p>
          </p:txBody>
        </p:sp>
        <p:sp>
          <p:nvSpPr>
            <p:cNvPr id="36942" name="Freeform 113"/>
            <p:cNvSpPr>
              <a:spLocks/>
            </p:cNvSpPr>
            <p:nvPr/>
          </p:nvSpPr>
          <p:spPr bwMode="auto">
            <a:xfrm>
              <a:off x="-1255713" y="1590675"/>
              <a:ext cx="44450" cy="49212"/>
            </a:xfrm>
            <a:custGeom>
              <a:avLst/>
              <a:gdLst>
                <a:gd name="T0" fmla="*/ 2147483647 w 254"/>
                <a:gd name="T1" fmla="*/ 2147483647 h 274"/>
                <a:gd name="T2" fmla="*/ 2147483647 w 254"/>
                <a:gd name="T3" fmla="*/ 2147483647 h 274"/>
                <a:gd name="T4" fmla="*/ 2147483647 w 254"/>
                <a:gd name="T5" fmla="*/ 2147483647 h 274"/>
                <a:gd name="T6" fmla="*/ 2147483647 w 254"/>
                <a:gd name="T7" fmla="*/ 2147483647 h 274"/>
                <a:gd name="T8" fmla="*/ 2147483647 w 254"/>
                <a:gd name="T9" fmla="*/ 2147483647 h 274"/>
                <a:gd name="T10" fmla="*/ 2147483647 w 254"/>
                <a:gd name="T11" fmla="*/ 2147483647 h 274"/>
                <a:gd name="T12" fmla="*/ 2147483647 w 254"/>
                <a:gd name="T13" fmla="*/ 2147483647 h 274"/>
                <a:gd name="T14" fmla="*/ 2147483647 w 254"/>
                <a:gd name="T15" fmla="*/ 2147483647 h 274"/>
                <a:gd name="T16" fmla="*/ 2147483647 w 254"/>
                <a:gd name="T17" fmla="*/ 2147483647 h 274"/>
                <a:gd name="T18" fmla="*/ 2147483647 w 254"/>
                <a:gd name="T19" fmla="*/ 2147483647 h 274"/>
                <a:gd name="T20" fmla="*/ 2147483647 w 254"/>
                <a:gd name="T21" fmla="*/ 2147483647 h 274"/>
                <a:gd name="T22" fmla="*/ 2147483647 w 254"/>
                <a:gd name="T23" fmla="*/ 2147483647 h 274"/>
                <a:gd name="T24" fmla="*/ 2147483647 w 254"/>
                <a:gd name="T25" fmla="*/ 2147483647 h 274"/>
                <a:gd name="T26" fmla="*/ 2147483647 w 254"/>
                <a:gd name="T27" fmla="*/ 2147483647 h 274"/>
                <a:gd name="T28" fmla="*/ 2147483647 w 254"/>
                <a:gd name="T29" fmla="*/ 2147483647 h 274"/>
                <a:gd name="T30" fmla="*/ 2147483647 w 254"/>
                <a:gd name="T31" fmla="*/ 2147483647 h 274"/>
                <a:gd name="T32" fmla="*/ 2147483647 w 254"/>
                <a:gd name="T33" fmla="*/ 2147483647 h 274"/>
                <a:gd name="T34" fmla="*/ 2147483647 w 254"/>
                <a:gd name="T35" fmla="*/ 2147483647 h 274"/>
                <a:gd name="T36" fmla="*/ 2147483647 w 254"/>
                <a:gd name="T37" fmla="*/ 2147483647 h 274"/>
                <a:gd name="T38" fmla="*/ 2147483647 w 254"/>
                <a:gd name="T39" fmla="*/ 2147483647 h 274"/>
                <a:gd name="T40" fmla="*/ 2147483647 w 254"/>
                <a:gd name="T41" fmla="*/ 2147483647 h 274"/>
                <a:gd name="T42" fmla="*/ 2147483647 w 254"/>
                <a:gd name="T43" fmla="*/ 2147483647 h 274"/>
                <a:gd name="T44" fmla="*/ 2147483647 w 254"/>
                <a:gd name="T45" fmla="*/ 2147483647 h 274"/>
                <a:gd name="T46" fmla="*/ 2147483647 w 254"/>
                <a:gd name="T47" fmla="*/ 2147483647 h 274"/>
                <a:gd name="T48" fmla="*/ 2147483647 w 254"/>
                <a:gd name="T49" fmla="*/ 2147483647 h 274"/>
                <a:gd name="T50" fmla="*/ 2147483647 w 254"/>
                <a:gd name="T51" fmla="*/ 2147483647 h 274"/>
                <a:gd name="T52" fmla="*/ 2147483647 w 254"/>
                <a:gd name="T53" fmla="*/ 2147483647 h 274"/>
                <a:gd name="T54" fmla="*/ 2147483647 w 254"/>
                <a:gd name="T55" fmla="*/ 2147483647 h 274"/>
                <a:gd name="T56" fmla="*/ 2147483647 w 254"/>
                <a:gd name="T57" fmla="*/ 2147483647 h 274"/>
                <a:gd name="T58" fmla="*/ 2147483647 w 254"/>
                <a:gd name="T59" fmla="*/ 2147483647 h 274"/>
                <a:gd name="T60" fmla="*/ 2147483647 w 254"/>
                <a:gd name="T61" fmla="*/ 2147483647 h 274"/>
                <a:gd name="T62" fmla="*/ 2147483647 w 254"/>
                <a:gd name="T63" fmla="*/ 2147483647 h 274"/>
                <a:gd name="T64" fmla="*/ 2147483647 w 254"/>
                <a:gd name="T65" fmla="*/ 2147483647 h 274"/>
                <a:gd name="T66" fmla="*/ 2147483647 w 254"/>
                <a:gd name="T67" fmla="*/ 2147483647 h 274"/>
                <a:gd name="T68" fmla="*/ 2147483647 w 254"/>
                <a:gd name="T69" fmla="*/ 2147483647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274"/>
                <a:gd name="T107" fmla="*/ 254 w 254"/>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274">
                  <a:moveTo>
                    <a:pt x="143" y="0"/>
                  </a:moveTo>
                  <a:lnTo>
                    <a:pt x="148" y="9"/>
                  </a:lnTo>
                  <a:lnTo>
                    <a:pt x="153" y="18"/>
                  </a:lnTo>
                  <a:lnTo>
                    <a:pt x="158" y="28"/>
                  </a:lnTo>
                  <a:lnTo>
                    <a:pt x="162" y="37"/>
                  </a:lnTo>
                  <a:lnTo>
                    <a:pt x="165" y="47"/>
                  </a:lnTo>
                  <a:lnTo>
                    <a:pt x="167" y="57"/>
                  </a:lnTo>
                  <a:lnTo>
                    <a:pt x="169" y="68"/>
                  </a:lnTo>
                  <a:lnTo>
                    <a:pt x="169" y="79"/>
                  </a:lnTo>
                  <a:lnTo>
                    <a:pt x="168" y="92"/>
                  </a:lnTo>
                  <a:lnTo>
                    <a:pt x="166" y="107"/>
                  </a:lnTo>
                  <a:lnTo>
                    <a:pt x="163" y="120"/>
                  </a:lnTo>
                  <a:lnTo>
                    <a:pt x="159" y="133"/>
                  </a:lnTo>
                  <a:lnTo>
                    <a:pt x="152" y="145"/>
                  </a:lnTo>
                  <a:lnTo>
                    <a:pt x="145" y="157"/>
                  </a:lnTo>
                  <a:lnTo>
                    <a:pt x="138" y="167"/>
                  </a:lnTo>
                  <a:lnTo>
                    <a:pt x="128" y="178"/>
                  </a:lnTo>
                  <a:lnTo>
                    <a:pt x="118" y="187"/>
                  </a:lnTo>
                  <a:lnTo>
                    <a:pt x="108" y="195"/>
                  </a:lnTo>
                  <a:lnTo>
                    <a:pt x="96" y="201"/>
                  </a:lnTo>
                  <a:lnTo>
                    <a:pt x="84" y="208"/>
                  </a:lnTo>
                  <a:lnTo>
                    <a:pt x="71" y="212"/>
                  </a:lnTo>
                  <a:lnTo>
                    <a:pt x="57" y="216"/>
                  </a:lnTo>
                  <a:lnTo>
                    <a:pt x="43" y="218"/>
                  </a:lnTo>
                  <a:lnTo>
                    <a:pt x="29" y="218"/>
                  </a:lnTo>
                  <a:lnTo>
                    <a:pt x="15" y="216"/>
                  </a:lnTo>
                  <a:lnTo>
                    <a:pt x="0" y="213"/>
                  </a:lnTo>
                  <a:lnTo>
                    <a:pt x="10" y="226"/>
                  </a:lnTo>
                  <a:lnTo>
                    <a:pt x="22" y="237"/>
                  </a:lnTo>
                  <a:lnTo>
                    <a:pt x="35" y="248"/>
                  </a:lnTo>
                  <a:lnTo>
                    <a:pt x="49" y="258"/>
                  </a:lnTo>
                  <a:lnTo>
                    <a:pt x="56" y="262"/>
                  </a:lnTo>
                  <a:lnTo>
                    <a:pt x="63" y="265"/>
                  </a:lnTo>
                  <a:lnTo>
                    <a:pt x="71" y="268"/>
                  </a:lnTo>
                  <a:lnTo>
                    <a:pt x="79" y="270"/>
                  </a:lnTo>
                  <a:lnTo>
                    <a:pt x="88" y="272"/>
                  </a:lnTo>
                  <a:lnTo>
                    <a:pt x="96" y="273"/>
                  </a:lnTo>
                  <a:lnTo>
                    <a:pt x="105" y="274"/>
                  </a:lnTo>
                  <a:lnTo>
                    <a:pt x="113" y="274"/>
                  </a:lnTo>
                  <a:lnTo>
                    <a:pt x="128" y="274"/>
                  </a:lnTo>
                  <a:lnTo>
                    <a:pt x="142" y="272"/>
                  </a:lnTo>
                  <a:lnTo>
                    <a:pt x="156" y="268"/>
                  </a:lnTo>
                  <a:lnTo>
                    <a:pt x="168" y="264"/>
                  </a:lnTo>
                  <a:lnTo>
                    <a:pt x="180" y="258"/>
                  </a:lnTo>
                  <a:lnTo>
                    <a:pt x="192" y="251"/>
                  </a:lnTo>
                  <a:lnTo>
                    <a:pt x="202" y="243"/>
                  </a:lnTo>
                  <a:lnTo>
                    <a:pt x="213" y="233"/>
                  </a:lnTo>
                  <a:lnTo>
                    <a:pt x="221" y="224"/>
                  </a:lnTo>
                  <a:lnTo>
                    <a:pt x="230" y="213"/>
                  </a:lnTo>
                  <a:lnTo>
                    <a:pt x="236" y="201"/>
                  </a:lnTo>
                  <a:lnTo>
                    <a:pt x="242" y="189"/>
                  </a:lnTo>
                  <a:lnTo>
                    <a:pt x="247" y="176"/>
                  </a:lnTo>
                  <a:lnTo>
                    <a:pt x="251" y="163"/>
                  </a:lnTo>
                  <a:lnTo>
                    <a:pt x="253" y="149"/>
                  </a:lnTo>
                  <a:lnTo>
                    <a:pt x="254" y="135"/>
                  </a:lnTo>
                  <a:lnTo>
                    <a:pt x="253" y="122"/>
                  </a:lnTo>
                  <a:lnTo>
                    <a:pt x="251" y="110"/>
                  </a:lnTo>
                  <a:lnTo>
                    <a:pt x="249" y="99"/>
                  </a:lnTo>
                  <a:lnTo>
                    <a:pt x="245" y="87"/>
                  </a:lnTo>
                  <a:lnTo>
                    <a:pt x="240" y="76"/>
                  </a:lnTo>
                  <a:lnTo>
                    <a:pt x="235" y="66"/>
                  </a:lnTo>
                  <a:lnTo>
                    <a:pt x="229" y="56"/>
                  </a:lnTo>
                  <a:lnTo>
                    <a:pt x="221" y="48"/>
                  </a:lnTo>
                  <a:lnTo>
                    <a:pt x="214" y="39"/>
                  </a:lnTo>
                  <a:lnTo>
                    <a:pt x="205" y="31"/>
                  </a:lnTo>
                  <a:lnTo>
                    <a:pt x="196" y="25"/>
                  </a:lnTo>
                  <a:lnTo>
                    <a:pt x="186" y="18"/>
                  </a:lnTo>
                  <a:lnTo>
                    <a:pt x="176" y="12"/>
                  </a:lnTo>
                  <a:lnTo>
                    <a:pt x="165" y="8"/>
                  </a:lnTo>
                  <a:lnTo>
                    <a:pt x="154" y="3"/>
                  </a:lnTo>
                  <a:lnTo>
                    <a:pt x="143" y="0"/>
                  </a:lnTo>
                  <a:close/>
                </a:path>
              </a:pathLst>
            </a:custGeom>
            <a:solidFill>
              <a:srgbClr val="CDB999"/>
            </a:solidFill>
            <a:ln w="9525">
              <a:noFill/>
              <a:round/>
              <a:headEnd/>
              <a:tailEnd/>
            </a:ln>
          </p:spPr>
          <p:txBody>
            <a:bodyPr/>
            <a:lstStyle/>
            <a:p>
              <a:endParaRPr lang="zh-TW" altLang="en-US"/>
            </a:p>
          </p:txBody>
        </p:sp>
        <p:sp>
          <p:nvSpPr>
            <p:cNvPr id="36943" name="Freeform 114"/>
            <p:cNvSpPr>
              <a:spLocks/>
            </p:cNvSpPr>
            <p:nvPr/>
          </p:nvSpPr>
          <p:spPr bwMode="auto">
            <a:xfrm>
              <a:off x="-1260475" y="1684338"/>
              <a:ext cx="49213" cy="49212"/>
            </a:xfrm>
            <a:custGeom>
              <a:avLst/>
              <a:gdLst>
                <a:gd name="T0" fmla="*/ 2147483647 w 281"/>
                <a:gd name="T1" fmla="*/ 2147483647 h 280"/>
                <a:gd name="T2" fmla="*/ 2147483647 w 281"/>
                <a:gd name="T3" fmla="*/ 2147483647 h 280"/>
                <a:gd name="T4" fmla="*/ 2147483647 w 281"/>
                <a:gd name="T5" fmla="*/ 2147483647 h 280"/>
                <a:gd name="T6" fmla="*/ 2147483647 w 281"/>
                <a:gd name="T7" fmla="*/ 2147483647 h 280"/>
                <a:gd name="T8" fmla="*/ 2147483647 w 281"/>
                <a:gd name="T9" fmla="*/ 2147483647 h 280"/>
                <a:gd name="T10" fmla="*/ 2147483647 w 281"/>
                <a:gd name="T11" fmla="*/ 2147483647 h 280"/>
                <a:gd name="T12" fmla="*/ 2147483647 w 281"/>
                <a:gd name="T13" fmla="*/ 2147483647 h 280"/>
                <a:gd name="T14" fmla="*/ 2147483647 w 281"/>
                <a:gd name="T15" fmla="*/ 2147483647 h 280"/>
                <a:gd name="T16" fmla="*/ 2147483647 w 281"/>
                <a:gd name="T17" fmla="*/ 2147483647 h 280"/>
                <a:gd name="T18" fmla="*/ 2147483647 w 281"/>
                <a:gd name="T19" fmla="*/ 2147483647 h 280"/>
                <a:gd name="T20" fmla="*/ 2147483647 w 281"/>
                <a:gd name="T21" fmla="*/ 2147483647 h 280"/>
                <a:gd name="T22" fmla="*/ 2147483647 w 281"/>
                <a:gd name="T23" fmla="*/ 2147483647 h 280"/>
                <a:gd name="T24" fmla="*/ 2147483647 w 281"/>
                <a:gd name="T25" fmla="*/ 2147483647 h 280"/>
                <a:gd name="T26" fmla="*/ 2147483647 w 281"/>
                <a:gd name="T27" fmla="*/ 2147483647 h 280"/>
                <a:gd name="T28" fmla="*/ 2147483647 w 281"/>
                <a:gd name="T29" fmla="*/ 2147483647 h 280"/>
                <a:gd name="T30" fmla="*/ 0 w 281"/>
                <a:gd name="T31" fmla="*/ 2147483647 h 280"/>
                <a:gd name="T32" fmla="*/ 0 w 281"/>
                <a:gd name="T33" fmla="*/ 2147483647 h 280"/>
                <a:gd name="T34" fmla="*/ 2147483647 w 281"/>
                <a:gd name="T35" fmla="*/ 2147483647 h 280"/>
                <a:gd name="T36" fmla="*/ 2147483647 w 281"/>
                <a:gd name="T37" fmla="*/ 2147483647 h 280"/>
                <a:gd name="T38" fmla="*/ 2147483647 w 281"/>
                <a:gd name="T39" fmla="*/ 2147483647 h 280"/>
                <a:gd name="T40" fmla="*/ 2147483647 w 281"/>
                <a:gd name="T41" fmla="*/ 2147483647 h 280"/>
                <a:gd name="T42" fmla="*/ 2147483647 w 281"/>
                <a:gd name="T43" fmla="*/ 2147483647 h 280"/>
                <a:gd name="T44" fmla="*/ 2147483647 w 281"/>
                <a:gd name="T45" fmla="*/ 2147483647 h 280"/>
                <a:gd name="T46" fmla="*/ 2147483647 w 281"/>
                <a:gd name="T47" fmla="*/ 2147483647 h 280"/>
                <a:gd name="T48" fmla="*/ 2147483647 w 281"/>
                <a:gd name="T49" fmla="*/ 2147483647 h 280"/>
                <a:gd name="T50" fmla="*/ 2147483647 w 281"/>
                <a:gd name="T51" fmla="*/ 2147483647 h 280"/>
                <a:gd name="T52" fmla="*/ 2147483647 w 281"/>
                <a:gd name="T53" fmla="*/ 2147483647 h 280"/>
                <a:gd name="T54" fmla="*/ 2147483647 w 281"/>
                <a:gd name="T55" fmla="*/ 2147483647 h 280"/>
                <a:gd name="T56" fmla="*/ 2147483647 w 281"/>
                <a:gd name="T57" fmla="*/ 2147483647 h 280"/>
                <a:gd name="T58" fmla="*/ 2147483647 w 281"/>
                <a:gd name="T59" fmla="*/ 2147483647 h 280"/>
                <a:gd name="T60" fmla="*/ 2147483647 w 281"/>
                <a:gd name="T61" fmla="*/ 2147483647 h 280"/>
                <a:gd name="T62" fmla="*/ 2147483647 w 281"/>
                <a:gd name="T63" fmla="*/ 2147483647 h 2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1"/>
                <a:gd name="T97" fmla="*/ 0 h 280"/>
                <a:gd name="T98" fmla="*/ 281 w 281"/>
                <a:gd name="T99" fmla="*/ 280 h 2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1" h="280">
                  <a:moveTo>
                    <a:pt x="281" y="140"/>
                  </a:moveTo>
                  <a:lnTo>
                    <a:pt x="280" y="154"/>
                  </a:lnTo>
                  <a:lnTo>
                    <a:pt x="278" y="168"/>
                  </a:lnTo>
                  <a:lnTo>
                    <a:pt x="274" y="182"/>
                  </a:lnTo>
                  <a:lnTo>
                    <a:pt x="269" y="194"/>
                  </a:lnTo>
                  <a:lnTo>
                    <a:pt x="263" y="207"/>
                  </a:lnTo>
                  <a:lnTo>
                    <a:pt x="257" y="219"/>
                  </a:lnTo>
                  <a:lnTo>
                    <a:pt x="248" y="229"/>
                  </a:lnTo>
                  <a:lnTo>
                    <a:pt x="240" y="239"/>
                  </a:lnTo>
                  <a:lnTo>
                    <a:pt x="229" y="248"/>
                  </a:lnTo>
                  <a:lnTo>
                    <a:pt x="219" y="257"/>
                  </a:lnTo>
                  <a:lnTo>
                    <a:pt x="207" y="263"/>
                  </a:lnTo>
                  <a:lnTo>
                    <a:pt x="195" y="270"/>
                  </a:lnTo>
                  <a:lnTo>
                    <a:pt x="183" y="274"/>
                  </a:lnTo>
                  <a:lnTo>
                    <a:pt x="169" y="277"/>
                  </a:lnTo>
                  <a:lnTo>
                    <a:pt x="155" y="279"/>
                  </a:lnTo>
                  <a:lnTo>
                    <a:pt x="140" y="280"/>
                  </a:lnTo>
                  <a:lnTo>
                    <a:pt x="126" y="279"/>
                  </a:lnTo>
                  <a:lnTo>
                    <a:pt x="113" y="277"/>
                  </a:lnTo>
                  <a:lnTo>
                    <a:pt x="99" y="274"/>
                  </a:lnTo>
                  <a:lnTo>
                    <a:pt x="86" y="270"/>
                  </a:lnTo>
                  <a:lnTo>
                    <a:pt x="73" y="263"/>
                  </a:lnTo>
                  <a:lnTo>
                    <a:pt x="62" y="257"/>
                  </a:lnTo>
                  <a:lnTo>
                    <a:pt x="51" y="248"/>
                  </a:lnTo>
                  <a:lnTo>
                    <a:pt x="42" y="239"/>
                  </a:lnTo>
                  <a:lnTo>
                    <a:pt x="32" y="229"/>
                  </a:lnTo>
                  <a:lnTo>
                    <a:pt x="24" y="219"/>
                  </a:lnTo>
                  <a:lnTo>
                    <a:pt x="17" y="207"/>
                  </a:lnTo>
                  <a:lnTo>
                    <a:pt x="11" y="194"/>
                  </a:lnTo>
                  <a:lnTo>
                    <a:pt x="7" y="182"/>
                  </a:lnTo>
                  <a:lnTo>
                    <a:pt x="2" y="168"/>
                  </a:lnTo>
                  <a:lnTo>
                    <a:pt x="0" y="154"/>
                  </a:lnTo>
                  <a:lnTo>
                    <a:pt x="0" y="140"/>
                  </a:lnTo>
                  <a:lnTo>
                    <a:pt x="0" y="126"/>
                  </a:lnTo>
                  <a:lnTo>
                    <a:pt x="2" y="112"/>
                  </a:lnTo>
                  <a:lnTo>
                    <a:pt x="7" y="98"/>
                  </a:lnTo>
                  <a:lnTo>
                    <a:pt x="11" y="85"/>
                  </a:lnTo>
                  <a:lnTo>
                    <a:pt x="17" y="74"/>
                  </a:lnTo>
                  <a:lnTo>
                    <a:pt x="24" y="62"/>
                  </a:lnTo>
                  <a:lnTo>
                    <a:pt x="32" y="51"/>
                  </a:lnTo>
                  <a:lnTo>
                    <a:pt x="42" y="41"/>
                  </a:lnTo>
                  <a:lnTo>
                    <a:pt x="51" y="32"/>
                  </a:lnTo>
                  <a:lnTo>
                    <a:pt x="62" y="24"/>
                  </a:lnTo>
                  <a:lnTo>
                    <a:pt x="73" y="17"/>
                  </a:lnTo>
                  <a:lnTo>
                    <a:pt x="86" y="11"/>
                  </a:lnTo>
                  <a:lnTo>
                    <a:pt x="99" y="6"/>
                  </a:lnTo>
                  <a:lnTo>
                    <a:pt x="113" y="3"/>
                  </a:lnTo>
                  <a:lnTo>
                    <a:pt x="126" y="1"/>
                  </a:lnTo>
                  <a:lnTo>
                    <a:pt x="140" y="0"/>
                  </a:lnTo>
                  <a:lnTo>
                    <a:pt x="155" y="1"/>
                  </a:lnTo>
                  <a:lnTo>
                    <a:pt x="169" y="3"/>
                  </a:lnTo>
                  <a:lnTo>
                    <a:pt x="183" y="6"/>
                  </a:lnTo>
                  <a:lnTo>
                    <a:pt x="195" y="11"/>
                  </a:lnTo>
                  <a:lnTo>
                    <a:pt x="207" y="17"/>
                  </a:lnTo>
                  <a:lnTo>
                    <a:pt x="219" y="24"/>
                  </a:lnTo>
                  <a:lnTo>
                    <a:pt x="229" y="32"/>
                  </a:lnTo>
                  <a:lnTo>
                    <a:pt x="240" y="41"/>
                  </a:lnTo>
                  <a:lnTo>
                    <a:pt x="248" y="51"/>
                  </a:lnTo>
                  <a:lnTo>
                    <a:pt x="257" y="62"/>
                  </a:lnTo>
                  <a:lnTo>
                    <a:pt x="263" y="74"/>
                  </a:lnTo>
                  <a:lnTo>
                    <a:pt x="269" y="85"/>
                  </a:lnTo>
                  <a:lnTo>
                    <a:pt x="274" y="98"/>
                  </a:lnTo>
                  <a:lnTo>
                    <a:pt x="278" y="112"/>
                  </a:lnTo>
                  <a:lnTo>
                    <a:pt x="280" y="126"/>
                  </a:lnTo>
                  <a:lnTo>
                    <a:pt x="281" y="140"/>
                  </a:lnTo>
                  <a:close/>
                </a:path>
              </a:pathLst>
            </a:custGeom>
            <a:solidFill>
              <a:srgbClr val="E8E6D0"/>
            </a:solidFill>
            <a:ln w="9525">
              <a:noFill/>
              <a:round/>
              <a:headEnd/>
              <a:tailEnd/>
            </a:ln>
          </p:spPr>
          <p:txBody>
            <a:bodyPr/>
            <a:lstStyle/>
            <a:p>
              <a:endParaRPr lang="zh-TW" altLang="en-US"/>
            </a:p>
          </p:txBody>
        </p:sp>
        <p:sp>
          <p:nvSpPr>
            <p:cNvPr id="36944" name="Freeform 115"/>
            <p:cNvSpPr>
              <a:spLocks/>
            </p:cNvSpPr>
            <p:nvPr/>
          </p:nvSpPr>
          <p:spPr bwMode="auto">
            <a:xfrm>
              <a:off x="-1255713" y="1684338"/>
              <a:ext cx="44450" cy="49212"/>
            </a:xfrm>
            <a:custGeom>
              <a:avLst/>
              <a:gdLst>
                <a:gd name="T0" fmla="*/ 2147483647 w 254"/>
                <a:gd name="T1" fmla="*/ 2147483647 h 274"/>
                <a:gd name="T2" fmla="*/ 2147483647 w 254"/>
                <a:gd name="T3" fmla="*/ 2147483647 h 274"/>
                <a:gd name="T4" fmla="*/ 2147483647 w 254"/>
                <a:gd name="T5" fmla="*/ 2147483647 h 274"/>
                <a:gd name="T6" fmla="*/ 2147483647 w 254"/>
                <a:gd name="T7" fmla="*/ 2147483647 h 274"/>
                <a:gd name="T8" fmla="*/ 2147483647 w 254"/>
                <a:gd name="T9" fmla="*/ 2147483647 h 274"/>
                <a:gd name="T10" fmla="*/ 2147483647 w 254"/>
                <a:gd name="T11" fmla="*/ 2147483647 h 274"/>
                <a:gd name="T12" fmla="*/ 2147483647 w 254"/>
                <a:gd name="T13" fmla="*/ 2147483647 h 274"/>
                <a:gd name="T14" fmla="*/ 2147483647 w 254"/>
                <a:gd name="T15" fmla="*/ 2147483647 h 274"/>
                <a:gd name="T16" fmla="*/ 2147483647 w 254"/>
                <a:gd name="T17" fmla="*/ 2147483647 h 274"/>
                <a:gd name="T18" fmla="*/ 2147483647 w 254"/>
                <a:gd name="T19" fmla="*/ 2147483647 h 274"/>
                <a:gd name="T20" fmla="*/ 2147483647 w 254"/>
                <a:gd name="T21" fmla="*/ 2147483647 h 274"/>
                <a:gd name="T22" fmla="*/ 2147483647 w 254"/>
                <a:gd name="T23" fmla="*/ 2147483647 h 274"/>
                <a:gd name="T24" fmla="*/ 2147483647 w 254"/>
                <a:gd name="T25" fmla="*/ 2147483647 h 274"/>
                <a:gd name="T26" fmla="*/ 2147483647 w 254"/>
                <a:gd name="T27" fmla="*/ 2147483647 h 274"/>
                <a:gd name="T28" fmla="*/ 2147483647 w 254"/>
                <a:gd name="T29" fmla="*/ 2147483647 h 274"/>
                <a:gd name="T30" fmla="*/ 2147483647 w 254"/>
                <a:gd name="T31" fmla="*/ 2147483647 h 274"/>
                <a:gd name="T32" fmla="*/ 2147483647 w 254"/>
                <a:gd name="T33" fmla="*/ 2147483647 h 274"/>
                <a:gd name="T34" fmla="*/ 2147483647 w 254"/>
                <a:gd name="T35" fmla="*/ 2147483647 h 274"/>
                <a:gd name="T36" fmla="*/ 2147483647 w 254"/>
                <a:gd name="T37" fmla="*/ 2147483647 h 274"/>
                <a:gd name="T38" fmla="*/ 2147483647 w 254"/>
                <a:gd name="T39" fmla="*/ 2147483647 h 274"/>
                <a:gd name="T40" fmla="*/ 2147483647 w 254"/>
                <a:gd name="T41" fmla="*/ 2147483647 h 274"/>
                <a:gd name="T42" fmla="*/ 2147483647 w 254"/>
                <a:gd name="T43" fmla="*/ 2147483647 h 274"/>
                <a:gd name="T44" fmla="*/ 2147483647 w 254"/>
                <a:gd name="T45" fmla="*/ 2147483647 h 274"/>
                <a:gd name="T46" fmla="*/ 2147483647 w 254"/>
                <a:gd name="T47" fmla="*/ 2147483647 h 274"/>
                <a:gd name="T48" fmla="*/ 2147483647 w 254"/>
                <a:gd name="T49" fmla="*/ 2147483647 h 274"/>
                <a:gd name="T50" fmla="*/ 2147483647 w 254"/>
                <a:gd name="T51" fmla="*/ 2147483647 h 274"/>
                <a:gd name="T52" fmla="*/ 2147483647 w 254"/>
                <a:gd name="T53" fmla="*/ 2147483647 h 274"/>
                <a:gd name="T54" fmla="*/ 2147483647 w 254"/>
                <a:gd name="T55" fmla="*/ 2147483647 h 274"/>
                <a:gd name="T56" fmla="*/ 2147483647 w 254"/>
                <a:gd name="T57" fmla="*/ 2147483647 h 274"/>
                <a:gd name="T58" fmla="*/ 2147483647 w 254"/>
                <a:gd name="T59" fmla="*/ 2147483647 h 274"/>
                <a:gd name="T60" fmla="*/ 2147483647 w 254"/>
                <a:gd name="T61" fmla="*/ 2147483647 h 274"/>
                <a:gd name="T62" fmla="*/ 2147483647 w 254"/>
                <a:gd name="T63" fmla="*/ 2147483647 h 274"/>
                <a:gd name="T64" fmla="*/ 2147483647 w 254"/>
                <a:gd name="T65" fmla="*/ 2147483647 h 274"/>
                <a:gd name="T66" fmla="*/ 2147483647 w 254"/>
                <a:gd name="T67" fmla="*/ 2147483647 h 274"/>
                <a:gd name="T68" fmla="*/ 2147483647 w 254"/>
                <a:gd name="T69" fmla="*/ 2147483647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274"/>
                <a:gd name="T107" fmla="*/ 254 w 254"/>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274">
                  <a:moveTo>
                    <a:pt x="143" y="0"/>
                  </a:moveTo>
                  <a:lnTo>
                    <a:pt x="148" y="8"/>
                  </a:lnTo>
                  <a:lnTo>
                    <a:pt x="153" y="18"/>
                  </a:lnTo>
                  <a:lnTo>
                    <a:pt x="158" y="26"/>
                  </a:lnTo>
                  <a:lnTo>
                    <a:pt x="162" y="36"/>
                  </a:lnTo>
                  <a:lnTo>
                    <a:pt x="165" y="47"/>
                  </a:lnTo>
                  <a:lnTo>
                    <a:pt x="167" y="57"/>
                  </a:lnTo>
                  <a:lnTo>
                    <a:pt x="169" y="68"/>
                  </a:lnTo>
                  <a:lnTo>
                    <a:pt x="169" y="78"/>
                  </a:lnTo>
                  <a:lnTo>
                    <a:pt x="168" y="92"/>
                  </a:lnTo>
                  <a:lnTo>
                    <a:pt x="166" y="107"/>
                  </a:lnTo>
                  <a:lnTo>
                    <a:pt x="163" y="120"/>
                  </a:lnTo>
                  <a:lnTo>
                    <a:pt x="159" y="132"/>
                  </a:lnTo>
                  <a:lnTo>
                    <a:pt x="152" y="145"/>
                  </a:lnTo>
                  <a:lnTo>
                    <a:pt x="145" y="157"/>
                  </a:lnTo>
                  <a:lnTo>
                    <a:pt x="138" y="167"/>
                  </a:lnTo>
                  <a:lnTo>
                    <a:pt x="128" y="177"/>
                  </a:lnTo>
                  <a:lnTo>
                    <a:pt x="118" y="186"/>
                  </a:lnTo>
                  <a:lnTo>
                    <a:pt x="108" y="195"/>
                  </a:lnTo>
                  <a:lnTo>
                    <a:pt x="96" y="201"/>
                  </a:lnTo>
                  <a:lnTo>
                    <a:pt x="84" y="208"/>
                  </a:lnTo>
                  <a:lnTo>
                    <a:pt x="71" y="212"/>
                  </a:lnTo>
                  <a:lnTo>
                    <a:pt x="57" y="215"/>
                  </a:lnTo>
                  <a:lnTo>
                    <a:pt x="43" y="217"/>
                  </a:lnTo>
                  <a:lnTo>
                    <a:pt x="29" y="218"/>
                  </a:lnTo>
                  <a:lnTo>
                    <a:pt x="15" y="216"/>
                  </a:lnTo>
                  <a:lnTo>
                    <a:pt x="0" y="213"/>
                  </a:lnTo>
                  <a:lnTo>
                    <a:pt x="10" y="226"/>
                  </a:lnTo>
                  <a:lnTo>
                    <a:pt x="22" y="237"/>
                  </a:lnTo>
                  <a:lnTo>
                    <a:pt x="35" y="248"/>
                  </a:lnTo>
                  <a:lnTo>
                    <a:pt x="49" y="257"/>
                  </a:lnTo>
                  <a:lnTo>
                    <a:pt x="56" y="262"/>
                  </a:lnTo>
                  <a:lnTo>
                    <a:pt x="63" y="265"/>
                  </a:lnTo>
                  <a:lnTo>
                    <a:pt x="71" y="267"/>
                  </a:lnTo>
                  <a:lnTo>
                    <a:pt x="79" y="270"/>
                  </a:lnTo>
                  <a:lnTo>
                    <a:pt x="88" y="272"/>
                  </a:lnTo>
                  <a:lnTo>
                    <a:pt x="96" y="273"/>
                  </a:lnTo>
                  <a:lnTo>
                    <a:pt x="105" y="274"/>
                  </a:lnTo>
                  <a:lnTo>
                    <a:pt x="113" y="274"/>
                  </a:lnTo>
                  <a:lnTo>
                    <a:pt x="128" y="273"/>
                  </a:lnTo>
                  <a:lnTo>
                    <a:pt x="142" y="271"/>
                  </a:lnTo>
                  <a:lnTo>
                    <a:pt x="156" y="268"/>
                  </a:lnTo>
                  <a:lnTo>
                    <a:pt x="168" y="264"/>
                  </a:lnTo>
                  <a:lnTo>
                    <a:pt x="180" y="257"/>
                  </a:lnTo>
                  <a:lnTo>
                    <a:pt x="192" y="251"/>
                  </a:lnTo>
                  <a:lnTo>
                    <a:pt x="202" y="242"/>
                  </a:lnTo>
                  <a:lnTo>
                    <a:pt x="213" y="233"/>
                  </a:lnTo>
                  <a:lnTo>
                    <a:pt x="221" y="223"/>
                  </a:lnTo>
                  <a:lnTo>
                    <a:pt x="230" y="213"/>
                  </a:lnTo>
                  <a:lnTo>
                    <a:pt x="236" y="201"/>
                  </a:lnTo>
                  <a:lnTo>
                    <a:pt x="242" y="188"/>
                  </a:lnTo>
                  <a:lnTo>
                    <a:pt x="247" y="176"/>
                  </a:lnTo>
                  <a:lnTo>
                    <a:pt x="251" y="162"/>
                  </a:lnTo>
                  <a:lnTo>
                    <a:pt x="253" y="148"/>
                  </a:lnTo>
                  <a:lnTo>
                    <a:pt x="254" y="134"/>
                  </a:lnTo>
                  <a:lnTo>
                    <a:pt x="253" y="122"/>
                  </a:lnTo>
                  <a:lnTo>
                    <a:pt x="251" y="110"/>
                  </a:lnTo>
                  <a:lnTo>
                    <a:pt x="249" y="98"/>
                  </a:lnTo>
                  <a:lnTo>
                    <a:pt x="245" y="87"/>
                  </a:lnTo>
                  <a:lnTo>
                    <a:pt x="240" y="76"/>
                  </a:lnTo>
                  <a:lnTo>
                    <a:pt x="235" y="66"/>
                  </a:lnTo>
                  <a:lnTo>
                    <a:pt x="229" y="56"/>
                  </a:lnTo>
                  <a:lnTo>
                    <a:pt x="221" y="47"/>
                  </a:lnTo>
                  <a:lnTo>
                    <a:pt x="214" y="38"/>
                  </a:lnTo>
                  <a:lnTo>
                    <a:pt x="205" y="31"/>
                  </a:lnTo>
                  <a:lnTo>
                    <a:pt x="196" y="23"/>
                  </a:lnTo>
                  <a:lnTo>
                    <a:pt x="186" y="17"/>
                  </a:lnTo>
                  <a:lnTo>
                    <a:pt x="176" y="12"/>
                  </a:lnTo>
                  <a:lnTo>
                    <a:pt x="165" y="7"/>
                  </a:lnTo>
                  <a:lnTo>
                    <a:pt x="154" y="3"/>
                  </a:lnTo>
                  <a:lnTo>
                    <a:pt x="143" y="0"/>
                  </a:lnTo>
                  <a:close/>
                </a:path>
              </a:pathLst>
            </a:custGeom>
            <a:solidFill>
              <a:srgbClr val="CDB999"/>
            </a:solidFill>
            <a:ln w="9525">
              <a:noFill/>
              <a:round/>
              <a:headEnd/>
              <a:tailEnd/>
            </a:ln>
          </p:spPr>
          <p:txBody>
            <a:bodyPr/>
            <a:lstStyle/>
            <a:p>
              <a:endParaRPr lang="zh-TW" altLang="en-US"/>
            </a:p>
          </p:txBody>
        </p:sp>
        <p:sp>
          <p:nvSpPr>
            <p:cNvPr id="36945" name="Freeform 116"/>
            <p:cNvSpPr>
              <a:spLocks/>
            </p:cNvSpPr>
            <p:nvPr/>
          </p:nvSpPr>
          <p:spPr bwMode="auto">
            <a:xfrm>
              <a:off x="-1255713" y="1768475"/>
              <a:ext cx="49213" cy="49212"/>
            </a:xfrm>
            <a:custGeom>
              <a:avLst/>
              <a:gdLst>
                <a:gd name="T0" fmla="*/ 2147483647 w 281"/>
                <a:gd name="T1" fmla="*/ 2147483647 h 281"/>
                <a:gd name="T2" fmla="*/ 2147483647 w 281"/>
                <a:gd name="T3" fmla="*/ 2147483647 h 281"/>
                <a:gd name="T4" fmla="*/ 2147483647 w 281"/>
                <a:gd name="T5" fmla="*/ 2147483647 h 281"/>
                <a:gd name="T6" fmla="*/ 2147483647 w 281"/>
                <a:gd name="T7" fmla="*/ 2147483647 h 281"/>
                <a:gd name="T8" fmla="*/ 2147483647 w 281"/>
                <a:gd name="T9" fmla="*/ 2147483647 h 281"/>
                <a:gd name="T10" fmla="*/ 2147483647 w 281"/>
                <a:gd name="T11" fmla="*/ 2147483647 h 281"/>
                <a:gd name="T12" fmla="*/ 2147483647 w 281"/>
                <a:gd name="T13" fmla="*/ 2147483647 h 281"/>
                <a:gd name="T14" fmla="*/ 2147483647 w 281"/>
                <a:gd name="T15" fmla="*/ 2147483647 h 281"/>
                <a:gd name="T16" fmla="*/ 2147483647 w 281"/>
                <a:gd name="T17" fmla="*/ 2147483647 h 281"/>
                <a:gd name="T18" fmla="*/ 2147483647 w 281"/>
                <a:gd name="T19" fmla="*/ 2147483647 h 281"/>
                <a:gd name="T20" fmla="*/ 2147483647 w 281"/>
                <a:gd name="T21" fmla="*/ 2147483647 h 281"/>
                <a:gd name="T22" fmla="*/ 2147483647 w 281"/>
                <a:gd name="T23" fmla="*/ 2147483647 h 281"/>
                <a:gd name="T24" fmla="*/ 2147483647 w 281"/>
                <a:gd name="T25" fmla="*/ 2147483647 h 281"/>
                <a:gd name="T26" fmla="*/ 2147483647 w 281"/>
                <a:gd name="T27" fmla="*/ 2147483647 h 281"/>
                <a:gd name="T28" fmla="*/ 2147483647 w 281"/>
                <a:gd name="T29" fmla="*/ 2147483647 h 281"/>
                <a:gd name="T30" fmla="*/ 2147483647 w 281"/>
                <a:gd name="T31" fmla="*/ 2147483647 h 281"/>
                <a:gd name="T32" fmla="*/ 2147483647 w 281"/>
                <a:gd name="T33" fmla="*/ 2147483647 h 281"/>
                <a:gd name="T34" fmla="*/ 2147483647 w 281"/>
                <a:gd name="T35" fmla="*/ 2147483647 h 281"/>
                <a:gd name="T36" fmla="*/ 2147483647 w 281"/>
                <a:gd name="T37" fmla="*/ 2147483647 h 281"/>
                <a:gd name="T38" fmla="*/ 2147483647 w 281"/>
                <a:gd name="T39" fmla="*/ 2147483647 h 281"/>
                <a:gd name="T40" fmla="*/ 2147483647 w 281"/>
                <a:gd name="T41" fmla="*/ 2147483647 h 281"/>
                <a:gd name="T42" fmla="*/ 2147483647 w 281"/>
                <a:gd name="T43" fmla="*/ 2147483647 h 281"/>
                <a:gd name="T44" fmla="*/ 2147483647 w 281"/>
                <a:gd name="T45" fmla="*/ 2147483647 h 281"/>
                <a:gd name="T46" fmla="*/ 2147483647 w 281"/>
                <a:gd name="T47" fmla="*/ 2147483647 h 281"/>
                <a:gd name="T48" fmla="*/ 2147483647 w 281"/>
                <a:gd name="T49" fmla="*/ 2147483647 h 281"/>
                <a:gd name="T50" fmla="*/ 2147483647 w 281"/>
                <a:gd name="T51" fmla="*/ 2147483647 h 281"/>
                <a:gd name="T52" fmla="*/ 2147483647 w 281"/>
                <a:gd name="T53" fmla="*/ 2147483647 h 281"/>
                <a:gd name="T54" fmla="*/ 2147483647 w 281"/>
                <a:gd name="T55" fmla="*/ 2147483647 h 281"/>
                <a:gd name="T56" fmla="*/ 2147483647 w 281"/>
                <a:gd name="T57" fmla="*/ 2147483647 h 281"/>
                <a:gd name="T58" fmla="*/ 2147483647 w 281"/>
                <a:gd name="T59" fmla="*/ 2147483647 h 281"/>
                <a:gd name="T60" fmla="*/ 2147483647 w 281"/>
                <a:gd name="T61" fmla="*/ 2147483647 h 281"/>
                <a:gd name="T62" fmla="*/ 2147483647 w 281"/>
                <a:gd name="T63" fmla="*/ 2147483647 h 2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1"/>
                <a:gd name="T97" fmla="*/ 0 h 281"/>
                <a:gd name="T98" fmla="*/ 281 w 281"/>
                <a:gd name="T99" fmla="*/ 281 h 2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1" h="281">
                  <a:moveTo>
                    <a:pt x="281" y="141"/>
                  </a:moveTo>
                  <a:lnTo>
                    <a:pt x="280" y="155"/>
                  </a:lnTo>
                  <a:lnTo>
                    <a:pt x="277" y="169"/>
                  </a:lnTo>
                  <a:lnTo>
                    <a:pt x="274" y="182"/>
                  </a:lnTo>
                  <a:lnTo>
                    <a:pt x="270" y="195"/>
                  </a:lnTo>
                  <a:lnTo>
                    <a:pt x="264" y="208"/>
                  </a:lnTo>
                  <a:lnTo>
                    <a:pt x="256" y="219"/>
                  </a:lnTo>
                  <a:lnTo>
                    <a:pt x="249" y="230"/>
                  </a:lnTo>
                  <a:lnTo>
                    <a:pt x="239" y="240"/>
                  </a:lnTo>
                  <a:lnTo>
                    <a:pt x="230" y="249"/>
                  </a:lnTo>
                  <a:lnTo>
                    <a:pt x="219" y="258"/>
                  </a:lnTo>
                  <a:lnTo>
                    <a:pt x="208" y="264"/>
                  </a:lnTo>
                  <a:lnTo>
                    <a:pt x="195" y="270"/>
                  </a:lnTo>
                  <a:lnTo>
                    <a:pt x="182" y="275"/>
                  </a:lnTo>
                  <a:lnTo>
                    <a:pt x="168" y="278"/>
                  </a:lnTo>
                  <a:lnTo>
                    <a:pt x="155" y="280"/>
                  </a:lnTo>
                  <a:lnTo>
                    <a:pt x="141" y="281"/>
                  </a:lnTo>
                  <a:lnTo>
                    <a:pt x="126" y="280"/>
                  </a:lnTo>
                  <a:lnTo>
                    <a:pt x="112" y="278"/>
                  </a:lnTo>
                  <a:lnTo>
                    <a:pt x="98" y="275"/>
                  </a:lnTo>
                  <a:lnTo>
                    <a:pt x="86" y="270"/>
                  </a:lnTo>
                  <a:lnTo>
                    <a:pt x="74" y="264"/>
                  </a:lnTo>
                  <a:lnTo>
                    <a:pt x="62" y="258"/>
                  </a:lnTo>
                  <a:lnTo>
                    <a:pt x="51" y="249"/>
                  </a:lnTo>
                  <a:lnTo>
                    <a:pt x="41" y="240"/>
                  </a:lnTo>
                  <a:lnTo>
                    <a:pt x="33" y="230"/>
                  </a:lnTo>
                  <a:lnTo>
                    <a:pt x="24" y="219"/>
                  </a:lnTo>
                  <a:lnTo>
                    <a:pt x="17" y="208"/>
                  </a:lnTo>
                  <a:lnTo>
                    <a:pt x="12" y="195"/>
                  </a:lnTo>
                  <a:lnTo>
                    <a:pt x="6" y="182"/>
                  </a:lnTo>
                  <a:lnTo>
                    <a:pt x="3" y="169"/>
                  </a:lnTo>
                  <a:lnTo>
                    <a:pt x="1" y="155"/>
                  </a:lnTo>
                  <a:lnTo>
                    <a:pt x="0" y="141"/>
                  </a:lnTo>
                  <a:lnTo>
                    <a:pt x="1" y="126"/>
                  </a:lnTo>
                  <a:lnTo>
                    <a:pt x="3" y="112"/>
                  </a:lnTo>
                  <a:lnTo>
                    <a:pt x="6" y="99"/>
                  </a:lnTo>
                  <a:lnTo>
                    <a:pt x="12" y="86"/>
                  </a:lnTo>
                  <a:lnTo>
                    <a:pt x="17" y="74"/>
                  </a:lnTo>
                  <a:lnTo>
                    <a:pt x="24" y="63"/>
                  </a:lnTo>
                  <a:lnTo>
                    <a:pt x="33" y="52"/>
                  </a:lnTo>
                  <a:lnTo>
                    <a:pt x="41" y="42"/>
                  </a:lnTo>
                  <a:lnTo>
                    <a:pt x="51" y="33"/>
                  </a:lnTo>
                  <a:lnTo>
                    <a:pt x="62" y="25"/>
                  </a:lnTo>
                  <a:lnTo>
                    <a:pt x="74" y="17"/>
                  </a:lnTo>
                  <a:lnTo>
                    <a:pt x="86" y="12"/>
                  </a:lnTo>
                  <a:lnTo>
                    <a:pt x="98" y="7"/>
                  </a:lnTo>
                  <a:lnTo>
                    <a:pt x="112" y="3"/>
                  </a:lnTo>
                  <a:lnTo>
                    <a:pt x="126" y="1"/>
                  </a:lnTo>
                  <a:lnTo>
                    <a:pt x="141" y="0"/>
                  </a:lnTo>
                  <a:lnTo>
                    <a:pt x="155" y="1"/>
                  </a:lnTo>
                  <a:lnTo>
                    <a:pt x="168" y="3"/>
                  </a:lnTo>
                  <a:lnTo>
                    <a:pt x="182" y="7"/>
                  </a:lnTo>
                  <a:lnTo>
                    <a:pt x="195" y="12"/>
                  </a:lnTo>
                  <a:lnTo>
                    <a:pt x="208" y="17"/>
                  </a:lnTo>
                  <a:lnTo>
                    <a:pt x="219" y="25"/>
                  </a:lnTo>
                  <a:lnTo>
                    <a:pt x="230" y="33"/>
                  </a:lnTo>
                  <a:lnTo>
                    <a:pt x="239" y="42"/>
                  </a:lnTo>
                  <a:lnTo>
                    <a:pt x="249" y="52"/>
                  </a:lnTo>
                  <a:lnTo>
                    <a:pt x="256" y="63"/>
                  </a:lnTo>
                  <a:lnTo>
                    <a:pt x="264" y="74"/>
                  </a:lnTo>
                  <a:lnTo>
                    <a:pt x="270" y="86"/>
                  </a:lnTo>
                  <a:lnTo>
                    <a:pt x="274" y="99"/>
                  </a:lnTo>
                  <a:lnTo>
                    <a:pt x="277" y="112"/>
                  </a:lnTo>
                  <a:lnTo>
                    <a:pt x="280" y="126"/>
                  </a:lnTo>
                  <a:lnTo>
                    <a:pt x="281" y="141"/>
                  </a:lnTo>
                  <a:close/>
                </a:path>
              </a:pathLst>
            </a:custGeom>
            <a:solidFill>
              <a:srgbClr val="E8E6D0"/>
            </a:solidFill>
            <a:ln w="9525">
              <a:noFill/>
              <a:round/>
              <a:headEnd/>
              <a:tailEnd/>
            </a:ln>
          </p:spPr>
          <p:txBody>
            <a:bodyPr/>
            <a:lstStyle/>
            <a:p>
              <a:endParaRPr lang="zh-TW" altLang="en-US"/>
            </a:p>
          </p:txBody>
        </p:sp>
        <p:sp>
          <p:nvSpPr>
            <p:cNvPr id="36946" name="Freeform 117"/>
            <p:cNvSpPr>
              <a:spLocks/>
            </p:cNvSpPr>
            <p:nvPr/>
          </p:nvSpPr>
          <p:spPr bwMode="auto">
            <a:xfrm>
              <a:off x="-1250950" y="1768475"/>
              <a:ext cx="44450" cy="49212"/>
            </a:xfrm>
            <a:custGeom>
              <a:avLst/>
              <a:gdLst>
                <a:gd name="T0" fmla="*/ 2147483647 w 254"/>
                <a:gd name="T1" fmla="*/ 2147483647 h 274"/>
                <a:gd name="T2" fmla="*/ 2147483647 w 254"/>
                <a:gd name="T3" fmla="*/ 2147483647 h 274"/>
                <a:gd name="T4" fmla="*/ 2147483647 w 254"/>
                <a:gd name="T5" fmla="*/ 2147483647 h 274"/>
                <a:gd name="T6" fmla="*/ 2147483647 w 254"/>
                <a:gd name="T7" fmla="*/ 2147483647 h 274"/>
                <a:gd name="T8" fmla="*/ 2147483647 w 254"/>
                <a:gd name="T9" fmla="*/ 2147483647 h 274"/>
                <a:gd name="T10" fmla="*/ 2147483647 w 254"/>
                <a:gd name="T11" fmla="*/ 2147483647 h 274"/>
                <a:gd name="T12" fmla="*/ 2147483647 w 254"/>
                <a:gd name="T13" fmla="*/ 2147483647 h 274"/>
                <a:gd name="T14" fmla="*/ 2147483647 w 254"/>
                <a:gd name="T15" fmla="*/ 2147483647 h 274"/>
                <a:gd name="T16" fmla="*/ 2147483647 w 254"/>
                <a:gd name="T17" fmla="*/ 2147483647 h 274"/>
                <a:gd name="T18" fmla="*/ 2147483647 w 254"/>
                <a:gd name="T19" fmla="*/ 2147483647 h 274"/>
                <a:gd name="T20" fmla="*/ 2147483647 w 254"/>
                <a:gd name="T21" fmla="*/ 2147483647 h 274"/>
                <a:gd name="T22" fmla="*/ 2147483647 w 254"/>
                <a:gd name="T23" fmla="*/ 2147483647 h 274"/>
                <a:gd name="T24" fmla="*/ 2147483647 w 254"/>
                <a:gd name="T25" fmla="*/ 2147483647 h 274"/>
                <a:gd name="T26" fmla="*/ 2147483647 w 254"/>
                <a:gd name="T27" fmla="*/ 2147483647 h 274"/>
                <a:gd name="T28" fmla="*/ 2147483647 w 254"/>
                <a:gd name="T29" fmla="*/ 2147483647 h 274"/>
                <a:gd name="T30" fmla="*/ 2147483647 w 254"/>
                <a:gd name="T31" fmla="*/ 2147483647 h 274"/>
                <a:gd name="T32" fmla="*/ 2147483647 w 254"/>
                <a:gd name="T33" fmla="*/ 2147483647 h 274"/>
                <a:gd name="T34" fmla="*/ 2147483647 w 254"/>
                <a:gd name="T35" fmla="*/ 2147483647 h 274"/>
                <a:gd name="T36" fmla="*/ 2147483647 w 254"/>
                <a:gd name="T37" fmla="*/ 2147483647 h 274"/>
                <a:gd name="T38" fmla="*/ 2147483647 w 254"/>
                <a:gd name="T39" fmla="*/ 2147483647 h 274"/>
                <a:gd name="T40" fmla="*/ 2147483647 w 254"/>
                <a:gd name="T41" fmla="*/ 2147483647 h 274"/>
                <a:gd name="T42" fmla="*/ 2147483647 w 254"/>
                <a:gd name="T43" fmla="*/ 2147483647 h 274"/>
                <a:gd name="T44" fmla="*/ 2147483647 w 254"/>
                <a:gd name="T45" fmla="*/ 2147483647 h 274"/>
                <a:gd name="T46" fmla="*/ 2147483647 w 254"/>
                <a:gd name="T47" fmla="*/ 2147483647 h 274"/>
                <a:gd name="T48" fmla="*/ 2147483647 w 254"/>
                <a:gd name="T49" fmla="*/ 2147483647 h 274"/>
                <a:gd name="T50" fmla="*/ 2147483647 w 254"/>
                <a:gd name="T51" fmla="*/ 2147483647 h 274"/>
                <a:gd name="T52" fmla="*/ 2147483647 w 254"/>
                <a:gd name="T53" fmla="*/ 2147483647 h 274"/>
                <a:gd name="T54" fmla="*/ 2147483647 w 254"/>
                <a:gd name="T55" fmla="*/ 2147483647 h 274"/>
                <a:gd name="T56" fmla="*/ 2147483647 w 254"/>
                <a:gd name="T57" fmla="*/ 2147483647 h 274"/>
                <a:gd name="T58" fmla="*/ 2147483647 w 254"/>
                <a:gd name="T59" fmla="*/ 2147483647 h 274"/>
                <a:gd name="T60" fmla="*/ 2147483647 w 254"/>
                <a:gd name="T61" fmla="*/ 2147483647 h 274"/>
                <a:gd name="T62" fmla="*/ 2147483647 w 254"/>
                <a:gd name="T63" fmla="*/ 2147483647 h 274"/>
                <a:gd name="T64" fmla="*/ 2147483647 w 254"/>
                <a:gd name="T65" fmla="*/ 2147483647 h 274"/>
                <a:gd name="T66" fmla="*/ 2147483647 w 254"/>
                <a:gd name="T67" fmla="*/ 2147483647 h 274"/>
                <a:gd name="T68" fmla="*/ 2147483647 w 254"/>
                <a:gd name="T69" fmla="*/ 2147483647 h 2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4"/>
                <a:gd name="T106" fmla="*/ 0 h 274"/>
                <a:gd name="T107" fmla="*/ 254 w 254"/>
                <a:gd name="T108" fmla="*/ 274 h 2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4" h="274">
                  <a:moveTo>
                    <a:pt x="142" y="0"/>
                  </a:moveTo>
                  <a:lnTo>
                    <a:pt x="148" y="8"/>
                  </a:lnTo>
                  <a:lnTo>
                    <a:pt x="153" y="18"/>
                  </a:lnTo>
                  <a:lnTo>
                    <a:pt x="158" y="26"/>
                  </a:lnTo>
                  <a:lnTo>
                    <a:pt x="161" y="36"/>
                  </a:lnTo>
                  <a:lnTo>
                    <a:pt x="165" y="46"/>
                  </a:lnTo>
                  <a:lnTo>
                    <a:pt x="168" y="56"/>
                  </a:lnTo>
                  <a:lnTo>
                    <a:pt x="169" y="66"/>
                  </a:lnTo>
                  <a:lnTo>
                    <a:pt x="170" y="78"/>
                  </a:lnTo>
                  <a:lnTo>
                    <a:pt x="169" y="92"/>
                  </a:lnTo>
                  <a:lnTo>
                    <a:pt x="167" y="105"/>
                  </a:lnTo>
                  <a:lnTo>
                    <a:pt x="164" y="119"/>
                  </a:lnTo>
                  <a:lnTo>
                    <a:pt x="158" y="132"/>
                  </a:lnTo>
                  <a:lnTo>
                    <a:pt x="153" y="145"/>
                  </a:lnTo>
                  <a:lnTo>
                    <a:pt x="146" y="156"/>
                  </a:lnTo>
                  <a:lnTo>
                    <a:pt x="137" y="167"/>
                  </a:lnTo>
                  <a:lnTo>
                    <a:pt x="129" y="176"/>
                  </a:lnTo>
                  <a:lnTo>
                    <a:pt x="118" y="186"/>
                  </a:lnTo>
                  <a:lnTo>
                    <a:pt x="107" y="194"/>
                  </a:lnTo>
                  <a:lnTo>
                    <a:pt x="96" y="201"/>
                  </a:lnTo>
                  <a:lnTo>
                    <a:pt x="84" y="207"/>
                  </a:lnTo>
                  <a:lnTo>
                    <a:pt x="71" y="211"/>
                  </a:lnTo>
                  <a:lnTo>
                    <a:pt x="58" y="215"/>
                  </a:lnTo>
                  <a:lnTo>
                    <a:pt x="44" y="218"/>
                  </a:lnTo>
                  <a:lnTo>
                    <a:pt x="29" y="218"/>
                  </a:lnTo>
                  <a:lnTo>
                    <a:pt x="14" y="216"/>
                  </a:lnTo>
                  <a:lnTo>
                    <a:pt x="0" y="212"/>
                  </a:lnTo>
                  <a:lnTo>
                    <a:pt x="10" y="225"/>
                  </a:lnTo>
                  <a:lnTo>
                    <a:pt x="22" y="237"/>
                  </a:lnTo>
                  <a:lnTo>
                    <a:pt x="34" y="247"/>
                  </a:lnTo>
                  <a:lnTo>
                    <a:pt x="48" y="257"/>
                  </a:lnTo>
                  <a:lnTo>
                    <a:pt x="56" y="260"/>
                  </a:lnTo>
                  <a:lnTo>
                    <a:pt x="63" y="264"/>
                  </a:lnTo>
                  <a:lnTo>
                    <a:pt x="71" y="266"/>
                  </a:lnTo>
                  <a:lnTo>
                    <a:pt x="79" y="270"/>
                  </a:lnTo>
                  <a:lnTo>
                    <a:pt x="87" y="272"/>
                  </a:lnTo>
                  <a:lnTo>
                    <a:pt x="96" y="273"/>
                  </a:lnTo>
                  <a:lnTo>
                    <a:pt x="104" y="274"/>
                  </a:lnTo>
                  <a:lnTo>
                    <a:pt x="114" y="274"/>
                  </a:lnTo>
                  <a:lnTo>
                    <a:pt x="128" y="273"/>
                  </a:lnTo>
                  <a:lnTo>
                    <a:pt x="141" y="271"/>
                  </a:lnTo>
                  <a:lnTo>
                    <a:pt x="155" y="268"/>
                  </a:lnTo>
                  <a:lnTo>
                    <a:pt x="168" y="263"/>
                  </a:lnTo>
                  <a:lnTo>
                    <a:pt x="181" y="257"/>
                  </a:lnTo>
                  <a:lnTo>
                    <a:pt x="192" y="251"/>
                  </a:lnTo>
                  <a:lnTo>
                    <a:pt x="203" y="242"/>
                  </a:lnTo>
                  <a:lnTo>
                    <a:pt x="212" y="233"/>
                  </a:lnTo>
                  <a:lnTo>
                    <a:pt x="222" y="223"/>
                  </a:lnTo>
                  <a:lnTo>
                    <a:pt x="229" y="212"/>
                  </a:lnTo>
                  <a:lnTo>
                    <a:pt x="237" y="201"/>
                  </a:lnTo>
                  <a:lnTo>
                    <a:pt x="243" y="188"/>
                  </a:lnTo>
                  <a:lnTo>
                    <a:pt x="247" y="175"/>
                  </a:lnTo>
                  <a:lnTo>
                    <a:pt x="250" y="162"/>
                  </a:lnTo>
                  <a:lnTo>
                    <a:pt x="253" y="148"/>
                  </a:lnTo>
                  <a:lnTo>
                    <a:pt x="254" y="134"/>
                  </a:lnTo>
                  <a:lnTo>
                    <a:pt x="254" y="121"/>
                  </a:lnTo>
                  <a:lnTo>
                    <a:pt x="252" y="110"/>
                  </a:lnTo>
                  <a:lnTo>
                    <a:pt x="248" y="98"/>
                  </a:lnTo>
                  <a:lnTo>
                    <a:pt x="245" y="86"/>
                  </a:lnTo>
                  <a:lnTo>
                    <a:pt x="241" y="76"/>
                  </a:lnTo>
                  <a:lnTo>
                    <a:pt x="236" y="65"/>
                  </a:lnTo>
                  <a:lnTo>
                    <a:pt x="229" y="56"/>
                  </a:lnTo>
                  <a:lnTo>
                    <a:pt x="222" y="46"/>
                  </a:lnTo>
                  <a:lnTo>
                    <a:pt x="213" y="38"/>
                  </a:lnTo>
                  <a:lnTo>
                    <a:pt x="205" y="30"/>
                  </a:lnTo>
                  <a:lnTo>
                    <a:pt x="196" y="23"/>
                  </a:lnTo>
                  <a:lnTo>
                    <a:pt x="187" y="16"/>
                  </a:lnTo>
                  <a:lnTo>
                    <a:pt x="176" y="11"/>
                  </a:lnTo>
                  <a:lnTo>
                    <a:pt x="166" y="7"/>
                  </a:lnTo>
                  <a:lnTo>
                    <a:pt x="154" y="3"/>
                  </a:lnTo>
                  <a:lnTo>
                    <a:pt x="142" y="0"/>
                  </a:lnTo>
                  <a:close/>
                </a:path>
              </a:pathLst>
            </a:custGeom>
            <a:solidFill>
              <a:srgbClr val="CDB999"/>
            </a:solidFill>
            <a:ln w="9525">
              <a:noFill/>
              <a:round/>
              <a:headEnd/>
              <a:tailEnd/>
            </a:ln>
          </p:spPr>
          <p:txBody>
            <a:bodyPr/>
            <a:lstStyle/>
            <a:p>
              <a:endParaRPr lang="zh-TW" altLang="en-US"/>
            </a:p>
          </p:txBody>
        </p:sp>
        <p:sp>
          <p:nvSpPr>
            <p:cNvPr id="36947" name="Freeform 118"/>
            <p:cNvSpPr>
              <a:spLocks/>
            </p:cNvSpPr>
            <p:nvPr/>
          </p:nvSpPr>
          <p:spPr bwMode="auto">
            <a:xfrm>
              <a:off x="-1068388" y="1468438"/>
              <a:ext cx="473075" cy="287337"/>
            </a:xfrm>
            <a:custGeom>
              <a:avLst/>
              <a:gdLst>
                <a:gd name="T0" fmla="*/ 2147483647 w 2685"/>
                <a:gd name="T1" fmla="*/ 2147483647 h 1628"/>
                <a:gd name="T2" fmla="*/ 2147483647 w 2685"/>
                <a:gd name="T3" fmla="*/ 2147483647 h 1628"/>
                <a:gd name="T4" fmla="*/ 2147483647 w 2685"/>
                <a:gd name="T5" fmla="*/ 2147483647 h 1628"/>
                <a:gd name="T6" fmla="*/ 2147483647 w 2685"/>
                <a:gd name="T7" fmla="*/ 2147483647 h 1628"/>
                <a:gd name="T8" fmla="*/ 2147483647 w 2685"/>
                <a:gd name="T9" fmla="*/ 2147483647 h 1628"/>
                <a:gd name="T10" fmla="*/ 2147483647 w 2685"/>
                <a:gd name="T11" fmla="*/ 2147483647 h 1628"/>
                <a:gd name="T12" fmla="*/ 2147483647 w 2685"/>
                <a:gd name="T13" fmla="*/ 2147483647 h 1628"/>
                <a:gd name="T14" fmla="*/ 2147483647 w 2685"/>
                <a:gd name="T15" fmla="*/ 2147483647 h 1628"/>
                <a:gd name="T16" fmla="*/ 2147483647 w 2685"/>
                <a:gd name="T17" fmla="*/ 2147483647 h 1628"/>
                <a:gd name="T18" fmla="*/ 2147483647 w 2685"/>
                <a:gd name="T19" fmla="*/ 2147483647 h 1628"/>
                <a:gd name="T20" fmla="*/ 2147483647 w 2685"/>
                <a:gd name="T21" fmla="*/ 2147483647 h 1628"/>
                <a:gd name="T22" fmla="*/ 2147483647 w 2685"/>
                <a:gd name="T23" fmla="*/ 2147483647 h 1628"/>
                <a:gd name="T24" fmla="*/ 2147483647 w 2685"/>
                <a:gd name="T25" fmla="*/ 2147483647 h 1628"/>
                <a:gd name="T26" fmla="*/ 2147483647 w 2685"/>
                <a:gd name="T27" fmla="*/ 2147483647 h 1628"/>
                <a:gd name="T28" fmla="*/ 2147483647 w 2685"/>
                <a:gd name="T29" fmla="*/ 2147483647 h 1628"/>
                <a:gd name="T30" fmla="*/ 2147483647 w 2685"/>
                <a:gd name="T31" fmla="*/ 2147483647 h 1628"/>
                <a:gd name="T32" fmla="*/ 2147483647 w 2685"/>
                <a:gd name="T33" fmla="*/ 2147483647 h 1628"/>
                <a:gd name="T34" fmla="*/ 2147483647 w 2685"/>
                <a:gd name="T35" fmla="*/ 2147483647 h 1628"/>
                <a:gd name="T36" fmla="*/ 0 w 2685"/>
                <a:gd name="T37" fmla="*/ 0 h 1628"/>
                <a:gd name="T38" fmla="*/ 2147483647 w 2685"/>
                <a:gd name="T39" fmla="*/ 2147483647 h 1628"/>
                <a:gd name="T40" fmla="*/ 2147483647 w 2685"/>
                <a:gd name="T41" fmla="*/ 2147483647 h 1628"/>
                <a:gd name="T42" fmla="*/ 2147483647 w 2685"/>
                <a:gd name="T43" fmla="*/ 2147483647 h 1628"/>
                <a:gd name="T44" fmla="*/ 2147483647 w 2685"/>
                <a:gd name="T45" fmla="*/ 2147483647 h 1628"/>
                <a:gd name="T46" fmla="*/ 2147483647 w 2685"/>
                <a:gd name="T47" fmla="*/ 2147483647 h 1628"/>
                <a:gd name="T48" fmla="*/ 2147483647 w 2685"/>
                <a:gd name="T49" fmla="*/ 2147483647 h 1628"/>
                <a:gd name="T50" fmla="*/ 2147483647 w 2685"/>
                <a:gd name="T51" fmla="*/ 2147483647 h 1628"/>
                <a:gd name="T52" fmla="*/ 2147483647 w 2685"/>
                <a:gd name="T53" fmla="*/ 2147483647 h 1628"/>
                <a:gd name="T54" fmla="*/ 2147483647 w 2685"/>
                <a:gd name="T55" fmla="*/ 2147483647 h 1628"/>
                <a:gd name="T56" fmla="*/ 2147483647 w 2685"/>
                <a:gd name="T57" fmla="*/ 2147483647 h 1628"/>
                <a:gd name="T58" fmla="*/ 2147483647 w 2685"/>
                <a:gd name="T59" fmla="*/ 2147483647 h 1628"/>
                <a:gd name="T60" fmla="*/ 2147483647 w 2685"/>
                <a:gd name="T61" fmla="*/ 2147483647 h 1628"/>
                <a:gd name="T62" fmla="*/ 2147483647 w 2685"/>
                <a:gd name="T63" fmla="*/ 2147483647 h 1628"/>
                <a:gd name="T64" fmla="*/ 2147483647 w 2685"/>
                <a:gd name="T65" fmla="*/ 2147483647 h 1628"/>
                <a:gd name="T66" fmla="*/ 2147483647 w 2685"/>
                <a:gd name="T67" fmla="*/ 2147483647 h 1628"/>
                <a:gd name="T68" fmla="*/ 2147483647 w 2685"/>
                <a:gd name="T69" fmla="*/ 2147483647 h 1628"/>
                <a:gd name="T70" fmla="*/ 2147483647 w 2685"/>
                <a:gd name="T71" fmla="*/ 2147483647 h 1628"/>
                <a:gd name="T72" fmla="*/ 2147483647 w 2685"/>
                <a:gd name="T73" fmla="*/ 2147483647 h 1628"/>
                <a:gd name="T74" fmla="*/ 2147483647 w 2685"/>
                <a:gd name="T75" fmla="*/ 2147483647 h 1628"/>
                <a:gd name="T76" fmla="*/ 2147483647 w 2685"/>
                <a:gd name="T77" fmla="*/ 2147483647 h 1628"/>
                <a:gd name="T78" fmla="*/ 2147483647 w 2685"/>
                <a:gd name="T79" fmla="*/ 2147483647 h 1628"/>
                <a:gd name="T80" fmla="*/ 2147483647 w 2685"/>
                <a:gd name="T81" fmla="*/ 2147483647 h 1628"/>
                <a:gd name="T82" fmla="*/ 2147483647 w 2685"/>
                <a:gd name="T83" fmla="*/ 2147483647 h 1628"/>
                <a:gd name="T84" fmla="*/ 2147483647 w 2685"/>
                <a:gd name="T85" fmla="*/ 2147483647 h 1628"/>
                <a:gd name="T86" fmla="*/ 2147483647 w 2685"/>
                <a:gd name="T87" fmla="*/ 2147483647 h 1628"/>
                <a:gd name="T88" fmla="*/ 2147483647 w 2685"/>
                <a:gd name="T89" fmla="*/ 2147483647 h 1628"/>
                <a:gd name="T90" fmla="*/ 2147483647 w 2685"/>
                <a:gd name="T91" fmla="*/ 2147483647 h 1628"/>
                <a:gd name="T92" fmla="*/ 2147483647 w 2685"/>
                <a:gd name="T93" fmla="*/ 2147483647 h 1628"/>
                <a:gd name="T94" fmla="*/ 2147483647 w 2685"/>
                <a:gd name="T95" fmla="*/ 2147483647 h 1628"/>
                <a:gd name="T96" fmla="*/ 2147483647 w 2685"/>
                <a:gd name="T97" fmla="*/ 2147483647 h 1628"/>
                <a:gd name="T98" fmla="*/ 2147483647 w 2685"/>
                <a:gd name="T99" fmla="*/ 2147483647 h 1628"/>
                <a:gd name="T100" fmla="*/ 2147483647 w 2685"/>
                <a:gd name="T101" fmla="*/ 2147483647 h 1628"/>
                <a:gd name="T102" fmla="*/ 2147483647 w 2685"/>
                <a:gd name="T103" fmla="*/ 2147483647 h 16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85"/>
                <a:gd name="T157" fmla="*/ 0 h 1628"/>
                <a:gd name="T158" fmla="*/ 2685 w 2685"/>
                <a:gd name="T159" fmla="*/ 1628 h 16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85" h="1628">
                  <a:moveTo>
                    <a:pt x="2403" y="413"/>
                  </a:moveTo>
                  <a:lnTo>
                    <a:pt x="2395" y="428"/>
                  </a:lnTo>
                  <a:lnTo>
                    <a:pt x="2381" y="446"/>
                  </a:lnTo>
                  <a:lnTo>
                    <a:pt x="2361" y="467"/>
                  </a:lnTo>
                  <a:lnTo>
                    <a:pt x="2336" y="492"/>
                  </a:lnTo>
                  <a:lnTo>
                    <a:pt x="2305" y="518"/>
                  </a:lnTo>
                  <a:lnTo>
                    <a:pt x="2271" y="548"/>
                  </a:lnTo>
                  <a:lnTo>
                    <a:pt x="2232" y="580"/>
                  </a:lnTo>
                  <a:lnTo>
                    <a:pt x="2188" y="614"/>
                  </a:lnTo>
                  <a:lnTo>
                    <a:pt x="2142" y="650"/>
                  </a:lnTo>
                  <a:lnTo>
                    <a:pt x="2092" y="687"/>
                  </a:lnTo>
                  <a:lnTo>
                    <a:pt x="2040" y="724"/>
                  </a:lnTo>
                  <a:lnTo>
                    <a:pt x="1985" y="763"/>
                  </a:lnTo>
                  <a:lnTo>
                    <a:pt x="1928" y="802"/>
                  </a:lnTo>
                  <a:lnTo>
                    <a:pt x="1868" y="842"/>
                  </a:lnTo>
                  <a:lnTo>
                    <a:pt x="1808" y="882"/>
                  </a:lnTo>
                  <a:lnTo>
                    <a:pt x="1746" y="921"/>
                  </a:lnTo>
                  <a:lnTo>
                    <a:pt x="1685" y="959"/>
                  </a:lnTo>
                  <a:lnTo>
                    <a:pt x="1622" y="997"/>
                  </a:lnTo>
                  <a:lnTo>
                    <a:pt x="1560" y="1034"/>
                  </a:lnTo>
                  <a:lnTo>
                    <a:pt x="1497" y="1069"/>
                  </a:lnTo>
                  <a:lnTo>
                    <a:pt x="1436" y="1102"/>
                  </a:lnTo>
                  <a:lnTo>
                    <a:pt x="1376" y="1134"/>
                  </a:lnTo>
                  <a:lnTo>
                    <a:pt x="1317" y="1162"/>
                  </a:lnTo>
                  <a:lnTo>
                    <a:pt x="1260" y="1189"/>
                  </a:lnTo>
                  <a:lnTo>
                    <a:pt x="1205" y="1213"/>
                  </a:lnTo>
                  <a:lnTo>
                    <a:pt x="1152" y="1233"/>
                  </a:lnTo>
                  <a:lnTo>
                    <a:pt x="1102" y="1250"/>
                  </a:lnTo>
                  <a:lnTo>
                    <a:pt x="1056" y="1263"/>
                  </a:lnTo>
                  <a:lnTo>
                    <a:pt x="1012" y="1272"/>
                  </a:lnTo>
                  <a:lnTo>
                    <a:pt x="973" y="1278"/>
                  </a:lnTo>
                  <a:lnTo>
                    <a:pt x="938" y="1278"/>
                  </a:lnTo>
                  <a:lnTo>
                    <a:pt x="908" y="1273"/>
                  </a:lnTo>
                  <a:lnTo>
                    <a:pt x="881" y="1264"/>
                  </a:lnTo>
                  <a:lnTo>
                    <a:pt x="852" y="1249"/>
                  </a:lnTo>
                  <a:lnTo>
                    <a:pt x="823" y="1229"/>
                  </a:lnTo>
                  <a:lnTo>
                    <a:pt x="792" y="1205"/>
                  </a:lnTo>
                  <a:lnTo>
                    <a:pt x="760" y="1176"/>
                  </a:lnTo>
                  <a:lnTo>
                    <a:pt x="727" y="1142"/>
                  </a:lnTo>
                  <a:lnTo>
                    <a:pt x="693" y="1105"/>
                  </a:lnTo>
                  <a:lnTo>
                    <a:pt x="658" y="1065"/>
                  </a:lnTo>
                  <a:lnTo>
                    <a:pt x="623" y="1022"/>
                  </a:lnTo>
                  <a:lnTo>
                    <a:pt x="588" y="976"/>
                  </a:lnTo>
                  <a:lnTo>
                    <a:pt x="553" y="928"/>
                  </a:lnTo>
                  <a:lnTo>
                    <a:pt x="517" y="877"/>
                  </a:lnTo>
                  <a:lnTo>
                    <a:pt x="482" y="825"/>
                  </a:lnTo>
                  <a:lnTo>
                    <a:pt x="446" y="772"/>
                  </a:lnTo>
                  <a:lnTo>
                    <a:pt x="411" y="718"/>
                  </a:lnTo>
                  <a:lnTo>
                    <a:pt x="378" y="664"/>
                  </a:lnTo>
                  <a:lnTo>
                    <a:pt x="310" y="554"/>
                  </a:lnTo>
                  <a:lnTo>
                    <a:pt x="246" y="447"/>
                  </a:lnTo>
                  <a:lnTo>
                    <a:pt x="187" y="345"/>
                  </a:lnTo>
                  <a:lnTo>
                    <a:pt x="134" y="249"/>
                  </a:lnTo>
                  <a:lnTo>
                    <a:pt x="87" y="164"/>
                  </a:lnTo>
                  <a:lnTo>
                    <a:pt x="49" y="92"/>
                  </a:lnTo>
                  <a:lnTo>
                    <a:pt x="19" y="37"/>
                  </a:lnTo>
                  <a:lnTo>
                    <a:pt x="0" y="0"/>
                  </a:lnTo>
                  <a:lnTo>
                    <a:pt x="6" y="33"/>
                  </a:lnTo>
                  <a:lnTo>
                    <a:pt x="12" y="65"/>
                  </a:lnTo>
                  <a:lnTo>
                    <a:pt x="17" y="96"/>
                  </a:lnTo>
                  <a:lnTo>
                    <a:pt x="23" y="126"/>
                  </a:lnTo>
                  <a:lnTo>
                    <a:pt x="36" y="175"/>
                  </a:lnTo>
                  <a:lnTo>
                    <a:pt x="52" y="227"/>
                  </a:lnTo>
                  <a:lnTo>
                    <a:pt x="70" y="281"/>
                  </a:lnTo>
                  <a:lnTo>
                    <a:pt x="88" y="336"/>
                  </a:lnTo>
                  <a:lnTo>
                    <a:pt x="126" y="446"/>
                  </a:lnTo>
                  <a:lnTo>
                    <a:pt x="165" y="552"/>
                  </a:lnTo>
                  <a:lnTo>
                    <a:pt x="199" y="645"/>
                  </a:lnTo>
                  <a:lnTo>
                    <a:pt x="227" y="720"/>
                  </a:lnTo>
                  <a:lnTo>
                    <a:pt x="246" y="769"/>
                  </a:lnTo>
                  <a:lnTo>
                    <a:pt x="254" y="787"/>
                  </a:lnTo>
                  <a:lnTo>
                    <a:pt x="271" y="840"/>
                  </a:lnTo>
                  <a:lnTo>
                    <a:pt x="307" y="907"/>
                  </a:lnTo>
                  <a:lnTo>
                    <a:pt x="344" y="976"/>
                  </a:lnTo>
                  <a:lnTo>
                    <a:pt x="384" y="1044"/>
                  </a:lnTo>
                  <a:lnTo>
                    <a:pt x="424" y="1112"/>
                  </a:lnTo>
                  <a:lnTo>
                    <a:pt x="467" y="1179"/>
                  </a:lnTo>
                  <a:lnTo>
                    <a:pt x="510" y="1245"/>
                  </a:lnTo>
                  <a:lnTo>
                    <a:pt x="532" y="1277"/>
                  </a:lnTo>
                  <a:lnTo>
                    <a:pt x="555" y="1307"/>
                  </a:lnTo>
                  <a:lnTo>
                    <a:pt x="577" y="1337"/>
                  </a:lnTo>
                  <a:lnTo>
                    <a:pt x="599" y="1367"/>
                  </a:lnTo>
                  <a:lnTo>
                    <a:pt x="621" y="1394"/>
                  </a:lnTo>
                  <a:lnTo>
                    <a:pt x="644" y="1422"/>
                  </a:lnTo>
                  <a:lnTo>
                    <a:pt x="666" y="1447"/>
                  </a:lnTo>
                  <a:lnTo>
                    <a:pt x="689" y="1473"/>
                  </a:lnTo>
                  <a:lnTo>
                    <a:pt x="711" y="1495"/>
                  </a:lnTo>
                  <a:lnTo>
                    <a:pt x="734" y="1517"/>
                  </a:lnTo>
                  <a:lnTo>
                    <a:pt x="756" y="1537"/>
                  </a:lnTo>
                  <a:lnTo>
                    <a:pt x="778" y="1555"/>
                  </a:lnTo>
                  <a:lnTo>
                    <a:pt x="799" y="1571"/>
                  </a:lnTo>
                  <a:lnTo>
                    <a:pt x="822" y="1586"/>
                  </a:lnTo>
                  <a:lnTo>
                    <a:pt x="843" y="1599"/>
                  </a:lnTo>
                  <a:lnTo>
                    <a:pt x="864" y="1609"/>
                  </a:lnTo>
                  <a:lnTo>
                    <a:pt x="885" y="1618"/>
                  </a:lnTo>
                  <a:lnTo>
                    <a:pt x="905" y="1624"/>
                  </a:lnTo>
                  <a:lnTo>
                    <a:pt x="925" y="1627"/>
                  </a:lnTo>
                  <a:lnTo>
                    <a:pt x="945" y="1628"/>
                  </a:lnTo>
                  <a:lnTo>
                    <a:pt x="978" y="1626"/>
                  </a:lnTo>
                  <a:lnTo>
                    <a:pt x="1018" y="1620"/>
                  </a:lnTo>
                  <a:lnTo>
                    <a:pt x="1061" y="1608"/>
                  </a:lnTo>
                  <a:lnTo>
                    <a:pt x="1111" y="1593"/>
                  </a:lnTo>
                  <a:lnTo>
                    <a:pt x="1164" y="1574"/>
                  </a:lnTo>
                  <a:lnTo>
                    <a:pt x="1222" y="1551"/>
                  </a:lnTo>
                  <a:lnTo>
                    <a:pt x="1283" y="1526"/>
                  </a:lnTo>
                  <a:lnTo>
                    <a:pt x="1348" y="1497"/>
                  </a:lnTo>
                  <a:lnTo>
                    <a:pt x="1416" y="1466"/>
                  </a:lnTo>
                  <a:lnTo>
                    <a:pt x="1486" y="1432"/>
                  </a:lnTo>
                  <a:lnTo>
                    <a:pt x="1557" y="1396"/>
                  </a:lnTo>
                  <a:lnTo>
                    <a:pt x="1630" y="1358"/>
                  </a:lnTo>
                  <a:lnTo>
                    <a:pt x="1704" y="1319"/>
                  </a:lnTo>
                  <a:lnTo>
                    <a:pt x="1778" y="1279"/>
                  </a:lnTo>
                  <a:lnTo>
                    <a:pt x="1852" y="1236"/>
                  </a:lnTo>
                  <a:lnTo>
                    <a:pt x="1927" y="1194"/>
                  </a:lnTo>
                  <a:lnTo>
                    <a:pt x="2000" y="1151"/>
                  </a:lnTo>
                  <a:lnTo>
                    <a:pt x="2072" y="1107"/>
                  </a:lnTo>
                  <a:lnTo>
                    <a:pt x="2142" y="1064"/>
                  </a:lnTo>
                  <a:lnTo>
                    <a:pt x="2209" y="1020"/>
                  </a:lnTo>
                  <a:lnTo>
                    <a:pt x="2274" y="978"/>
                  </a:lnTo>
                  <a:lnTo>
                    <a:pt x="2337" y="937"/>
                  </a:lnTo>
                  <a:lnTo>
                    <a:pt x="2395" y="895"/>
                  </a:lnTo>
                  <a:lnTo>
                    <a:pt x="2449" y="856"/>
                  </a:lnTo>
                  <a:lnTo>
                    <a:pt x="2499" y="818"/>
                  </a:lnTo>
                  <a:lnTo>
                    <a:pt x="2544" y="782"/>
                  </a:lnTo>
                  <a:lnTo>
                    <a:pt x="2583" y="748"/>
                  </a:lnTo>
                  <a:lnTo>
                    <a:pt x="2617" y="716"/>
                  </a:lnTo>
                  <a:lnTo>
                    <a:pt x="2644" y="688"/>
                  </a:lnTo>
                  <a:lnTo>
                    <a:pt x="2665" y="661"/>
                  </a:lnTo>
                  <a:lnTo>
                    <a:pt x="2679" y="639"/>
                  </a:lnTo>
                  <a:lnTo>
                    <a:pt x="2684" y="619"/>
                  </a:lnTo>
                  <a:lnTo>
                    <a:pt x="2685" y="601"/>
                  </a:lnTo>
                  <a:lnTo>
                    <a:pt x="2683" y="582"/>
                  </a:lnTo>
                  <a:lnTo>
                    <a:pt x="2680" y="560"/>
                  </a:lnTo>
                  <a:lnTo>
                    <a:pt x="2673" y="537"/>
                  </a:lnTo>
                  <a:lnTo>
                    <a:pt x="2666" y="513"/>
                  </a:lnTo>
                  <a:lnTo>
                    <a:pt x="2658" y="488"/>
                  </a:lnTo>
                  <a:lnTo>
                    <a:pt x="2647" y="460"/>
                  </a:lnTo>
                  <a:lnTo>
                    <a:pt x="2635" y="432"/>
                  </a:lnTo>
                  <a:lnTo>
                    <a:pt x="2596" y="416"/>
                  </a:lnTo>
                  <a:lnTo>
                    <a:pt x="2558" y="401"/>
                  </a:lnTo>
                  <a:lnTo>
                    <a:pt x="2540" y="394"/>
                  </a:lnTo>
                  <a:lnTo>
                    <a:pt x="2523" y="389"/>
                  </a:lnTo>
                  <a:lnTo>
                    <a:pt x="2506" y="386"/>
                  </a:lnTo>
                  <a:lnTo>
                    <a:pt x="2490" y="383"/>
                  </a:lnTo>
                  <a:lnTo>
                    <a:pt x="2474" y="381"/>
                  </a:lnTo>
                  <a:lnTo>
                    <a:pt x="2461" y="381"/>
                  </a:lnTo>
                  <a:lnTo>
                    <a:pt x="2448" y="382"/>
                  </a:lnTo>
                  <a:lnTo>
                    <a:pt x="2436" y="385"/>
                  </a:lnTo>
                  <a:lnTo>
                    <a:pt x="2431" y="387"/>
                  </a:lnTo>
                  <a:lnTo>
                    <a:pt x="2426" y="389"/>
                  </a:lnTo>
                  <a:lnTo>
                    <a:pt x="2420" y="392"/>
                  </a:lnTo>
                  <a:lnTo>
                    <a:pt x="2417" y="395"/>
                  </a:lnTo>
                  <a:lnTo>
                    <a:pt x="2413" y="400"/>
                  </a:lnTo>
                  <a:lnTo>
                    <a:pt x="2410" y="404"/>
                  </a:lnTo>
                  <a:lnTo>
                    <a:pt x="2407" y="408"/>
                  </a:lnTo>
                  <a:lnTo>
                    <a:pt x="2403" y="413"/>
                  </a:lnTo>
                  <a:close/>
                </a:path>
              </a:pathLst>
            </a:custGeom>
            <a:solidFill>
              <a:srgbClr val="5A1C68"/>
            </a:solidFill>
            <a:ln w="9525">
              <a:noFill/>
              <a:round/>
              <a:headEnd/>
              <a:tailEnd/>
            </a:ln>
          </p:spPr>
          <p:txBody>
            <a:bodyPr/>
            <a:lstStyle/>
            <a:p>
              <a:endParaRPr lang="zh-TW" altLang="en-US"/>
            </a:p>
          </p:txBody>
        </p:sp>
        <p:sp>
          <p:nvSpPr>
            <p:cNvPr id="36948" name="Freeform 119"/>
            <p:cNvSpPr>
              <a:spLocks/>
            </p:cNvSpPr>
            <p:nvPr/>
          </p:nvSpPr>
          <p:spPr bwMode="auto">
            <a:xfrm>
              <a:off x="-681038" y="1446213"/>
              <a:ext cx="95250" cy="131762"/>
            </a:xfrm>
            <a:custGeom>
              <a:avLst/>
              <a:gdLst>
                <a:gd name="T0" fmla="*/ 2147483647 w 543"/>
                <a:gd name="T1" fmla="*/ 0 h 754"/>
                <a:gd name="T2" fmla="*/ 2147483647 w 543"/>
                <a:gd name="T3" fmla="*/ 2147483647 h 754"/>
                <a:gd name="T4" fmla="*/ 2147483647 w 543"/>
                <a:gd name="T5" fmla="*/ 2147483647 h 754"/>
                <a:gd name="T6" fmla="*/ 2147483647 w 543"/>
                <a:gd name="T7" fmla="*/ 2147483647 h 754"/>
                <a:gd name="T8" fmla="*/ 2147483647 w 543"/>
                <a:gd name="T9" fmla="*/ 2147483647 h 754"/>
                <a:gd name="T10" fmla="*/ 2147483647 w 543"/>
                <a:gd name="T11" fmla="*/ 2147483647 h 754"/>
                <a:gd name="T12" fmla="*/ 2147483647 w 543"/>
                <a:gd name="T13" fmla="*/ 2147483647 h 754"/>
                <a:gd name="T14" fmla="*/ 2147483647 w 543"/>
                <a:gd name="T15" fmla="*/ 2147483647 h 754"/>
                <a:gd name="T16" fmla="*/ 2147483647 w 543"/>
                <a:gd name="T17" fmla="*/ 2147483647 h 754"/>
                <a:gd name="T18" fmla="*/ 2147483647 w 543"/>
                <a:gd name="T19" fmla="*/ 2147483647 h 754"/>
                <a:gd name="T20" fmla="*/ 2147483647 w 543"/>
                <a:gd name="T21" fmla="*/ 2147483647 h 754"/>
                <a:gd name="T22" fmla="*/ 2147483647 w 543"/>
                <a:gd name="T23" fmla="*/ 2147483647 h 754"/>
                <a:gd name="T24" fmla="*/ 2147483647 w 543"/>
                <a:gd name="T25" fmla="*/ 2147483647 h 754"/>
                <a:gd name="T26" fmla="*/ 0 w 543"/>
                <a:gd name="T27" fmla="*/ 2147483647 h 754"/>
                <a:gd name="T28" fmla="*/ 0 w 543"/>
                <a:gd name="T29" fmla="*/ 2147483647 h 754"/>
                <a:gd name="T30" fmla="*/ 2147483647 w 543"/>
                <a:gd name="T31" fmla="*/ 2147483647 h 754"/>
                <a:gd name="T32" fmla="*/ 2147483647 w 543"/>
                <a:gd name="T33" fmla="*/ 2147483647 h 754"/>
                <a:gd name="T34" fmla="*/ 2147483647 w 543"/>
                <a:gd name="T35" fmla="*/ 2147483647 h 754"/>
                <a:gd name="T36" fmla="*/ 2147483647 w 543"/>
                <a:gd name="T37" fmla="*/ 2147483647 h 754"/>
                <a:gd name="T38" fmla="*/ 2147483647 w 543"/>
                <a:gd name="T39" fmla="*/ 2147483647 h 754"/>
                <a:gd name="T40" fmla="*/ 2147483647 w 543"/>
                <a:gd name="T41" fmla="*/ 2147483647 h 754"/>
                <a:gd name="T42" fmla="*/ 2147483647 w 543"/>
                <a:gd name="T43" fmla="*/ 2147483647 h 754"/>
                <a:gd name="T44" fmla="*/ 2147483647 w 543"/>
                <a:gd name="T45" fmla="*/ 2147483647 h 754"/>
                <a:gd name="T46" fmla="*/ 2147483647 w 543"/>
                <a:gd name="T47" fmla="*/ 2147483647 h 754"/>
                <a:gd name="T48" fmla="*/ 2147483647 w 543"/>
                <a:gd name="T49" fmla="*/ 2147483647 h 754"/>
                <a:gd name="T50" fmla="*/ 2147483647 w 543"/>
                <a:gd name="T51" fmla="*/ 2147483647 h 754"/>
                <a:gd name="T52" fmla="*/ 2147483647 w 543"/>
                <a:gd name="T53" fmla="*/ 2147483647 h 754"/>
                <a:gd name="T54" fmla="*/ 2147483647 w 543"/>
                <a:gd name="T55" fmla="*/ 2147483647 h 754"/>
                <a:gd name="T56" fmla="*/ 2147483647 w 543"/>
                <a:gd name="T57" fmla="*/ 2147483647 h 754"/>
                <a:gd name="T58" fmla="*/ 2147483647 w 543"/>
                <a:gd name="T59" fmla="*/ 2147483647 h 754"/>
                <a:gd name="T60" fmla="*/ 2147483647 w 543"/>
                <a:gd name="T61" fmla="*/ 2147483647 h 754"/>
                <a:gd name="T62" fmla="*/ 2147483647 w 543"/>
                <a:gd name="T63" fmla="*/ 2147483647 h 754"/>
                <a:gd name="T64" fmla="*/ 2147483647 w 543"/>
                <a:gd name="T65" fmla="*/ 2147483647 h 754"/>
                <a:gd name="T66" fmla="*/ 2147483647 w 543"/>
                <a:gd name="T67" fmla="*/ 2147483647 h 754"/>
                <a:gd name="T68" fmla="*/ 2147483647 w 543"/>
                <a:gd name="T69" fmla="*/ 2147483647 h 754"/>
                <a:gd name="T70" fmla="*/ 2147483647 w 543"/>
                <a:gd name="T71" fmla="*/ 2147483647 h 754"/>
                <a:gd name="T72" fmla="*/ 2147483647 w 543"/>
                <a:gd name="T73" fmla="*/ 2147483647 h 754"/>
                <a:gd name="T74" fmla="*/ 2147483647 w 543"/>
                <a:gd name="T75" fmla="*/ 2147483647 h 754"/>
                <a:gd name="T76" fmla="*/ 2147483647 w 543"/>
                <a:gd name="T77" fmla="*/ 2147483647 h 754"/>
                <a:gd name="T78" fmla="*/ 2147483647 w 543"/>
                <a:gd name="T79" fmla="*/ 2147483647 h 754"/>
                <a:gd name="T80" fmla="*/ 2147483647 w 543"/>
                <a:gd name="T81" fmla="*/ 2147483647 h 754"/>
                <a:gd name="T82" fmla="*/ 2147483647 w 543"/>
                <a:gd name="T83" fmla="*/ 2147483647 h 754"/>
                <a:gd name="T84" fmla="*/ 2147483647 w 543"/>
                <a:gd name="T85" fmla="*/ 0 h 7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3"/>
                <a:gd name="T130" fmla="*/ 0 h 754"/>
                <a:gd name="T131" fmla="*/ 543 w 543"/>
                <a:gd name="T132" fmla="*/ 754 h 7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3" h="754">
                  <a:moveTo>
                    <a:pt x="188" y="0"/>
                  </a:moveTo>
                  <a:lnTo>
                    <a:pt x="181" y="5"/>
                  </a:lnTo>
                  <a:lnTo>
                    <a:pt x="162" y="21"/>
                  </a:lnTo>
                  <a:lnTo>
                    <a:pt x="133" y="45"/>
                  </a:lnTo>
                  <a:lnTo>
                    <a:pt x="101" y="72"/>
                  </a:lnTo>
                  <a:lnTo>
                    <a:pt x="84" y="87"/>
                  </a:lnTo>
                  <a:lnTo>
                    <a:pt x="69" y="103"/>
                  </a:lnTo>
                  <a:lnTo>
                    <a:pt x="53" y="119"/>
                  </a:lnTo>
                  <a:lnTo>
                    <a:pt x="38" y="134"/>
                  </a:lnTo>
                  <a:lnTo>
                    <a:pt x="25" y="148"/>
                  </a:lnTo>
                  <a:lnTo>
                    <a:pt x="15" y="162"/>
                  </a:lnTo>
                  <a:lnTo>
                    <a:pt x="6" y="175"/>
                  </a:lnTo>
                  <a:lnTo>
                    <a:pt x="1" y="187"/>
                  </a:lnTo>
                  <a:lnTo>
                    <a:pt x="0" y="193"/>
                  </a:lnTo>
                  <a:lnTo>
                    <a:pt x="0" y="201"/>
                  </a:lnTo>
                  <a:lnTo>
                    <a:pt x="2" y="212"/>
                  </a:lnTo>
                  <a:lnTo>
                    <a:pt x="4" y="224"/>
                  </a:lnTo>
                  <a:lnTo>
                    <a:pt x="7" y="237"/>
                  </a:lnTo>
                  <a:lnTo>
                    <a:pt x="12" y="252"/>
                  </a:lnTo>
                  <a:lnTo>
                    <a:pt x="18" y="269"/>
                  </a:lnTo>
                  <a:lnTo>
                    <a:pt x="25" y="287"/>
                  </a:lnTo>
                  <a:lnTo>
                    <a:pt x="41" y="326"/>
                  </a:lnTo>
                  <a:lnTo>
                    <a:pt x="61" y="369"/>
                  </a:lnTo>
                  <a:lnTo>
                    <a:pt x="83" y="413"/>
                  </a:lnTo>
                  <a:lnTo>
                    <a:pt x="110" y="459"/>
                  </a:lnTo>
                  <a:lnTo>
                    <a:pt x="124" y="483"/>
                  </a:lnTo>
                  <a:lnTo>
                    <a:pt x="137" y="505"/>
                  </a:lnTo>
                  <a:lnTo>
                    <a:pt x="152" y="529"/>
                  </a:lnTo>
                  <a:lnTo>
                    <a:pt x="168" y="552"/>
                  </a:lnTo>
                  <a:lnTo>
                    <a:pt x="184" y="574"/>
                  </a:lnTo>
                  <a:lnTo>
                    <a:pt x="200" y="596"/>
                  </a:lnTo>
                  <a:lnTo>
                    <a:pt x="217" y="617"/>
                  </a:lnTo>
                  <a:lnTo>
                    <a:pt x="233" y="638"/>
                  </a:lnTo>
                  <a:lnTo>
                    <a:pt x="251" y="657"/>
                  </a:lnTo>
                  <a:lnTo>
                    <a:pt x="268" y="675"/>
                  </a:lnTo>
                  <a:lnTo>
                    <a:pt x="285" y="692"/>
                  </a:lnTo>
                  <a:lnTo>
                    <a:pt x="303" y="708"/>
                  </a:lnTo>
                  <a:lnTo>
                    <a:pt x="321" y="723"/>
                  </a:lnTo>
                  <a:lnTo>
                    <a:pt x="338" y="734"/>
                  </a:lnTo>
                  <a:lnTo>
                    <a:pt x="356" y="746"/>
                  </a:lnTo>
                  <a:lnTo>
                    <a:pt x="374" y="754"/>
                  </a:lnTo>
                  <a:lnTo>
                    <a:pt x="543" y="617"/>
                  </a:lnTo>
                  <a:lnTo>
                    <a:pt x="188" y="0"/>
                  </a:lnTo>
                  <a:close/>
                </a:path>
              </a:pathLst>
            </a:custGeom>
            <a:solidFill>
              <a:srgbClr val="D6B5C9"/>
            </a:solidFill>
            <a:ln w="9525">
              <a:noFill/>
              <a:round/>
              <a:headEnd/>
              <a:tailEnd/>
            </a:ln>
          </p:spPr>
          <p:txBody>
            <a:bodyPr/>
            <a:lstStyle/>
            <a:p>
              <a:endParaRPr lang="zh-TW" altLang="en-US"/>
            </a:p>
          </p:txBody>
        </p:sp>
        <p:sp>
          <p:nvSpPr>
            <p:cNvPr id="36949" name="Freeform 120"/>
            <p:cNvSpPr>
              <a:spLocks/>
            </p:cNvSpPr>
            <p:nvPr/>
          </p:nvSpPr>
          <p:spPr bwMode="auto">
            <a:xfrm>
              <a:off x="-639763" y="942975"/>
              <a:ext cx="166688" cy="639762"/>
            </a:xfrm>
            <a:custGeom>
              <a:avLst/>
              <a:gdLst>
                <a:gd name="T0" fmla="*/ 2147483647 w 949"/>
                <a:gd name="T1" fmla="*/ 2147483647 h 3625"/>
                <a:gd name="T2" fmla="*/ 2147483647 w 949"/>
                <a:gd name="T3" fmla="*/ 2147483647 h 3625"/>
                <a:gd name="T4" fmla="*/ 2147483647 w 949"/>
                <a:gd name="T5" fmla="*/ 2147483647 h 3625"/>
                <a:gd name="T6" fmla="*/ 2147483647 w 949"/>
                <a:gd name="T7" fmla="*/ 2147483647 h 3625"/>
                <a:gd name="T8" fmla="*/ 2147483647 w 949"/>
                <a:gd name="T9" fmla="*/ 2147483647 h 3625"/>
                <a:gd name="T10" fmla="*/ 2147483647 w 949"/>
                <a:gd name="T11" fmla="*/ 2147483647 h 3625"/>
                <a:gd name="T12" fmla="*/ 2147483647 w 949"/>
                <a:gd name="T13" fmla="*/ 2147483647 h 3625"/>
                <a:gd name="T14" fmla="*/ 2147483647 w 949"/>
                <a:gd name="T15" fmla="*/ 2147483647 h 3625"/>
                <a:gd name="T16" fmla="*/ 2147483647 w 949"/>
                <a:gd name="T17" fmla="*/ 2147483647 h 3625"/>
                <a:gd name="T18" fmla="*/ 2147483647 w 949"/>
                <a:gd name="T19" fmla="*/ 2147483647 h 3625"/>
                <a:gd name="T20" fmla="*/ 2147483647 w 949"/>
                <a:gd name="T21" fmla="*/ 2147483647 h 3625"/>
                <a:gd name="T22" fmla="*/ 2147483647 w 949"/>
                <a:gd name="T23" fmla="*/ 2147483647 h 3625"/>
                <a:gd name="T24" fmla="*/ 2147483647 w 949"/>
                <a:gd name="T25" fmla="*/ 2147483647 h 3625"/>
                <a:gd name="T26" fmla="*/ 2147483647 w 949"/>
                <a:gd name="T27" fmla="*/ 2147483647 h 3625"/>
                <a:gd name="T28" fmla="*/ 2147483647 w 949"/>
                <a:gd name="T29" fmla="*/ 2147483647 h 3625"/>
                <a:gd name="T30" fmla="*/ 2147483647 w 949"/>
                <a:gd name="T31" fmla="*/ 2147483647 h 3625"/>
                <a:gd name="T32" fmla="*/ 2147483647 w 949"/>
                <a:gd name="T33" fmla="*/ 2147483647 h 3625"/>
                <a:gd name="T34" fmla="*/ 2147483647 w 949"/>
                <a:gd name="T35" fmla="*/ 2147483647 h 3625"/>
                <a:gd name="T36" fmla="*/ 2147483647 w 949"/>
                <a:gd name="T37" fmla="*/ 2147483647 h 3625"/>
                <a:gd name="T38" fmla="*/ 2147483647 w 949"/>
                <a:gd name="T39" fmla="*/ 2147483647 h 3625"/>
                <a:gd name="T40" fmla="*/ 2147483647 w 949"/>
                <a:gd name="T41" fmla="*/ 2147483647 h 3625"/>
                <a:gd name="T42" fmla="*/ 2147483647 w 949"/>
                <a:gd name="T43" fmla="*/ 2147483647 h 3625"/>
                <a:gd name="T44" fmla="*/ 2147483647 w 949"/>
                <a:gd name="T45" fmla="*/ 2147483647 h 3625"/>
                <a:gd name="T46" fmla="*/ 2147483647 w 949"/>
                <a:gd name="T47" fmla="*/ 2147483647 h 3625"/>
                <a:gd name="T48" fmla="*/ 2147483647 w 949"/>
                <a:gd name="T49" fmla="*/ 2147483647 h 3625"/>
                <a:gd name="T50" fmla="*/ 2147483647 w 949"/>
                <a:gd name="T51" fmla="*/ 2147483647 h 3625"/>
                <a:gd name="T52" fmla="*/ 2147483647 w 949"/>
                <a:gd name="T53" fmla="*/ 2147483647 h 3625"/>
                <a:gd name="T54" fmla="*/ 2147483647 w 949"/>
                <a:gd name="T55" fmla="*/ 2147483647 h 3625"/>
                <a:gd name="T56" fmla="*/ 2147483647 w 949"/>
                <a:gd name="T57" fmla="*/ 2147483647 h 3625"/>
                <a:gd name="T58" fmla="*/ 0 w 949"/>
                <a:gd name="T59" fmla="*/ 2147483647 h 3625"/>
                <a:gd name="T60" fmla="*/ 0 w 949"/>
                <a:gd name="T61" fmla="*/ 2147483647 h 3625"/>
                <a:gd name="T62" fmla="*/ 2147483647 w 949"/>
                <a:gd name="T63" fmla="*/ 2147483647 h 3625"/>
                <a:gd name="T64" fmla="*/ 2147483647 w 949"/>
                <a:gd name="T65" fmla="*/ 2147483647 h 3625"/>
                <a:gd name="T66" fmla="*/ 2147483647 w 949"/>
                <a:gd name="T67" fmla="*/ 2147483647 h 3625"/>
                <a:gd name="T68" fmla="*/ 2147483647 w 949"/>
                <a:gd name="T69" fmla="*/ 2147483647 h 3625"/>
                <a:gd name="T70" fmla="*/ 2147483647 w 949"/>
                <a:gd name="T71" fmla="*/ 2147483647 h 3625"/>
                <a:gd name="T72" fmla="*/ 2147483647 w 949"/>
                <a:gd name="T73" fmla="*/ 2147483647 h 3625"/>
                <a:gd name="T74" fmla="*/ 2147483647 w 949"/>
                <a:gd name="T75" fmla="*/ 2147483647 h 3625"/>
                <a:gd name="T76" fmla="*/ 2147483647 w 949"/>
                <a:gd name="T77" fmla="*/ 2147483647 h 3625"/>
                <a:gd name="T78" fmla="*/ 2147483647 w 949"/>
                <a:gd name="T79" fmla="*/ 2147483647 h 3625"/>
                <a:gd name="T80" fmla="*/ 2147483647 w 949"/>
                <a:gd name="T81" fmla="*/ 2147483647 h 3625"/>
                <a:gd name="T82" fmla="*/ 2147483647 w 949"/>
                <a:gd name="T83" fmla="*/ 2147483647 h 3625"/>
                <a:gd name="T84" fmla="*/ 2147483647 w 949"/>
                <a:gd name="T85" fmla="*/ 2147483647 h 3625"/>
                <a:gd name="T86" fmla="*/ 2147483647 w 949"/>
                <a:gd name="T87" fmla="*/ 0 h 3625"/>
                <a:gd name="T88" fmla="*/ 2147483647 w 949"/>
                <a:gd name="T89" fmla="*/ 0 h 3625"/>
                <a:gd name="T90" fmla="*/ 2147483647 w 949"/>
                <a:gd name="T91" fmla="*/ 2147483647 h 3625"/>
                <a:gd name="T92" fmla="*/ 2147483647 w 949"/>
                <a:gd name="T93" fmla="*/ 2147483647 h 3625"/>
                <a:gd name="T94" fmla="*/ 2147483647 w 949"/>
                <a:gd name="T95" fmla="*/ 2147483647 h 3625"/>
                <a:gd name="T96" fmla="*/ 2147483647 w 949"/>
                <a:gd name="T97" fmla="*/ 2147483647 h 3625"/>
                <a:gd name="T98" fmla="*/ 2147483647 w 949"/>
                <a:gd name="T99" fmla="*/ 2147483647 h 3625"/>
                <a:gd name="T100" fmla="*/ 2147483647 w 949"/>
                <a:gd name="T101" fmla="*/ 2147483647 h 3625"/>
                <a:gd name="T102" fmla="*/ 2147483647 w 949"/>
                <a:gd name="T103" fmla="*/ 2147483647 h 3625"/>
                <a:gd name="T104" fmla="*/ 2147483647 w 949"/>
                <a:gd name="T105" fmla="*/ 2147483647 h 36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49"/>
                <a:gd name="T160" fmla="*/ 0 h 3625"/>
                <a:gd name="T161" fmla="*/ 949 w 949"/>
                <a:gd name="T162" fmla="*/ 3625 h 36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49" h="3625">
                  <a:moveTo>
                    <a:pt x="949" y="76"/>
                  </a:moveTo>
                  <a:lnTo>
                    <a:pt x="196" y="3490"/>
                  </a:lnTo>
                  <a:lnTo>
                    <a:pt x="194" y="3498"/>
                  </a:lnTo>
                  <a:lnTo>
                    <a:pt x="188" y="3519"/>
                  </a:lnTo>
                  <a:lnTo>
                    <a:pt x="184" y="3532"/>
                  </a:lnTo>
                  <a:lnTo>
                    <a:pt x="179" y="3546"/>
                  </a:lnTo>
                  <a:lnTo>
                    <a:pt x="171" y="3562"/>
                  </a:lnTo>
                  <a:lnTo>
                    <a:pt x="164" y="3577"/>
                  </a:lnTo>
                  <a:lnTo>
                    <a:pt x="159" y="3583"/>
                  </a:lnTo>
                  <a:lnTo>
                    <a:pt x="154" y="3591"/>
                  </a:lnTo>
                  <a:lnTo>
                    <a:pt x="148" y="3597"/>
                  </a:lnTo>
                  <a:lnTo>
                    <a:pt x="143" y="3602"/>
                  </a:lnTo>
                  <a:lnTo>
                    <a:pt x="136" y="3609"/>
                  </a:lnTo>
                  <a:lnTo>
                    <a:pt x="130" y="3613"/>
                  </a:lnTo>
                  <a:lnTo>
                    <a:pt x="123" y="3617"/>
                  </a:lnTo>
                  <a:lnTo>
                    <a:pt x="115" y="3620"/>
                  </a:lnTo>
                  <a:lnTo>
                    <a:pt x="107" y="3623"/>
                  </a:lnTo>
                  <a:lnTo>
                    <a:pt x="98" y="3624"/>
                  </a:lnTo>
                  <a:lnTo>
                    <a:pt x="89" y="3625"/>
                  </a:lnTo>
                  <a:lnTo>
                    <a:pt x="79" y="3624"/>
                  </a:lnTo>
                  <a:lnTo>
                    <a:pt x="70" y="3622"/>
                  </a:lnTo>
                  <a:lnTo>
                    <a:pt x="59" y="3619"/>
                  </a:lnTo>
                  <a:lnTo>
                    <a:pt x="47" y="3615"/>
                  </a:lnTo>
                  <a:lnTo>
                    <a:pt x="36" y="3610"/>
                  </a:lnTo>
                  <a:lnTo>
                    <a:pt x="29" y="3603"/>
                  </a:lnTo>
                  <a:lnTo>
                    <a:pt x="16" y="3588"/>
                  </a:lnTo>
                  <a:lnTo>
                    <a:pt x="9" y="3579"/>
                  </a:lnTo>
                  <a:lnTo>
                    <a:pt x="3" y="3567"/>
                  </a:lnTo>
                  <a:lnTo>
                    <a:pt x="1" y="3561"/>
                  </a:lnTo>
                  <a:lnTo>
                    <a:pt x="0" y="3555"/>
                  </a:lnTo>
                  <a:lnTo>
                    <a:pt x="0" y="3548"/>
                  </a:lnTo>
                  <a:lnTo>
                    <a:pt x="1" y="3541"/>
                  </a:lnTo>
                  <a:lnTo>
                    <a:pt x="875" y="81"/>
                  </a:lnTo>
                  <a:lnTo>
                    <a:pt x="876" y="74"/>
                  </a:lnTo>
                  <a:lnTo>
                    <a:pt x="881" y="56"/>
                  </a:lnTo>
                  <a:lnTo>
                    <a:pt x="884" y="44"/>
                  </a:lnTo>
                  <a:lnTo>
                    <a:pt x="889" y="34"/>
                  </a:lnTo>
                  <a:lnTo>
                    <a:pt x="893" y="22"/>
                  </a:lnTo>
                  <a:lnTo>
                    <a:pt x="898" y="13"/>
                  </a:lnTo>
                  <a:lnTo>
                    <a:pt x="900" y="8"/>
                  </a:lnTo>
                  <a:lnTo>
                    <a:pt x="904" y="5"/>
                  </a:lnTo>
                  <a:lnTo>
                    <a:pt x="907" y="3"/>
                  </a:lnTo>
                  <a:lnTo>
                    <a:pt x="910" y="1"/>
                  </a:lnTo>
                  <a:lnTo>
                    <a:pt x="913" y="0"/>
                  </a:lnTo>
                  <a:lnTo>
                    <a:pt x="915" y="0"/>
                  </a:lnTo>
                  <a:lnTo>
                    <a:pt x="918" y="1"/>
                  </a:lnTo>
                  <a:lnTo>
                    <a:pt x="923" y="3"/>
                  </a:lnTo>
                  <a:lnTo>
                    <a:pt x="926" y="6"/>
                  </a:lnTo>
                  <a:lnTo>
                    <a:pt x="929" y="12"/>
                  </a:lnTo>
                  <a:lnTo>
                    <a:pt x="932" y="18"/>
                  </a:lnTo>
                  <a:lnTo>
                    <a:pt x="935" y="26"/>
                  </a:lnTo>
                  <a:lnTo>
                    <a:pt x="943" y="48"/>
                  </a:lnTo>
                  <a:lnTo>
                    <a:pt x="949" y="76"/>
                  </a:lnTo>
                  <a:close/>
                </a:path>
              </a:pathLst>
            </a:custGeom>
            <a:solidFill>
              <a:srgbClr val="AD8158"/>
            </a:solidFill>
            <a:ln w="9525">
              <a:noFill/>
              <a:round/>
              <a:headEnd/>
              <a:tailEnd/>
            </a:ln>
          </p:spPr>
          <p:txBody>
            <a:bodyPr/>
            <a:lstStyle/>
            <a:p>
              <a:endParaRPr lang="zh-TW" altLang="en-US"/>
            </a:p>
          </p:txBody>
        </p:sp>
        <p:sp>
          <p:nvSpPr>
            <p:cNvPr id="36950" name="Freeform 121"/>
            <p:cNvSpPr>
              <a:spLocks/>
            </p:cNvSpPr>
            <p:nvPr/>
          </p:nvSpPr>
          <p:spPr bwMode="auto">
            <a:xfrm>
              <a:off x="-623888" y="1065213"/>
              <a:ext cx="127000" cy="512762"/>
            </a:xfrm>
            <a:custGeom>
              <a:avLst/>
              <a:gdLst>
                <a:gd name="T0" fmla="*/ 2147483647 w 717"/>
                <a:gd name="T1" fmla="*/ 0 h 2909"/>
                <a:gd name="T2" fmla="*/ 2147483647 w 717"/>
                <a:gd name="T3" fmla="*/ 2147483647 h 2909"/>
                <a:gd name="T4" fmla="*/ 2147483647 w 717"/>
                <a:gd name="T5" fmla="*/ 2147483647 h 2909"/>
                <a:gd name="T6" fmla="*/ 2147483647 w 717"/>
                <a:gd name="T7" fmla="*/ 2147483647 h 2909"/>
                <a:gd name="T8" fmla="*/ 2147483647 w 717"/>
                <a:gd name="T9" fmla="*/ 2147483647 h 2909"/>
                <a:gd name="T10" fmla="*/ 2147483647 w 717"/>
                <a:gd name="T11" fmla="*/ 2147483647 h 2909"/>
                <a:gd name="T12" fmla="*/ 2147483647 w 717"/>
                <a:gd name="T13" fmla="*/ 2147483647 h 2909"/>
                <a:gd name="T14" fmla="*/ 2147483647 w 717"/>
                <a:gd name="T15" fmla="*/ 2147483647 h 2909"/>
                <a:gd name="T16" fmla="*/ 2147483647 w 717"/>
                <a:gd name="T17" fmla="*/ 2147483647 h 2909"/>
                <a:gd name="T18" fmla="*/ 2147483647 w 717"/>
                <a:gd name="T19" fmla="*/ 2147483647 h 2909"/>
                <a:gd name="T20" fmla="*/ 2147483647 w 717"/>
                <a:gd name="T21" fmla="*/ 2147483647 h 2909"/>
                <a:gd name="T22" fmla="*/ 2147483647 w 717"/>
                <a:gd name="T23" fmla="*/ 2147483647 h 2909"/>
                <a:gd name="T24" fmla="*/ 2147483647 w 717"/>
                <a:gd name="T25" fmla="*/ 2147483647 h 2909"/>
                <a:gd name="T26" fmla="*/ 2147483647 w 717"/>
                <a:gd name="T27" fmla="*/ 2147483647 h 2909"/>
                <a:gd name="T28" fmla="*/ 2147483647 w 717"/>
                <a:gd name="T29" fmla="*/ 2147483647 h 2909"/>
                <a:gd name="T30" fmla="*/ 2147483647 w 717"/>
                <a:gd name="T31" fmla="*/ 2147483647 h 2909"/>
                <a:gd name="T32" fmla="*/ 2147483647 w 717"/>
                <a:gd name="T33" fmla="*/ 2147483647 h 2909"/>
                <a:gd name="T34" fmla="*/ 0 w 717"/>
                <a:gd name="T35" fmla="*/ 2147483647 h 2909"/>
                <a:gd name="T36" fmla="*/ 0 w 717"/>
                <a:gd name="T37" fmla="*/ 2147483647 h 2909"/>
                <a:gd name="T38" fmla="*/ 2147483647 w 717"/>
                <a:gd name="T39" fmla="*/ 2147483647 h 2909"/>
                <a:gd name="T40" fmla="*/ 2147483647 w 717"/>
                <a:gd name="T41" fmla="*/ 0 h 2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7"/>
                <a:gd name="T64" fmla="*/ 0 h 2909"/>
                <a:gd name="T65" fmla="*/ 717 w 717"/>
                <a:gd name="T66" fmla="*/ 2909 h 29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7" h="2909">
                  <a:moveTo>
                    <a:pt x="717" y="0"/>
                  </a:moveTo>
                  <a:lnTo>
                    <a:pt x="101" y="2795"/>
                  </a:lnTo>
                  <a:lnTo>
                    <a:pt x="98" y="2808"/>
                  </a:lnTo>
                  <a:lnTo>
                    <a:pt x="89" y="2838"/>
                  </a:lnTo>
                  <a:lnTo>
                    <a:pt x="82" y="2856"/>
                  </a:lnTo>
                  <a:lnTo>
                    <a:pt x="72" y="2875"/>
                  </a:lnTo>
                  <a:lnTo>
                    <a:pt x="66" y="2885"/>
                  </a:lnTo>
                  <a:lnTo>
                    <a:pt x="59" y="2893"/>
                  </a:lnTo>
                  <a:lnTo>
                    <a:pt x="53" y="2902"/>
                  </a:lnTo>
                  <a:lnTo>
                    <a:pt x="46" y="2909"/>
                  </a:lnTo>
                  <a:lnTo>
                    <a:pt x="41" y="2907"/>
                  </a:lnTo>
                  <a:lnTo>
                    <a:pt x="36" y="2905"/>
                  </a:lnTo>
                  <a:lnTo>
                    <a:pt x="30" y="2900"/>
                  </a:lnTo>
                  <a:lnTo>
                    <a:pt x="16" y="2885"/>
                  </a:lnTo>
                  <a:lnTo>
                    <a:pt x="10" y="2874"/>
                  </a:lnTo>
                  <a:lnTo>
                    <a:pt x="3" y="2863"/>
                  </a:lnTo>
                  <a:lnTo>
                    <a:pt x="1" y="2857"/>
                  </a:lnTo>
                  <a:lnTo>
                    <a:pt x="0" y="2850"/>
                  </a:lnTo>
                  <a:lnTo>
                    <a:pt x="0" y="2844"/>
                  </a:lnTo>
                  <a:lnTo>
                    <a:pt x="1" y="2837"/>
                  </a:lnTo>
                  <a:lnTo>
                    <a:pt x="717" y="0"/>
                  </a:lnTo>
                  <a:close/>
                </a:path>
              </a:pathLst>
            </a:custGeom>
            <a:solidFill>
              <a:srgbClr val="94612E"/>
            </a:solidFill>
            <a:ln w="9525">
              <a:noFill/>
              <a:round/>
              <a:headEnd/>
              <a:tailEnd/>
            </a:ln>
          </p:spPr>
          <p:txBody>
            <a:bodyPr/>
            <a:lstStyle/>
            <a:p>
              <a:endParaRPr lang="zh-TW" altLang="en-US"/>
            </a:p>
          </p:txBody>
        </p:sp>
        <p:sp>
          <p:nvSpPr>
            <p:cNvPr id="36951" name="Freeform 122"/>
            <p:cNvSpPr>
              <a:spLocks/>
            </p:cNvSpPr>
            <p:nvPr/>
          </p:nvSpPr>
          <p:spPr bwMode="auto">
            <a:xfrm>
              <a:off x="-608013" y="1343025"/>
              <a:ext cx="168275" cy="238125"/>
            </a:xfrm>
            <a:custGeom>
              <a:avLst/>
              <a:gdLst>
                <a:gd name="T0" fmla="*/ 2147483647 w 957"/>
                <a:gd name="T1" fmla="*/ 2147483647 h 1348"/>
                <a:gd name="T2" fmla="*/ 2147483647 w 957"/>
                <a:gd name="T3" fmla="*/ 2147483647 h 1348"/>
                <a:gd name="T4" fmla="*/ 2147483647 w 957"/>
                <a:gd name="T5" fmla="*/ 2147483647 h 1348"/>
                <a:gd name="T6" fmla="*/ 2147483647 w 957"/>
                <a:gd name="T7" fmla="*/ 2147483647 h 1348"/>
                <a:gd name="T8" fmla="*/ 2147483647 w 957"/>
                <a:gd name="T9" fmla="*/ 2147483647 h 1348"/>
                <a:gd name="T10" fmla="*/ 2147483647 w 957"/>
                <a:gd name="T11" fmla="*/ 2147483647 h 1348"/>
                <a:gd name="T12" fmla="*/ 2147483647 w 957"/>
                <a:gd name="T13" fmla="*/ 2147483647 h 1348"/>
                <a:gd name="T14" fmla="*/ 2147483647 w 957"/>
                <a:gd name="T15" fmla="*/ 2147483647 h 1348"/>
                <a:gd name="T16" fmla="*/ 2147483647 w 957"/>
                <a:gd name="T17" fmla="*/ 2147483647 h 1348"/>
                <a:gd name="T18" fmla="*/ 2147483647 w 957"/>
                <a:gd name="T19" fmla="*/ 2147483647 h 1348"/>
                <a:gd name="T20" fmla="*/ 2147483647 w 957"/>
                <a:gd name="T21" fmla="*/ 2147483647 h 1348"/>
                <a:gd name="T22" fmla="*/ 2147483647 w 957"/>
                <a:gd name="T23" fmla="*/ 2147483647 h 1348"/>
                <a:gd name="T24" fmla="*/ 2147483647 w 957"/>
                <a:gd name="T25" fmla="*/ 2147483647 h 1348"/>
                <a:gd name="T26" fmla="*/ 2147483647 w 957"/>
                <a:gd name="T27" fmla="*/ 2147483647 h 1348"/>
                <a:gd name="T28" fmla="*/ 2147483647 w 957"/>
                <a:gd name="T29" fmla="*/ 2147483647 h 1348"/>
                <a:gd name="T30" fmla="*/ 2147483647 w 957"/>
                <a:gd name="T31" fmla="*/ 2147483647 h 1348"/>
                <a:gd name="T32" fmla="*/ 2147483647 w 957"/>
                <a:gd name="T33" fmla="*/ 2147483647 h 1348"/>
                <a:gd name="T34" fmla="*/ 2147483647 w 957"/>
                <a:gd name="T35" fmla="*/ 2147483647 h 1348"/>
                <a:gd name="T36" fmla="*/ 2147483647 w 957"/>
                <a:gd name="T37" fmla="*/ 2147483647 h 1348"/>
                <a:gd name="T38" fmla="*/ 2147483647 w 957"/>
                <a:gd name="T39" fmla="*/ 2147483647 h 1348"/>
                <a:gd name="T40" fmla="*/ 2147483647 w 957"/>
                <a:gd name="T41" fmla="*/ 2147483647 h 1348"/>
                <a:gd name="T42" fmla="*/ 2147483647 w 957"/>
                <a:gd name="T43" fmla="*/ 2147483647 h 1348"/>
                <a:gd name="T44" fmla="*/ 2147483647 w 957"/>
                <a:gd name="T45" fmla="*/ 2147483647 h 1348"/>
                <a:gd name="T46" fmla="*/ 2147483647 w 957"/>
                <a:gd name="T47" fmla="*/ 2147483647 h 1348"/>
                <a:gd name="T48" fmla="*/ 2147483647 w 957"/>
                <a:gd name="T49" fmla="*/ 2147483647 h 1348"/>
                <a:gd name="T50" fmla="*/ 2147483647 w 957"/>
                <a:gd name="T51" fmla="*/ 2147483647 h 1348"/>
                <a:gd name="T52" fmla="*/ 2147483647 w 957"/>
                <a:gd name="T53" fmla="*/ 2147483647 h 1348"/>
                <a:gd name="T54" fmla="*/ 2147483647 w 957"/>
                <a:gd name="T55" fmla="*/ 2147483647 h 1348"/>
                <a:gd name="T56" fmla="*/ 2147483647 w 957"/>
                <a:gd name="T57" fmla="*/ 2147483647 h 1348"/>
                <a:gd name="T58" fmla="*/ 2147483647 w 957"/>
                <a:gd name="T59" fmla="*/ 2147483647 h 1348"/>
                <a:gd name="T60" fmla="*/ 2147483647 w 957"/>
                <a:gd name="T61" fmla="*/ 2147483647 h 1348"/>
                <a:gd name="T62" fmla="*/ 2147483647 w 957"/>
                <a:gd name="T63" fmla="*/ 2147483647 h 1348"/>
                <a:gd name="T64" fmla="*/ 2147483647 w 957"/>
                <a:gd name="T65" fmla="*/ 2147483647 h 1348"/>
                <a:gd name="T66" fmla="*/ 2147483647 w 957"/>
                <a:gd name="T67" fmla="*/ 2147483647 h 1348"/>
                <a:gd name="T68" fmla="*/ 2147483647 w 957"/>
                <a:gd name="T69" fmla="*/ 2147483647 h 1348"/>
                <a:gd name="T70" fmla="*/ 2147483647 w 957"/>
                <a:gd name="T71" fmla="*/ 2147483647 h 1348"/>
                <a:gd name="T72" fmla="*/ 2147483647 w 957"/>
                <a:gd name="T73" fmla="*/ 2147483647 h 1348"/>
                <a:gd name="T74" fmla="*/ 2147483647 w 957"/>
                <a:gd name="T75" fmla="*/ 2147483647 h 1348"/>
                <a:gd name="T76" fmla="*/ 2147483647 w 957"/>
                <a:gd name="T77" fmla="*/ 2147483647 h 1348"/>
                <a:gd name="T78" fmla="*/ 2147483647 w 957"/>
                <a:gd name="T79" fmla="*/ 2147483647 h 1348"/>
                <a:gd name="T80" fmla="*/ 2147483647 w 957"/>
                <a:gd name="T81" fmla="*/ 2147483647 h 1348"/>
                <a:gd name="T82" fmla="*/ 2147483647 w 957"/>
                <a:gd name="T83" fmla="*/ 2147483647 h 1348"/>
                <a:gd name="T84" fmla="*/ 2147483647 w 957"/>
                <a:gd name="T85" fmla="*/ 2147483647 h 1348"/>
                <a:gd name="T86" fmla="*/ 2147483647 w 957"/>
                <a:gd name="T87" fmla="*/ 2147483647 h 1348"/>
                <a:gd name="T88" fmla="*/ 2147483647 w 957"/>
                <a:gd name="T89" fmla="*/ 2147483647 h 1348"/>
                <a:gd name="T90" fmla="*/ 2147483647 w 957"/>
                <a:gd name="T91" fmla="*/ 2147483647 h 1348"/>
                <a:gd name="T92" fmla="*/ 2147483647 w 957"/>
                <a:gd name="T93" fmla="*/ 2147483647 h 1348"/>
                <a:gd name="T94" fmla="*/ 2147483647 w 957"/>
                <a:gd name="T95" fmla="*/ 2147483647 h 1348"/>
                <a:gd name="T96" fmla="*/ 2147483647 w 957"/>
                <a:gd name="T97" fmla="*/ 0 h 1348"/>
                <a:gd name="T98" fmla="*/ 2147483647 w 957"/>
                <a:gd name="T99" fmla="*/ 2147483647 h 1348"/>
                <a:gd name="T100" fmla="*/ 2147483647 w 957"/>
                <a:gd name="T101" fmla="*/ 2147483647 h 1348"/>
                <a:gd name="T102" fmla="*/ 2147483647 w 957"/>
                <a:gd name="T103" fmla="*/ 2147483647 h 13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7"/>
                <a:gd name="T157" fmla="*/ 0 h 1348"/>
                <a:gd name="T158" fmla="*/ 957 w 957"/>
                <a:gd name="T159" fmla="*/ 1348 h 13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7" h="1348">
                  <a:moveTo>
                    <a:pt x="794" y="56"/>
                  </a:moveTo>
                  <a:lnTo>
                    <a:pt x="811" y="64"/>
                  </a:lnTo>
                  <a:lnTo>
                    <a:pt x="827" y="72"/>
                  </a:lnTo>
                  <a:lnTo>
                    <a:pt x="841" y="80"/>
                  </a:lnTo>
                  <a:lnTo>
                    <a:pt x="854" y="89"/>
                  </a:lnTo>
                  <a:lnTo>
                    <a:pt x="867" y="97"/>
                  </a:lnTo>
                  <a:lnTo>
                    <a:pt x="877" y="107"/>
                  </a:lnTo>
                  <a:lnTo>
                    <a:pt x="887" y="116"/>
                  </a:lnTo>
                  <a:lnTo>
                    <a:pt x="895" y="126"/>
                  </a:lnTo>
                  <a:lnTo>
                    <a:pt x="903" y="135"/>
                  </a:lnTo>
                  <a:lnTo>
                    <a:pt x="909" y="146"/>
                  </a:lnTo>
                  <a:lnTo>
                    <a:pt x="914" y="156"/>
                  </a:lnTo>
                  <a:lnTo>
                    <a:pt x="920" y="167"/>
                  </a:lnTo>
                  <a:lnTo>
                    <a:pt x="924" y="179"/>
                  </a:lnTo>
                  <a:lnTo>
                    <a:pt x="927" y="189"/>
                  </a:lnTo>
                  <a:lnTo>
                    <a:pt x="929" y="201"/>
                  </a:lnTo>
                  <a:lnTo>
                    <a:pt x="931" y="214"/>
                  </a:lnTo>
                  <a:lnTo>
                    <a:pt x="935" y="238"/>
                  </a:lnTo>
                  <a:lnTo>
                    <a:pt x="936" y="263"/>
                  </a:lnTo>
                  <a:lnTo>
                    <a:pt x="937" y="291"/>
                  </a:lnTo>
                  <a:lnTo>
                    <a:pt x="937" y="319"/>
                  </a:lnTo>
                  <a:lnTo>
                    <a:pt x="937" y="348"/>
                  </a:lnTo>
                  <a:lnTo>
                    <a:pt x="938" y="379"/>
                  </a:lnTo>
                  <a:lnTo>
                    <a:pt x="940" y="410"/>
                  </a:lnTo>
                  <a:lnTo>
                    <a:pt x="943" y="442"/>
                  </a:lnTo>
                  <a:lnTo>
                    <a:pt x="948" y="482"/>
                  </a:lnTo>
                  <a:lnTo>
                    <a:pt x="953" y="519"/>
                  </a:lnTo>
                  <a:lnTo>
                    <a:pt x="956" y="554"/>
                  </a:lnTo>
                  <a:lnTo>
                    <a:pt x="957" y="589"/>
                  </a:lnTo>
                  <a:lnTo>
                    <a:pt x="957" y="606"/>
                  </a:lnTo>
                  <a:lnTo>
                    <a:pt x="956" y="623"/>
                  </a:lnTo>
                  <a:lnTo>
                    <a:pt x="954" y="639"/>
                  </a:lnTo>
                  <a:lnTo>
                    <a:pt x="952" y="657"/>
                  </a:lnTo>
                  <a:lnTo>
                    <a:pt x="948" y="674"/>
                  </a:lnTo>
                  <a:lnTo>
                    <a:pt x="943" y="692"/>
                  </a:lnTo>
                  <a:lnTo>
                    <a:pt x="938" y="710"/>
                  </a:lnTo>
                  <a:lnTo>
                    <a:pt x="933" y="729"/>
                  </a:lnTo>
                  <a:lnTo>
                    <a:pt x="916" y="774"/>
                  </a:lnTo>
                  <a:lnTo>
                    <a:pt x="899" y="816"/>
                  </a:lnTo>
                  <a:lnTo>
                    <a:pt x="880" y="860"/>
                  </a:lnTo>
                  <a:lnTo>
                    <a:pt x="860" y="901"/>
                  </a:lnTo>
                  <a:lnTo>
                    <a:pt x="840" y="943"/>
                  </a:lnTo>
                  <a:lnTo>
                    <a:pt x="819" y="985"/>
                  </a:lnTo>
                  <a:lnTo>
                    <a:pt x="797" y="1026"/>
                  </a:lnTo>
                  <a:lnTo>
                    <a:pt x="774" y="1068"/>
                  </a:lnTo>
                  <a:lnTo>
                    <a:pt x="737" y="1136"/>
                  </a:lnTo>
                  <a:lnTo>
                    <a:pt x="702" y="1194"/>
                  </a:lnTo>
                  <a:lnTo>
                    <a:pt x="684" y="1221"/>
                  </a:lnTo>
                  <a:lnTo>
                    <a:pt x="666" y="1245"/>
                  </a:lnTo>
                  <a:lnTo>
                    <a:pt x="657" y="1256"/>
                  </a:lnTo>
                  <a:lnTo>
                    <a:pt x="648" y="1267"/>
                  </a:lnTo>
                  <a:lnTo>
                    <a:pt x="637" y="1276"/>
                  </a:lnTo>
                  <a:lnTo>
                    <a:pt x="627" y="1286"/>
                  </a:lnTo>
                  <a:lnTo>
                    <a:pt x="617" y="1294"/>
                  </a:lnTo>
                  <a:lnTo>
                    <a:pt x="605" y="1303"/>
                  </a:lnTo>
                  <a:lnTo>
                    <a:pt x="593" y="1310"/>
                  </a:lnTo>
                  <a:lnTo>
                    <a:pt x="582" y="1316"/>
                  </a:lnTo>
                  <a:lnTo>
                    <a:pt x="569" y="1323"/>
                  </a:lnTo>
                  <a:lnTo>
                    <a:pt x="555" y="1328"/>
                  </a:lnTo>
                  <a:lnTo>
                    <a:pt x="542" y="1332"/>
                  </a:lnTo>
                  <a:lnTo>
                    <a:pt x="527" y="1336"/>
                  </a:lnTo>
                  <a:lnTo>
                    <a:pt x="511" y="1341"/>
                  </a:lnTo>
                  <a:lnTo>
                    <a:pt x="495" y="1343"/>
                  </a:lnTo>
                  <a:lnTo>
                    <a:pt x="477" y="1346"/>
                  </a:lnTo>
                  <a:lnTo>
                    <a:pt x="459" y="1347"/>
                  </a:lnTo>
                  <a:lnTo>
                    <a:pt x="440" y="1348"/>
                  </a:lnTo>
                  <a:lnTo>
                    <a:pt x="420" y="1348"/>
                  </a:lnTo>
                  <a:lnTo>
                    <a:pt x="397" y="1347"/>
                  </a:lnTo>
                  <a:lnTo>
                    <a:pt x="375" y="1346"/>
                  </a:lnTo>
                  <a:lnTo>
                    <a:pt x="346" y="1343"/>
                  </a:lnTo>
                  <a:lnTo>
                    <a:pt x="313" y="1339"/>
                  </a:lnTo>
                  <a:lnTo>
                    <a:pt x="277" y="1331"/>
                  </a:lnTo>
                  <a:lnTo>
                    <a:pt x="240" y="1322"/>
                  </a:lnTo>
                  <a:lnTo>
                    <a:pt x="221" y="1316"/>
                  </a:lnTo>
                  <a:lnTo>
                    <a:pt x="201" y="1311"/>
                  </a:lnTo>
                  <a:lnTo>
                    <a:pt x="183" y="1305"/>
                  </a:lnTo>
                  <a:lnTo>
                    <a:pt x="164" y="1297"/>
                  </a:lnTo>
                  <a:lnTo>
                    <a:pt x="147" y="1290"/>
                  </a:lnTo>
                  <a:lnTo>
                    <a:pt x="129" y="1281"/>
                  </a:lnTo>
                  <a:lnTo>
                    <a:pt x="112" y="1273"/>
                  </a:lnTo>
                  <a:lnTo>
                    <a:pt x="98" y="1263"/>
                  </a:lnTo>
                  <a:lnTo>
                    <a:pt x="83" y="1254"/>
                  </a:lnTo>
                  <a:lnTo>
                    <a:pt x="69" y="1243"/>
                  </a:lnTo>
                  <a:lnTo>
                    <a:pt x="56" y="1233"/>
                  </a:lnTo>
                  <a:lnTo>
                    <a:pt x="45" y="1221"/>
                  </a:lnTo>
                  <a:lnTo>
                    <a:pt x="35" y="1208"/>
                  </a:lnTo>
                  <a:lnTo>
                    <a:pt x="28" y="1196"/>
                  </a:lnTo>
                  <a:lnTo>
                    <a:pt x="21" y="1183"/>
                  </a:lnTo>
                  <a:lnTo>
                    <a:pt x="17" y="1168"/>
                  </a:lnTo>
                  <a:lnTo>
                    <a:pt x="14" y="1154"/>
                  </a:lnTo>
                  <a:lnTo>
                    <a:pt x="14" y="1138"/>
                  </a:lnTo>
                  <a:lnTo>
                    <a:pt x="16" y="1122"/>
                  </a:lnTo>
                  <a:lnTo>
                    <a:pt x="21" y="1107"/>
                  </a:lnTo>
                  <a:lnTo>
                    <a:pt x="28" y="1090"/>
                  </a:lnTo>
                  <a:lnTo>
                    <a:pt x="37" y="1072"/>
                  </a:lnTo>
                  <a:lnTo>
                    <a:pt x="50" y="1054"/>
                  </a:lnTo>
                  <a:lnTo>
                    <a:pt x="66" y="1035"/>
                  </a:lnTo>
                  <a:lnTo>
                    <a:pt x="58" y="1029"/>
                  </a:lnTo>
                  <a:lnTo>
                    <a:pt x="51" y="1023"/>
                  </a:lnTo>
                  <a:lnTo>
                    <a:pt x="45" y="1017"/>
                  </a:lnTo>
                  <a:lnTo>
                    <a:pt x="38" y="1009"/>
                  </a:lnTo>
                  <a:lnTo>
                    <a:pt x="33" y="1002"/>
                  </a:lnTo>
                  <a:lnTo>
                    <a:pt x="29" y="994"/>
                  </a:lnTo>
                  <a:lnTo>
                    <a:pt x="25" y="986"/>
                  </a:lnTo>
                  <a:lnTo>
                    <a:pt x="21" y="977"/>
                  </a:lnTo>
                  <a:lnTo>
                    <a:pt x="18" y="969"/>
                  </a:lnTo>
                  <a:lnTo>
                    <a:pt x="15" y="959"/>
                  </a:lnTo>
                  <a:lnTo>
                    <a:pt x="14" y="951"/>
                  </a:lnTo>
                  <a:lnTo>
                    <a:pt x="12" y="941"/>
                  </a:lnTo>
                  <a:lnTo>
                    <a:pt x="11" y="932"/>
                  </a:lnTo>
                  <a:lnTo>
                    <a:pt x="11" y="922"/>
                  </a:lnTo>
                  <a:lnTo>
                    <a:pt x="11" y="913"/>
                  </a:lnTo>
                  <a:lnTo>
                    <a:pt x="12" y="903"/>
                  </a:lnTo>
                  <a:lnTo>
                    <a:pt x="14" y="884"/>
                  </a:lnTo>
                  <a:lnTo>
                    <a:pt x="19" y="865"/>
                  </a:lnTo>
                  <a:lnTo>
                    <a:pt x="26" y="847"/>
                  </a:lnTo>
                  <a:lnTo>
                    <a:pt x="33" y="830"/>
                  </a:lnTo>
                  <a:lnTo>
                    <a:pt x="38" y="823"/>
                  </a:lnTo>
                  <a:lnTo>
                    <a:pt x="43" y="814"/>
                  </a:lnTo>
                  <a:lnTo>
                    <a:pt x="49" y="808"/>
                  </a:lnTo>
                  <a:lnTo>
                    <a:pt x="54" y="800"/>
                  </a:lnTo>
                  <a:lnTo>
                    <a:pt x="61" y="794"/>
                  </a:lnTo>
                  <a:lnTo>
                    <a:pt x="68" y="789"/>
                  </a:lnTo>
                  <a:lnTo>
                    <a:pt x="74" y="784"/>
                  </a:lnTo>
                  <a:lnTo>
                    <a:pt x="82" y="779"/>
                  </a:lnTo>
                  <a:lnTo>
                    <a:pt x="69" y="771"/>
                  </a:lnTo>
                  <a:lnTo>
                    <a:pt x="58" y="761"/>
                  </a:lnTo>
                  <a:lnTo>
                    <a:pt x="48" y="751"/>
                  </a:lnTo>
                  <a:lnTo>
                    <a:pt x="38" y="740"/>
                  </a:lnTo>
                  <a:lnTo>
                    <a:pt x="31" y="728"/>
                  </a:lnTo>
                  <a:lnTo>
                    <a:pt x="23" y="716"/>
                  </a:lnTo>
                  <a:lnTo>
                    <a:pt x="17" y="703"/>
                  </a:lnTo>
                  <a:lnTo>
                    <a:pt x="12" y="690"/>
                  </a:lnTo>
                  <a:lnTo>
                    <a:pt x="8" y="678"/>
                  </a:lnTo>
                  <a:lnTo>
                    <a:pt x="4" y="664"/>
                  </a:lnTo>
                  <a:lnTo>
                    <a:pt x="2" y="650"/>
                  </a:lnTo>
                  <a:lnTo>
                    <a:pt x="1" y="636"/>
                  </a:lnTo>
                  <a:lnTo>
                    <a:pt x="0" y="621"/>
                  </a:lnTo>
                  <a:lnTo>
                    <a:pt x="1" y="608"/>
                  </a:lnTo>
                  <a:lnTo>
                    <a:pt x="2" y="594"/>
                  </a:lnTo>
                  <a:lnTo>
                    <a:pt x="4" y="579"/>
                  </a:lnTo>
                  <a:lnTo>
                    <a:pt x="8" y="565"/>
                  </a:lnTo>
                  <a:lnTo>
                    <a:pt x="11" y="552"/>
                  </a:lnTo>
                  <a:lnTo>
                    <a:pt x="16" y="539"/>
                  </a:lnTo>
                  <a:lnTo>
                    <a:pt x="21" y="525"/>
                  </a:lnTo>
                  <a:lnTo>
                    <a:pt x="28" y="512"/>
                  </a:lnTo>
                  <a:lnTo>
                    <a:pt x="35" y="501"/>
                  </a:lnTo>
                  <a:lnTo>
                    <a:pt x="43" y="489"/>
                  </a:lnTo>
                  <a:lnTo>
                    <a:pt x="52" y="477"/>
                  </a:lnTo>
                  <a:lnTo>
                    <a:pt x="61" y="467"/>
                  </a:lnTo>
                  <a:lnTo>
                    <a:pt x="71" y="457"/>
                  </a:lnTo>
                  <a:lnTo>
                    <a:pt x="82" y="448"/>
                  </a:lnTo>
                  <a:lnTo>
                    <a:pt x="93" y="439"/>
                  </a:lnTo>
                  <a:lnTo>
                    <a:pt x="105" y="432"/>
                  </a:lnTo>
                  <a:lnTo>
                    <a:pt x="119" y="426"/>
                  </a:lnTo>
                  <a:lnTo>
                    <a:pt x="132" y="420"/>
                  </a:lnTo>
                  <a:lnTo>
                    <a:pt x="146" y="415"/>
                  </a:lnTo>
                  <a:lnTo>
                    <a:pt x="118" y="380"/>
                  </a:lnTo>
                  <a:lnTo>
                    <a:pt x="90" y="346"/>
                  </a:lnTo>
                  <a:lnTo>
                    <a:pt x="78" y="328"/>
                  </a:lnTo>
                  <a:lnTo>
                    <a:pt x="67" y="311"/>
                  </a:lnTo>
                  <a:lnTo>
                    <a:pt x="56" y="294"/>
                  </a:lnTo>
                  <a:lnTo>
                    <a:pt x="49" y="276"/>
                  </a:lnTo>
                  <a:lnTo>
                    <a:pt x="46" y="267"/>
                  </a:lnTo>
                  <a:lnTo>
                    <a:pt x="43" y="258"/>
                  </a:lnTo>
                  <a:lnTo>
                    <a:pt x="40" y="249"/>
                  </a:lnTo>
                  <a:lnTo>
                    <a:pt x="39" y="239"/>
                  </a:lnTo>
                  <a:lnTo>
                    <a:pt x="39" y="231"/>
                  </a:lnTo>
                  <a:lnTo>
                    <a:pt x="39" y="221"/>
                  </a:lnTo>
                  <a:lnTo>
                    <a:pt x="40" y="212"/>
                  </a:lnTo>
                  <a:lnTo>
                    <a:pt x="43" y="201"/>
                  </a:lnTo>
                  <a:lnTo>
                    <a:pt x="46" y="191"/>
                  </a:lnTo>
                  <a:lnTo>
                    <a:pt x="49" y="181"/>
                  </a:lnTo>
                  <a:lnTo>
                    <a:pt x="54" y="170"/>
                  </a:lnTo>
                  <a:lnTo>
                    <a:pt x="61" y="160"/>
                  </a:lnTo>
                  <a:lnTo>
                    <a:pt x="67" y="149"/>
                  </a:lnTo>
                  <a:lnTo>
                    <a:pt x="75" y="138"/>
                  </a:lnTo>
                  <a:lnTo>
                    <a:pt x="85" y="127"/>
                  </a:lnTo>
                  <a:lnTo>
                    <a:pt x="96" y="115"/>
                  </a:lnTo>
                  <a:lnTo>
                    <a:pt x="109" y="101"/>
                  </a:lnTo>
                  <a:lnTo>
                    <a:pt x="125" y="89"/>
                  </a:lnTo>
                  <a:lnTo>
                    <a:pt x="142" y="77"/>
                  </a:lnTo>
                  <a:lnTo>
                    <a:pt x="160" y="65"/>
                  </a:lnTo>
                  <a:lnTo>
                    <a:pt x="179" y="56"/>
                  </a:lnTo>
                  <a:lnTo>
                    <a:pt x="199" y="46"/>
                  </a:lnTo>
                  <a:lnTo>
                    <a:pt x="221" y="38"/>
                  </a:lnTo>
                  <a:lnTo>
                    <a:pt x="242" y="30"/>
                  </a:lnTo>
                  <a:lnTo>
                    <a:pt x="264" y="24"/>
                  </a:lnTo>
                  <a:lnTo>
                    <a:pt x="286" y="19"/>
                  </a:lnTo>
                  <a:lnTo>
                    <a:pt x="310" y="13"/>
                  </a:lnTo>
                  <a:lnTo>
                    <a:pt x="334" y="9"/>
                  </a:lnTo>
                  <a:lnTo>
                    <a:pt x="357" y="6"/>
                  </a:lnTo>
                  <a:lnTo>
                    <a:pt x="383" y="3"/>
                  </a:lnTo>
                  <a:lnTo>
                    <a:pt x="407" y="1"/>
                  </a:lnTo>
                  <a:lnTo>
                    <a:pt x="431" y="0"/>
                  </a:lnTo>
                  <a:lnTo>
                    <a:pt x="457" y="0"/>
                  </a:lnTo>
                  <a:lnTo>
                    <a:pt x="482" y="0"/>
                  </a:lnTo>
                  <a:lnTo>
                    <a:pt x="507" y="0"/>
                  </a:lnTo>
                  <a:lnTo>
                    <a:pt x="532" y="2"/>
                  </a:lnTo>
                  <a:lnTo>
                    <a:pt x="556" y="3"/>
                  </a:lnTo>
                  <a:lnTo>
                    <a:pt x="581" y="6"/>
                  </a:lnTo>
                  <a:lnTo>
                    <a:pt x="605" y="9"/>
                  </a:lnTo>
                  <a:lnTo>
                    <a:pt x="628" y="12"/>
                  </a:lnTo>
                  <a:lnTo>
                    <a:pt x="652" y="17"/>
                  </a:lnTo>
                  <a:lnTo>
                    <a:pt x="674" y="21"/>
                  </a:lnTo>
                  <a:lnTo>
                    <a:pt x="696" y="26"/>
                  </a:lnTo>
                  <a:lnTo>
                    <a:pt x="717" y="31"/>
                  </a:lnTo>
                  <a:lnTo>
                    <a:pt x="738" y="37"/>
                  </a:lnTo>
                  <a:lnTo>
                    <a:pt x="757" y="43"/>
                  </a:lnTo>
                  <a:lnTo>
                    <a:pt x="776" y="50"/>
                  </a:lnTo>
                  <a:lnTo>
                    <a:pt x="794" y="56"/>
                  </a:lnTo>
                  <a:close/>
                </a:path>
              </a:pathLst>
            </a:custGeom>
            <a:solidFill>
              <a:srgbClr val="F2B495"/>
            </a:solidFill>
            <a:ln w="9525">
              <a:noFill/>
              <a:round/>
              <a:headEnd/>
              <a:tailEnd/>
            </a:ln>
          </p:spPr>
          <p:txBody>
            <a:bodyPr/>
            <a:lstStyle/>
            <a:p>
              <a:endParaRPr lang="zh-TW" altLang="en-US"/>
            </a:p>
          </p:txBody>
        </p:sp>
        <p:sp>
          <p:nvSpPr>
            <p:cNvPr id="36952" name="Freeform 123"/>
            <p:cNvSpPr>
              <a:spLocks/>
            </p:cNvSpPr>
            <p:nvPr/>
          </p:nvSpPr>
          <p:spPr bwMode="auto">
            <a:xfrm>
              <a:off x="-660400" y="1331913"/>
              <a:ext cx="141288" cy="195262"/>
            </a:xfrm>
            <a:custGeom>
              <a:avLst/>
              <a:gdLst>
                <a:gd name="T0" fmla="*/ 2147483647 w 804"/>
                <a:gd name="T1" fmla="*/ 2147483647 h 1106"/>
                <a:gd name="T2" fmla="*/ 2147483647 w 804"/>
                <a:gd name="T3" fmla="*/ 2147483647 h 1106"/>
                <a:gd name="T4" fmla="*/ 2147483647 w 804"/>
                <a:gd name="T5" fmla="*/ 2147483647 h 1106"/>
                <a:gd name="T6" fmla="*/ 2147483647 w 804"/>
                <a:gd name="T7" fmla="*/ 2147483647 h 1106"/>
                <a:gd name="T8" fmla="*/ 2147483647 w 804"/>
                <a:gd name="T9" fmla="*/ 2147483647 h 1106"/>
                <a:gd name="T10" fmla="*/ 2147483647 w 804"/>
                <a:gd name="T11" fmla="*/ 2147483647 h 1106"/>
                <a:gd name="T12" fmla="*/ 2147483647 w 804"/>
                <a:gd name="T13" fmla="*/ 2147483647 h 1106"/>
                <a:gd name="T14" fmla="*/ 2147483647 w 804"/>
                <a:gd name="T15" fmla="*/ 2147483647 h 1106"/>
                <a:gd name="T16" fmla="*/ 2147483647 w 804"/>
                <a:gd name="T17" fmla="*/ 2147483647 h 1106"/>
                <a:gd name="T18" fmla="*/ 2147483647 w 804"/>
                <a:gd name="T19" fmla="*/ 2147483647 h 1106"/>
                <a:gd name="T20" fmla="*/ 2147483647 w 804"/>
                <a:gd name="T21" fmla="*/ 2147483647 h 1106"/>
                <a:gd name="T22" fmla="*/ 2147483647 w 804"/>
                <a:gd name="T23" fmla="*/ 2147483647 h 1106"/>
                <a:gd name="T24" fmla="*/ 2147483647 w 804"/>
                <a:gd name="T25" fmla="*/ 2147483647 h 1106"/>
                <a:gd name="T26" fmla="*/ 0 w 804"/>
                <a:gd name="T27" fmla="*/ 2147483647 h 1106"/>
                <a:gd name="T28" fmla="*/ 2147483647 w 804"/>
                <a:gd name="T29" fmla="*/ 2147483647 h 1106"/>
                <a:gd name="T30" fmla="*/ 2147483647 w 804"/>
                <a:gd name="T31" fmla="*/ 2147483647 h 1106"/>
                <a:gd name="T32" fmla="*/ 2147483647 w 804"/>
                <a:gd name="T33" fmla="*/ 2147483647 h 1106"/>
                <a:gd name="T34" fmla="*/ 2147483647 w 804"/>
                <a:gd name="T35" fmla="*/ 2147483647 h 1106"/>
                <a:gd name="T36" fmla="*/ 2147483647 w 804"/>
                <a:gd name="T37" fmla="*/ 2147483647 h 1106"/>
                <a:gd name="T38" fmla="*/ 2147483647 w 804"/>
                <a:gd name="T39" fmla="*/ 2147483647 h 1106"/>
                <a:gd name="T40" fmla="*/ 2147483647 w 804"/>
                <a:gd name="T41" fmla="*/ 2147483647 h 1106"/>
                <a:gd name="T42" fmla="*/ 2147483647 w 804"/>
                <a:gd name="T43" fmla="*/ 2147483647 h 1106"/>
                <a:gd name="T44" fmla="*/ 2147483647 w 804"/>
                <a:gd name="T45" fmla="*/ 2147483647 h 1106"/>
                <a:gd name="T46" fmla="*/ 2147483647 w 804"/>
                <a:gd name="T47" fmla="*/ 0 h 1106"/>
                <a:gd name="T48" fmla="*/ 2147483647 w 804"/>
                <a:gd name="T49" fmla="*/ 2147483647 h 1106"/>
                <a:gd name="T50" fmla="*/ 2147483647 w 804"/>
                <a:gd name="T51" fmla="*/ 2147483647 h 1106"/>
                <a:gd name="T52" fmla="*/ 2147483647 w 804"/>
                <a:gd name="T53" fmla="*/ 2147483647 h 1106"/>
                <a:gd name="T54" fmla="*/ 2147483647 w 804"/>
                <a:gd name="T55" fmla="*/ 2147483647 h 1106"/>
                <a:gd name="T56" fmla="*/ 2147483647 w 804"/>
                <a:gd name="T57" fmla="*/ 2147483647 h 1106"/>
                <a:gd name="T58" fmla="*/ 2147483647 w 804"/>
                <a:gd name="T59" fmla="*/ 2147483647 h 1106"/>
                <a:gd name="T60" fmla="*/ 2147483647 w 804"/>
                <a:gd name="T61" fmla="*/ 2147483647 h 1106"/>
                <a:gd name="T62" fmla="*/ 2147483647 w 804"/>
                <a:gd name="T63" fmla="*/ 2147483647 h 1106"/>
                <a:gd name="T64" fmla="*/ 2147483647 w 804"/>
                <a:gd name="T65" fmla="*/ 2147483647 h 1106"/>
                <a:gd name="T66" fmla="*/ 2147483647 w 804"/>
                <a:gd name="T67" fmla="*/ 2147483647 h 1106"/>
                <a:gd name="T68" fmla="*/ 2147483647 w 804"/>
                <a:gd name="T69" fmla="*/ 2147483647 h 1106"/>
                <a:gd name="T70" fmla="*/ 2147483647 w 804"/>
                <a:gd name="T71" fmla="*/ 2147483647 h 1106"/>
                <a:gd name="T72" fmla="*/ 2147483647 w 804"/>
                <a:gd name="T73" fmla="*/ 2147483647 h 1106"/>
                <a:gd name="T74" fmla="*/ 2147483647 w 804"/>
                <a:gd name="T75" fmla="*/ 2147483647 h 1106"/>
                <a:gd name="T76" fmla="*/ 2147483647 w 804"/>
                <a:gd name="T77" fmla="*/ 2147483647 h 1106"/>
                <a:gd name="T78" fmla="*/ 2147483647 w 804"/>
                <a:gd name="T79" fmla="*/ 2147483647 h 1106"/>
                <a:gd name="T80" fmla="*/ 2147483647 w 804"/>
                <a:gd name="T81" fmla="*/ 2147483647 h 1106"/>
                <a:gd name="T82" fmla="*/ 2147483647 w 804"/>
                <a:gd name="T83" fmla="*/ 2147483647 h 1106"/>
                <a:gd name="T84" fmla="*/ 2147483647 w 804"/>
                <a:gd name="T85" fmla="*/ 2147483647 h 1106"/>
                <a:gd name="T86" fmla="*/ 2147483647 w 804"/>
                <a:gd name="T87" fmla="*/ 2147483647 h 1106"/>
                <a:gd name="T88" fmla="*/ 2147483647 w 804"/>
                <a:gd name="T89" fmla="*/ 2147483647 h 1106"/>
                <a:gd name="T90" fmla="*/ 2147483647 w 804"/>
                <a:gd name="T91" fmla="*/ 2147483647 h 1106"/>
                <a:gd name="T92" fmla="*/ 2147483647 w 804"/>
                <a:gd name="T93" fmla="*/ 2147483647 h 1106"/>
                <a:gd name="T94" fmla="*/ 2147483647 w 804"/>
                <a:gd name="T95" fmla="*/ 2147483647 h 1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4"/>
                <a:gd name="T145" fmla="*/ 0 h 1106"/>
                <a:gd name="T146" fmla="*/ 804 w 804"/>
                <a:gd name="T147" fmla="*/ 1106 h 11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4" h="1106">
                  <a:moveTo>
                    <a:pt x="279" y="690"/>
                  </a:moveTo>
                  <a:lnTo>
                    <a:pt x="266" y="700"/>
                  </a:lnTo>
                  <a:lnTo>
                    <a:pt x="257" y="705"/>
                  </a:lnTo>
                  <a:lnTo>
                    <a:pt x="254" y="753"/>
                  </a:lnTo>
                  <a:lnTo>
                    <a:pt x="250" y="804"/>
                  </a:lnTo>
                  <a:lnTo>
                    <a:pt x="245" y="857"/>
                  </a:lnTo>
                  <a:lnTo>
                    <a:pt x="239" y="911"/>
                  </a:lnTo>
                  <a:lnTo>
                    <a:pt x="235" y="938"/>
                  </a:lnTo>
                  <a:lnTo>
                    <a:pt x="229" y="964"/>
                  </a:lnTo>
                  <a:lnTo>
                    <a:pt x="223" y="990"/>
                  </a:lnTo>
                  <a:lnTo>
                    <a:pt x="216" y="1015"/>
                  </a:lnTo>
                  <a:lnTo>
                    <a:pt x="207" y="1039"/>
                  </a:lnTo>
                  <a:lnTo>
                    <a:pt x="199" y="1063"/>
                  </a:lnTo>
                  <a:lnTo>
                    <a:pt x="188" y="1085"/>
                  </a:lnTo>
                  <a:lnTo>
                    <a:pt x="175" y="1106"/>
                  </a:lnTo>
                  <a:lnTo>
                    <a:pt x="175" y="1102"/>
                  </a:lnTo>
                  <a:lnTo>
                    <a:pt x="174" y="1095"/>
                  </a:lnTo>
                  <a:lnTo>
                    <a:pt x="170" y="1086"/>
                  </a:lnTo>
                  <a:lnTo>
                    <a:pt x="164" y="1075"/>
                  </a:lnTo>
                  <a:lnTo>
                    <a:pt x="149" y="1050"/>
                  </a:lnTo>
                  <a:lnTo>
                    <a:pt x="131" y="1020"/>
                  </a:lnTo>
                  <a:lnTo>
                    <a:pt x="112" y="991"/>
                  </a:lnTo>
                  <a:lnTo>
                    <a:pt x="95" y="963"/>
                  </a:lnTo>
                  <a:lnTo>
                    <a:pt x="87" y="951"/>
                  </a:lnTo>
                  <a:lnTo>
                    <a:pt x="82" y="941"/>
                  </a:lnTo>
                  <a:lnTo>
                    <a:pt x="78" y="932"/>
                  </a:lnTo>
                  <a:lnTo>
                    <a:pt x="76" y="926"/>
                  </a:lnTo>
                  <a:lnTo>
                    <a:pt x="68" y="889"/>
                  </a:lnTo>
                  <a:lnTo>
                    <a:pt x="60" y="856"/>
                  </a:lnTo>
                  <a:lnTo>
                    <a:pt x="56" y="840"/>
                  </a:lnTo>
                  <a:lnTo>
                    <a:pt x="51" y="823"/>
                  </a:lnTo>
                  <a:lnTo>
                    <a:pt x="48" y="805"/>
                  </a:lnTo>
                  <a:lnTo>
                    <a:pt x="45" y="785"/>
                  </a:lnTo>
                  <a:lnTo>
                    <a:pt x="41" y="748"/>
                  </a:lnTo>
                  <a:lnTo>
                    <a:pt x="35" y="710"/>
                  </a:lnTo>
                  <a:lnTo>
                    <a:pt x="30" y="671"/>
                  </a:lnTo>
                  <a:lnTo>
                    <a:pt x="25" y="632"/>
                  </a:lnTo>
                  <a:lnTo>
                    <a:pt x="18" y="592"/>
                  </a:lnTo>
                  <a:lnTo>
                    <a:pt x="12" y="553"/>
                  </a:lnTo>
                  <a:lnTo>
                    <a:pt x="7" y="514"/>
                  </a:lnTo>
                  <a:lnTo>
                    <a:pt x="3" y="476"/>
                  </a:lnTo>
                  <a:lnTo>
                    <a:pt x="0" y="448"/>
                  </a:lnTo>
                  <a:lnTo>
                    <a:pt x="0" y="421"/>
                  </a:lnTo>
                  <a:lnTo>
                    <a:pt x="3" y="394"/>
                  </a:lnTo>
                  <a:lnTo>
                    <a:pt x="7" y="369"/>
                  </a:lnTo>
                  <a:lnTo>
                    <a:pt x="13" y="343"/>
                  </a:lnTo>
                  <a:lnTo>
                    <a:pt x="22" y="319"/>
                  </a:lnTo>
                  <a:lnTo>
                    <a:pt x="31" y="295"/>
                  </a:lnTo>
                  <a:lnTo>
                    <a:pt x="43" y="272"/>
                  </a:lnTo>
                  <a:lnTo>
                    <a:pt x="57" y="250"/>
                  </a:lnTo>
                  <a:lnTo>
                    <a:pt x="71" y="228"/>
                  </a:lnTo>
                  <a:lnTo>
                    <a:pt x="87" y="208"/>
                  </a:lnTo>
                  <a:lnTo>
                    <a:pt x="104" y="188"/>
                  </a:lnTo>
                  <a:lnTo>
                    <a:pt x="123" y="169"/>
                  </a:lnTo>
                  <a:lnTo>
                    <a:pt x="143" y="151"/>
                  </a:lnTo>
                  <a:lnTo>
                    <a:pt x="164" y="134"/>
                  </a:lnTo>
                  <a:lnTo>
                    <a:pt x="186" y="117"/>
                  </a:lnTo>
                  <a:lnTo>
                    <a:pt x="208" y="102"/>
                  </a:lnTo>
                  <a:lnTo>
                    <a:pt x="231" y="87"/>
                  </a:lnTo>
                  <a:lnTo>
                    <a:pt x="256" y="74"/>
                  </a:lnTo>
                  <a:lnTo>
                    <a:pt x="281" y="62"/>
                  </a:lnTo>
                  <a:lnTo>
                    <a:pt x="306" y="50"/>
                  </a:lnTo>
                  <a:lnTo>
                    <a:pt x="332" y="40"/>
                  </a:lnTo>
                  <a:lnTo>
                    <a:pt x="357" y="31"/>
                  </a:lnTo>
                  <a:lnTo>
                    <a:pt x="384" y="22"/>
                  </a:lnTo>
                  <a:lnTo>
                    <a:pt x="410" y="16"/>
                  </a:lnTo>
                  <a:lnTo>
                    <a:pt x="437" y="10"/>
                  </a:lnTo>
                  <a:lnTo>
                    <a:pt x="463" y="6"/>
                  </a:lnTo>
                  <a:lnTo>
                    <a:pt x="490" y="2"/>
                  </a:lnTo>
                  <a:lnTo>
                    <a:pt x="515" y="0"/>
                  </a:lnTo>
                  <a:lnTo>
                    <a:pt x="541" y="0"/>
                  </a:lnTo>
                  <a:lnTo>
                    <a:pt x="566" y="0"/>
                  </a:lnTo>
                  <a:lnTo>
                    <a:pt x="592" y="2"/>
                  </a:lnTo>
                  <a:lnTo>
                    <a:pt x="614" y="6"/>
                  </a:lnTo>
                  <a:lnTo>
                    <a:pt x="636" y="10"/>
                  </a:lnTo>
                  <a:lnTo>
                    <a:pt x="656" y="15"/>
                  </a:lnTo>
                  <a:lnTo>
                    <a:pt x="677" y="21"/>
                  </a:lnTo>
                  <a:lnTo>
                    <a:pt x="697" y="30"/>
                  </a:lnTo>
                  <a:lnTo>
                    <a:pt x="715" y="38"/>
                  </a:lnTo>
                  <a:lnTo>
                    <a:pt x="731" y="50"/>
                  </a:lnTo>
                  <a:lnTo>
                    <a:pt x="746" y="62"/>
                  </a:lnTo>
                  <a:lnTo>
                    <a:pt x="754" y="68"/>
                  </a:lnTo>
                  <a:lnTo>
                    <a:pt x="760" y="75"/>
                  </a:lnTo>
                  <a:lnTo>
                    <a:pt x="766" y="83"/>
                  </a:lnTo>
                  <a:lnTo>
                    <a:pt x="773" y="90"/>
                  </a:lnTo>
                  <a:lnTo>
                    <a:pt x="778" y="99"/>
                  </a:lnTo>
                  <a:lnTo>
                    <a:pt x="782" y="107"/>
                  </a:lnTo>
                  <a:lnTo>
                    <a:pt x="788" y="116"/>
                  </a:lnTo>
                  <a:lnTo>
                    <a:pt x="791" y="125"/>
                  </a:lnTo>
                  <a:lnTo>
                    <a:pt x="795" y="135"/>
                  </a:lnTo>
                  <a:lnTo>
                    <a:pt x="797" y="144"/>
                  </a:lnTo>
                  <a:lnTo>
                    <a:pt x="799" y="155"/>
                  </a:lnTo>
                  <a:lnTo>
                    <a:pt x="801" y="165"/>
                  </a:lnTo>
                  <a:lnTo>
                    <a:pt x="802" y="176"/>
                  </a:lnTo>
                  <a:lnTo>
                    <a:pt x="804" y="188"/>
                  </a:lnTo>
                  <a:lnTo>
                    <a:pt x="804" y="200"/>
                  </a:lnTo>
                  <a:lnTo>
                    <a:pt x="802" y="212"/>
                  </a:lnTo>
                  <a:lnTo>
                    <a:pt x="800" y="228"/>
                  </a:lnTo>
                  <a:lnTo>
                    <a:pt x="797" y="243"/>
                  </a:lnTo>
                  <a:lnTo>
                    <a:pt x="793" y="257"/>
                  </a:lnTo>
                  <a:lnTo>
                    <a:pt x="788" y="270"/>
                  </a:lnTo>
                  <a:lnTo>
                    <a:pt x="781" y="283"/>
                  </a:lnTo>
                  <a:lnTo>
                    <a:pt x="774" y="295"/>
                  </a:lnTo>
                  <a:lnTo>
                    <a:pt x="765" y="305"/>
                  </a:lnTo>
                  <a:lnTo>
                    <a:pt x="757" y="316"/>
                  </a:lnTo>
                  <a:lnTo>
                    <a:pt x="746" y="326"/>
                  </a:lnTo>
                  <a:lnTo>
                    <a:pt x="736" y="336"/>
                  </a:lnTo>
                  <a:lnTo>
                    <a:pt x="724" y="344"/>
                  </a:lnTo>
                  <a:lnTo>
                    <a:pt x="712" y="352"/>
                  </a:lnTo>
                  <a:lnTo>
                    <a:pt x="700" y="359"/>
                  </a:lnTo>
                  <a:lnTo>
                    <a:pt x="687" y="367"/>
                  </a:lnTo>
                  <a:lnTo>
                    <a:pt x="673" y="372"/>
                  </a:lnTo>
                  <a:lnTo>
                    <a:pt x="659" y="378"/>
                  </a:lnTo>
                  <a:lnTo>
                    <a:pt x="645" y="384"/>
                  </a:lnTo>
                  <a:lnTo>
                    <a:pt x="630" y="388"/>
                  </a:lnTo>
                  <a:lnTo>
                    <a:pt x="615" y="391"/>
                  </a:lnTo>
                  <a:lnTo>
                    <a:pt x="600" y="395"/>
                  </a:lnTo>
                  <a:lnTo>
                    <a:pt x="568" y="401"/>
                  </a:lnTo>
                  <a:lnTo>
                    <a:pt x="538" y="404"/>
                  </a:lnTo>
                  <a:lnTo>
                    <a:pt x="507" y="405"/>
                  </a:lnTo>
                  <a:lnTo>
                    <a:pt x="476" y="404"/>
                  </a:lnTo>
                  <a:lnTo>
                    <a:pt x="448" y="402"/>
                  </a:lnTo>
                  <a:lnTo>
                    <a:pt x="420" y="398"/>
                  </a:lnTo>
                  <a:lnTo>
                    <a:pt x="428" y="401"/>
                  </a:lnTo>
                  <a:lnTo>
                    <a:pt x="436" y="404"/>
                  </a:lnTo>
                  <a:lnTo>
                    <a:pt x="442" y="408"/>
                  </a:lnTo>
                  <a:lnTo>
                    <a:pt x="446" y="413"/>
                  </a:lnTo>
                  <a:lnTo>
                    <a:pt x="450" y="420"/>
                  </a:lnTo>
                  <a:lnTo>
                    <a:pt x="452" y="427"/>
                  </a:lnTo>
                  <a:lnTo>
                    <a:pt x="453" y="434"/>
                  </a:lnTo>
                  <a:lnTo>
                    <a:pt x="453" y="443"/>
                  </a:lnTo>
                  <a:lnTo>
                    <a:pt x="451" y="453"/>
                  </a:lnTo>
                  <a:lnTo>
                    <a:pt x="449" y="462"/>
                  </a:lnTo>
                  <a:lnTo>
                    <a:pt x="445" y="473"/>
                  </a:lnTo>
                  <a:lnTo>
                    <a:pt x="441" y="483"/>
                  </a:lnTo>
                  <a:lnTo>
                    <a:pt x="431" y="505"/>
                  </a:lnTo>
                  <a:lnTo>
                    <a:pt x="417" y="529"/>
                  </a:lnTo>
                  <a:lnTo>
                    <a:pt x="401" y="552"/>
                  </a:lnTo>
                  <a:lnTo>
                    <a:pt x="384" y="576"/>
                  </a:lnTo>
                  <a:lnTo>
                    <a:pt x="366" y="600"/>
                  </a:lnTo>
                  <a:lnTo>
                    <a:pt x="348" y="622"/>
                  </a:lnTo>
                  <a:lnTo>
                    <a:pt x="329" y="642"/>
                  </a:lnTo>
                  <a:lnTo>
                    <a:pt x="311" y="661"/>
                  </a:lnTo>
                  <a:lnTo>
                    <a:pt x="295" y="677"/>
                  </a:lnTo>
                  <a:lnTo>
                    <a:pt x="279" y="690"/>
                  </a:lnTo>
                  <a:close/>
                </a:path>
              </a:pathLst>
            </a:custGeom>
            <a:solidFill>
              <a:srgbClr val="F2B495"/>
            </a:solidFill>
            <a:ln w="9525">
              <a:noFill/>
              <a:round/>
              <a:headEnd/>
              <a:tailEnd/>
            </a:ln>
          </p:spPr>
          <p:txBody>
            <a:bodyPr/>
            <a:lstStyle/>
            <a:p>
              <a:endParaRPr lang="zh-TW" altLang="en-US"/>
            </a:p>
          </p:txBody>
        </p:sp>
        <p:sp>
          <p:nvSpPr>
            <p:cNvPr id="36953" name="Freeform 124"/>
            <p:cNvSpPr>
              <a:spLocks/>
            </p:cNvSpPr>
            <p:nvPr/>
          </p:nvSpPr>
          <p:spPr bwMode="auto">
            <a:xfrm>
              <a:off x="-628650" y="1339850"/>
              <a:ext cx="111125" cy="117475"/>
            </a:xfrm>
            <a:custGeom>
              <a:avLst/>
              <a:gdLst>
                <a:gd name="T0" fmla="*/ 2147483647 w 631"/>
                <a:gd name="T1" fmla="*/ 2147483647 h 664"/>
                <a:gd name="T2" fmla="*/ 2147483647 w 631"/>
                <a:gd name="T3" fmla="*/ 2147483647 h 664"/>
                <a:gd name="T4" fmla="*/ 2147483647 w 631"/>
                <a:gd name="T5" fmla="*/ 2147483647 h 664"/>
                <a:gd name="T6" fmla="*/ 2147483647 w 631"/>
                <a:gd name="T7" fmla="*/ 2147483647 h 664"/>
                <a:gd name="T8" fmla="*/ 2147483647 w 631"/>
                <a:gd name="T9" fmla="*/ 2147483647 h 664"/>
                <a:gd name="T10" fmla="*/ 2147483647 w 631"/>
                <a:gd name="T11" fmla="*/ 2147483647 h 664"/>
                <a:gd name="T12" fmla="*/ 2147483647 w 631"/>
                <a:gd name="T13" fmla="*/ 2147483647 h 664"/>
                <a:gd name="T14" fmla="*/ 2147483647 w 631"/>
                <a:gd name="T15" fmla="*/ 2147483647 h 664"/>
                <a:gd name="T16" fmla="*/ 2147483647 w 631"/>
                <a:gd name="T17" fmla="*/ 2147483647 h 664"/>
                <a:gd name="T18" fmla="*/ 2147483647 w 631"/>
                <a:gd name="T19" fmla="*/ 2147483647 h 664"/>
                <a:gd name="T20" fmla="*/ 2147483647 w 631"/>
                <a:gd name="T21" fmla="*/ 2147483647 h 664"/>
                <a:gd name="T22" fmla="*/ 2147483647 w 631"/>
                <a:gd name="T23" fmla="*/ 2147483647 h 664"/>
                <a:gd name="T24" fmla="*/ 2147483647 w 631"/>
                <a:gd name="T25" fmla="*/ 2147483647 h 664"/>
                <a:gd name="T26" fmla="*/ 2147483647 w 631"/>
                <a:gd name="T27" fmla="*/ 2147483647 h 664"/>
                <a:gd name="T28" fmla="*/ 2147483647 w 631"/>
                <a:gd name="T29" fmla="*/ 2147483647 h 664"/>
                <a:gd name="T30" fmla="*/ 2147483647 w 631"/>
                <a:gd name="T31" fmla="*/ 2147483647 h 664"/>
                <a:gd name="T32" fmla="*/ 2147483647 w 631"/>
                <a:gd name="T33" fmla="*/ 2147483647 h 664"/>
                <a:gd name="T34" fmla="*/ 2147483647 w 631"/>
                <a:gd name="T35" fmla="*/ 2147483647 h 664"/>
                <a:gd name="T36" fmla="*/ 2147483647 w 631"/>
                <a:gd name="T37" fmla="*/ 2147483647 h 664"/>
                <a:gd name="T38" fmla="*/ 2147483647 w 631"/>
                <a:gd name="T39" fmla="*/ 2147483647 h 664"/>
                <a:gd name="T40" fmla="*/ 2147483647 w 631"/>
                <a:gd name="T41" fmla="*/ 2147483647 h 664"/>
                <a:gd name="T42" fmla="*/ 2147483647 w 631"/>
                <a:gd name="T43" fmla="*/ 2147483647 h 664"/>
                <a:gd name="T44" fmla="*/ 2147483647 w 631"/>
                <a:gd name="T45" fmla="*/ 2147483647 h 664"/>
                <a:gd name="T46" fmla="*/ 2147483647 w 631"/>
                <a:gd name="T47" fmla="*/ 2147483647 h 664"/>
                <a:gd name="T48" fmla="*/ 2147483647 w 631"/>
                <a:gd name="T49" fmla="*/ 2147483647 h 664"/>
                <a:gd name="T50" fmla="*/ 2147483647 w 631"/>
                <a:gd name="T51" fmla="*/ 2147483647 h 664"/>
                <a:gd name="T52" fmla="*/ 2147483647 w 631"/>
                <a:gd name="T53" fmla="*/ 2147483647 h 664"/>
                <a:gd name="T54" fmla="*/ 2147483647 w 631"/>
                <a:gd name="T55" fmla="*/ 2147483647 h 664"/>
                <a:gd name="T56" fmla="*/ 2147483647 w 631"/>
                <a:gd name="T57" fmla="*/ 2147483647 h 664"/>
                <a:gd name="T58" fmla="*/ 2147483647 w 631"/>
                <a:gd name="T59" fmla="*/ 2147483647 h 664"/>
                <a:gd name="T60" fmla="*/ 2147483647 w 631"/>
                <a:gd name="T61" fmla="*/ 2147483647 h 664"/>
                <a:gd name="T62" fmla="*/ 2147483647 w 631"/>
                <a:gd name="T63" fmla="*/ 2147483647 h 664"/>
                <a:gd name="T64" fmla="*/ 2147483647 w 631"/>
                <a:gd name="T65" fmla="*/ 2147483647 h 664"/>
                <a:gd name="T66" fmla="*/ 2147483647 w 631"/>
                <a:gd name="T67" fmla="*/ 2147483647 h 664"/>
                <a:gd name="T68" fmla="*/ 2147483647 w 631"/>
                <a:gd name="T69" fmla="*/ 2147483647 h 664"/>
                <a:gd name="T70" fmla="*/ 2147483647 w 631"/>
                <a:gd name="T71" fmla="*/ 2147483647 h 664"/>
                <a:gd name="T72" fmla="*/ 2147483647 w 631"/>
                <a:gd name="T73" fmla="*/ 2147483647 h 664"/>
                <a:gd name="T74" fmla="*/ 2147483647 w 631"/>
                <a:gd name="T75" fmla="*/ 2147483647 h 664"/>
                <a:gd name="T76" fmla="*/ 2147483647 w 631"/>
                <a:gd name="T77" fmla="*/ 2147483647 h 664"/>
                <a:gd name="T78" fmla="*/ 2147483647 w 631"/>
                <a:gd name="T79" fmla="*/ 2147483647 h 664"/>
                <a:gd name="T80" fmla="*/ 2147483647 w 631"/>
                <a:gd name="T81" fmla="*/ 2147483647 h 664"/>
                <a:gd name="T82" fmla="*/ 2147483647 w 631"/>
                <a:gd name="T83" fmla="*/ 2147483647 h 664"/>
                <a:gd name="T84" fmla="*/ 2147483647 w 631"/>
                <a:gd name="T85" fmla="*/ 2147483647 h 664"/>
                <a:gd name="T86" fmla="*/ 2147483647 w 631"/>
                <a:gd name="T87" fmla="*/ 2147483647 h 664"/>
                <a:gd name="T88" fmla="*/ 2147483647 w 631"/>
                <a:gd name="T89" fmla="*/ 2147483647 h 664"/>
                <a:gd name="T90" fmla="*/ 2147483647 w 631"/>
                <a:gd name="T91" fmla="*/ 2147483647 h 664"/>
                <a:gd name="T92" fmla="*/ 2147483647 w 631"/>
                <a:gd name="T93" fmla="*/ 2147483647 h 664"/>
                <a:gd name="T94" fmla="*/ 2147483647 w 631"/>
                <a:gd name="T95" fmla="*/ 2147483647 h 664"/>
                <a:gd name="T96" fmla="*/ 2147483647 w 631"/>
                <a:gd name="T97" fmla="*/ 2147483647 h 664"/>
                <a:gd name="T98" fmla="*/ 2147483647 w 631"/>
                <a:gd name="T99" fmla="*/ 2147483647 h 664"/>
                <a:gd name="T100" fmla="*/ 2147483647 w 631"/>
                <a:gd name="T101" fmla="*/ 2147483647 h 664"/>
                <a:gd name="T102" fmla="*/ 2147483647 w 631"/>
                <a:gd name="T103" fmla="*/ 2147483647 h 664"/>
                <a:gd name="T104" fmla="*/ 2147483647 w 631"/>
                <a:gd name="T105" fmla="*/ 2147483647 h 6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1"/>
                <a:gd name="T160" fmla="*/ 0 h 664"/>
                <a:gd name="T161" fmla="*/ 631 w 631"/>
                <a:gd name="T162" fmla="*/ 664 h 6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1" h="664">
                  <a:moveTo>
                    <a:pt x="555" y="0"/>
                  </a:moveTo>
                  <a:lnTo>
                    <a:pt x="560" y="5"/>
                  </a:lnTo>
                  <a:lnTo>
                    <a:pt x="574" y="20"/>
                  </a:lnTo>
                  <a:lnTo>
                    <a:pt x="582" y="30"/>
                  </a:lnTo>
                  <a:lnTo>
                    <a:pt x="592" y="42"/>
                  </a:lnTo>
                  <a:lnTo>
                    <a:pt x="601" y="57"/>
                  </a:lnTo>
                  <a:lnTo>
                    <a:pt x="610" y="73"/>
                  </a:lnTo>
                  <a:lnTo>
                    <a:pt x="618" y="91"/>
                  </a:lnTo>
                  <a:lnTo>
                    <a:pt x="625" y="110"/>
                  </a:lnTo>
                  <a:lnTo>
                    <a:pt x="627" y="120"/>
                  </a:lnTo>
                  <a:lnTo>
                    <a:pt x="629" y="130"/>
                  </a:lnTo>
                  <a:lnTo>
                    <a:pt x="631" y="141"/>
                  </a:lnTo>
                  <a:lnTo>
                    <a:pt x="631" y="152"/>
                  </a:lnTo>
                  <a:lnTo>
                    <a:pt x="631" y="164"/>
                  </a:lnTo>
                  <a:lnTo>
                    <a:pt x="631" y="174"/>
                  </a:lnTo>
                  <a:lnTo>
                    <a:pt x="629" y="186"/>
                  </a:lnTo>
                  <a:lnTo>
                    <a:pt x="627" y="199"/>
                  </a:lnTo>
                  <a:lnTo>
                    <a:pt x="622" y="210"/>
                  </a:lnTo>
                  <a:lnTo>
                    <a:pt x="618" y="223"/>
                  </a:lnTo>
                  <a:lnTo>
                    <a:pt x="612" y="236"/>
                  </a:lnTo>
                  <a:lnTo>
                    <a:pt x="605" y="247"/>
                  </a:lnTo>
                  <a:lnTo>
                    <a:pt x="590" y="273"/>
                  </a:lnTo>
                  <a:lnTo>
                    <a:pt x="573" y="295"/>
                  </a:lnTo>
                  <a:lnTo>
                    <a:pt x="554" y="316"/>
                  </a:lnTo>
                  <a:lnTo>
                    <a:pt x="534" y="335"/>
                  </a:lnTo>
                  <a:lnTo>
                    <a:pt x="514" y="353"/>
                  </a:lnTo>
                  <a:lnTo>
                    <a:pt x="493" y="369"/>
                  </a:lnTo>
                  <a:lnTo>
                    <a:pt x="472" y="383"/>
                  </a:lnTo>
                  <a:lnTo>
                    <a:pt x="450" y="396"/>
                  </a:lnTo>
                  <a:lnTo>
                    <a:pt x="427" y="406"/>
                  </a:lnTo>
                  <a:lnTo>
                    <a:pt x="406" y="416"/>
                  </a:lnTo>
                  <a:lnTo>
                    <a:pt x="384" y="423"/>
                  </a:lnTo>
                  <a:lnTo>
                    <a:pt x="363" y="429"/>
                  </a:lnTo>
                  <a:lnTo>
                    <a:pt x="343" y="432"/>
                  </a:lnTo>
                  <a:lnTo>
                    <a:pt x="324" y="434"/>
                  </a:lnTo>
                  <a:lnTo>
                    <a:pt x="305" y="434"/>
                  </a:lnTo>
                  <a:lnTo>
                    <a:pt x="288" y="432"/>
                  </a:lnTo>
                  <a:lnTo>
                    <a:pt x="284" y="442"/>
                  </a:lnTo>
                  <a:lnTo>
                    <a:pt x="274" y="468"/>
                  </a:lnTo>
                  <a:lnTo>
                    <a:pt x="266" y="485"/>
                  </a:lnTo>
                  <a:lnTo>
                    <a:pt x="256" y="505"/>
                  </a:lnTo>
                  <a:lnTo>
                    <a:pt x="244" y="525"/>
                  </a:lnTo>
                  <a:lnTo>
                    <a:pt x="228" y="546"/>
                  </a:lnTo>
                  <a:lnTo>
                    <a:pt x="220" y="558"/>
                  </a:lnTo>
                  <a:lnTo>
                    <a:pt x="211" y="568"/>
                  </a:lnTo>
                  <a:lnTo>
                    <a:pt x="201" y="579"/>
                  </a:lnTo>
                  <a:lnTo>
                    <a:pt x="190" y="588"/>
                  </a:lnTo>
                  <a:lnTo>
                    <a:pt x="180" y="599"/>
                  </a:lnTo>
                  <a:lnTo>
                    <a:pt x="167" y="609"/>
                  </a:lnTo>
                  <a:lnTo>
                    <a:pt x="154" y="617"/>
                  </a:lnTo>
                  <a:lnTo>
                    <a:pt x="140" y="626"/>
                  </a:lnTo>
                  <a:lnTo>
                    <a:pt x="127" y="634"/>
                  </a:lnTo>
                  <a:lnTo>
                    <a:pt x="111" y="641"/>
                  </a:lnTo>
                  <a:lnTo>
                    <a:pt x="95" y="648"/>
                  </a:lnTo>
                  <a:lnTo>
                    <a:pt x="78" y="653"/>
                  </a:lnTo>
                  <a:lnTo>
                    <a:pt x="60" y="657"/>
                  </a:lnTo>
                  <a:lnTo>
                    <a:pt x="41" y="660"/>
                  </a:lnTo>
                  <a:lnTo>
                    <a:pt x="21" y="663"/>
                  </a:lnTo>
                  <a:lnTo>
                    <a:pt x="0" y="664"/>
                  </a:lnTo>
                  <a:lnTo>
                    <a:pt x="11" y="658"/>
                  </a:lnTo>
                  <a:lnTo>
                    <a:pt x="41" y="645"/>
                  </a:lnTo>
                  <a:lnTo>
                    <a:pt x="60" y="633"/>
                  </a:lnTo>
                  <a:lnTo>
                    <a:pt x="81" y="619"/>
                  </a:lnTo>
                  <a:lnTo>
                    <a:pt x="103" y="603"/>
                  </a:lnTo>
                  <a:lnTo>
                    <a:pt x="126" y="584"/>
                  </a:lnTo>
                  <a:lnTo>
                    <a:pt x="137" y="573"/>
                  </a:lnTo>
                  <a:lnTo>
                    <a:pt x="148" y="562"/>
                  </a:lnTo>
                  <a:lnTo>
                    <a:pt x="158" y="549"/>
                  </a:lnTo>
                  <a:lnTo>
                    <a:pt x="169" y="537"/>
                  </a:lnTo>
                  <a:lnTo>
                    <a:pt x="178" y="523"/>
                  </a:lnTo>
                  <a:lnTo>
                    <a:pt x="187" y="508"/>
                  </a:lnTo>
                  <a:lnTo>
                    <a:pt x="195" y="492"/>
                  </a:lnTo>
                  <a:lnTo>
                    <a:pt x="203" y="476"/>
                  </a:lnTo>
                  <a:lnTo>
                    <a:pt x="209" y="459"/>
                  </a:lnTo>
                  <a:lnTo>
                    <a:pt x="216" y="441"/>
                  </a:lnTo>
                  <a:lnTo>
                    <a:pt x="220" y="422"/>
                  </a:lnTo>
                  <a:lnTo>
                    <a:pt x="223" y="403"/>
                  </a:lnTo>
                  <a:lnTo>
                    <a:pt x="224" y="383"/>
                  </a:lnTo>
                  <a:lnTo>
                    <a:pt x="224" y="362"/>
                  </a:lnTo>
                  <a:lnTo>
                    <a:pt x="223" y="340"/>
                  </a:lnTo>
                  <a:lnTo>
                    <a:pt x="220" y="316"/>
                  </a:lnTo>
                  <a:lnTo>
                    <a:pt x="239" y="319"/>
                  </a:lnTo>
                  <a:lnTo>
                    <a:pt x="289" y="324"/>
                  </a:lnTo>
                  <a:lnTo>
                    <a:pt x="305" y="325"/>
                  </a:lnTo>
                  <a:lnTo>
                    <a:pt x="322" y="325"/>
                  </a:lnTo>
                  <a:lnTo>
                    <a:pt x="338" y="325"/>
                  </a:lnTo>
                  <a:lnTo>
                    <a:pt x="356" y="324"/>
                  </a:lnTo>
                  <a:lnTo>
                    <a:pt x="374" y="322"/>
                  </a:lnTo>
                  <a:lnTo>
                    <a:pt x="394" y="319"/>
                  </a:lnTo>
                  <a:lnTo>
                    <a:pt x="413" y="315"/>
                  </a:lnTo>
                  <a:lnTo>
                    <a:pt x="431" y="311"/>
                  </a:lnTo>
                  <a:lnTo>
                    <a:pt x="449" y="305"/>
                  </a:lnTo>
                  <a:lnTo>
                    <a:pt x="467" y="297"/>
                  </a:lnTo>
                  <a:lnTo>
                    <a:pt x="484" y="289"/>
                  </a:lnTo>
                  <a:lnTo>
                    <a:pt x="500" y="279"/>
                  </a:lnTo>
                  <a:lnTo>
                    <a:pt x="514" y="268"/>
                  </a:lnTo>
                  <a:lnTo>
                    <a:pt x="528" y="254"/>
                  </a:lnTo>
                  <a:lnTo>
                    <a:pt x="541" y="238"/>
                  </a:lnTo>
                  <a:lnTo>
                    <a:pt x="551" y="221"/>
                  </a:lnTo>
                  <a:lnTo>
                    <a:pt x="560" y="202"/>
                  </a:lnTo>
                  <a:lnTo>
                    <a:pt x="566" y="180"/>
                  </a:lnTo>
                  <a:lnTo>
                    <a:pt x="572" y="156"/>
                  </a:lnTo>
                  <a:lnTo>
                    <a:pt x="574" y="130"/>
                  </a:lnTo>
                  <a:lnTo>
                    <a:pt x="573" y="101"/>
                  </a:lnTo>
                  <a:lnTo>
                    <a:pt x="569" y="71"/>
                  </a:lnTo>
                  <a:lnTo>
                    <a:pt x="563" y="37"/>
                  </a:lnTo>
                  <a:lnTo>
                    <a:pt x="555" y="0"/>
                  </a:lnTo>
                  <a:close/>
                </a:path>
              </a:pathLst>
            </a:custGeom>
            <a:solidFill>
              <a:srgbClr val="D18D6D"/>
            </a:solidFill>
            <a:ln w="9525">
              <a:noFill/>
              <a:round/>
              <a:headEnd/>
              <a:tailEnd/>
            </a:ln>
          </p:spPr>
          <p:txBody>
            <a:bodyPr/>
            <a:lstStyle/>
            <a:p>
              <a:endParaRPr lang="zh-TW" altLang="en-US"/>
            </a:p>
          </p:txBody>
        </p:sp>
        <p:sp>
          <p:nvSpPr>
            <p:cNvPr id="36954" name="Freeform 125"/>
            <p:cNvSpPr>
              <a:spLocks/>
            </p:cNvSpPr>
            <p:nvPr/>
          </p:nvSpPr>
          <p:spPr bwMode="auto">
            <a:xfrm>
              <a:off x="-568325" y="1404938"/>
              <a:ext cx="76200" cy="11112"/>
            </a:xfrm>
            <a:custGeom>
              <a:avLst/>
              <a:gdLst>
                <a:gd name="T0" fmla="*/ 2147483647 w 431"/>
                <a:gd name="T1" fmla="*/ 2147483647 h 62"/>
                <a:gd name="T2" fmla="*/ 2147483647 w 431"/>
                <a:gd name="T3" fmla="*/ 0 h 62"/>
                <a:gd name="T4" fmla="*/ 2147483647 w 431"/>
                <a:gd name="T5" fmla="*/ 0 h 62"/>
                <a:gd name="T6" fmla="*/ 2147483647 w 431"/>
                <a:gd name="T7" fmla="*/ 2147483647 h 62"/>
                <a:gd name="T8" fmla="*/ 2147483647 w 431"/>
                <a:gd name="T9" fmla="*/ 2147483647 h 62"/>
                <a:gd name="T10" fmla="*/ 2147483647 w 431"/>
                <a:gd name="T11" fmla="*/ 2147483647 h 62"/>
                <a:gd name="T12" fmla="*/ 2147483647 w 431"/>
                <a:gd name="T13" fmla="*/ 2147483647 h 62"/>
                <a:gd name="T14" fmla="*/ 2147483647 w 431"/>
                <a:gd name="T15" fmla="*/ 2147483647 h 62"/>
                <a:gd name="T16" fmla="*/ 2147483647 w 431"/>
                <a:gd name="T17" fmla="*/ 2147483647 h 62"/>
                <a:gd name="T18" fmla="*/ 2147483647 w 431"/>
                <a:gd name="T19" fmla="*/ 2147483647 h 62"/>
                <a:gd name="T20" fmla="*/ 2147483647 w 431"/>
                <a:gd name="T21" fmla="*/ 2147483647 h 62"/>
                <a:gd name="T22" fmla="*/ 2147483647 w 431"/>
                <a:gd name="T23" fmla="*/ 2147483647 h 62"/>
                <a:gd name="T24" fmla="*/ 2147483647 w 431"/>
                <a:gd name="T25" fmla="*/ 2147483647 h 62"/>
                <a:gd name="T26" fmla="*/ 2147483647 w 431"/>
                <a:gd name="T27" fmla="*/ 2147483647 h 62"/>
                <a:gd name="T28" fmla="*/ 2147483647 w 431"/>
                <a:gd name="T29" fmla="*/ 2147483647 h 62"/>
                <a:gd name="T30" fmla="*/ 2147483647 w 431"/>
                <a:gd name="T31" fmla="*/ 2147483647 h 62"/>
                <a:gd name="T32" fmla="*/ 2147483647 w 431"/>
                <a:gd name="T33" fmla="*/ 2147483647 h 62"/>
                <a:gd name="T34" fmla="*/ 2147483647 w 431"/>
                <a:gd name="T35" fmla="*/ 2147483647 h 62"/>
                <a:gd name="T36" fmla="*/ 2147483647 w 431"/>
                <a:gd name="T37" fmla="*/ 2147483647 h 62"/>
                <a:gd name="T38" fmla="*/ 2147483647 w 431"/>
                <a:gd name="T39" fmla="*/ 2147483647 h 62"/>
                <a:gd name="T40" fmla="*/ 2147483647 w 431"/>
                <a:gd name="T41" fmla="*/ 2147483647 h 62"/>
                <a:gd name="T42" fmla="*/ 2147483647 w 431"/>
                <a:gd name="T43" fmla="*/ 2147483647 h 62"/>
                <a:gd name="T44" fmla="*/ 2147483647 w 431"/>
                <a:gd name="T45" fmla="*/ 2147483647 h 62"/>
                <a:gd name="T46" fmla="*/ 2147483647 w 431"/>
                <a:gd name="T47" fmla="*/ 2147483647 h 62"/>
                <a:gd name="T48" fmla="*/ 2147483647 w 431"/>
                <a:gd name="T49" fmla="*/ 2147483647 h 62"/>
                <a:gd name="T50" fmla="*/ 2147483647 w 431"/>
                <a:gd name="T51" fmla="*/ 2147483647 h 62"/>
                <a:gd name="T52" fmla="*/ 2147483647 w 431"/>
                <a:gd name="T53" fmla="*/ 2147483647 h 62"/>
                <a:gd name="T54" fmla="*/ 2147483647 w 431"/>
                <a:gd name="T55" fmla="*/ 2147483647 h 62"/>
                <a:gd name="T56" fmla="*/ 2147483647 w 431"/>
                <a:gd name="T57" fmla="*/ 2147483647 h 62"/>
                <a:gd name="T58" fmla="*/ 2147483647 w 431"/>
                <a:gd name="T59" fmla="*/ 2147483647 h 62"/>
                <a:gd name="T60" fmla="*/ 2147483647 w 431"/>
                <a:gd name="T61" fmla="*/ 2147483647 h 62"/>
                <a:gd name="T62" fmla="*/ 0 w 431"/>
                <a:gd name="T63" fmla="*/ 2147483647 h 62"/>
                <a:gd name="T64" fmla="*/ 0 w 431"/>
                <a:gd name="T65" fmla="*/ 2147483647 h 62"/>
                <a:gd name="T66" fmla="*/ 2147483647 w 431"/>
                <a:gd name="T67" fmla="*/ 2147483647 h 62"/>
                <a:gd name="T68" fmla="*/ 2147483647 w 431"/>
                <a:gd name="T69" fmla="*/ 2147483647 h 62"/>
                <a:gd name="T70" fmla="*/ 2147483647 w 431"/>
                <a:gd name="T71" fmla="*/ 2147483647 h 62"/>
                <a:gd name="T72" fmla="*/ 2147483647 w 431"/>
                <a:gd name="T73" fmla="*/ 2147483647 h 62"/>
                <a:gd name="T74" fmla="*/ 2147483647 w 431"/>
                <a:gd name="T75" fmla="*/ 2147483647 h 62"/>
                <a:gd name="T76" fmla="*/ 2147483647 w 431"/>
                <a:gd name="T77" fmla="*/ 2147483647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1"/>
                <a:gd name="T118" fmla="*/ 0 h 62"/>
                <a:gd name="T119" fmla="*/ 431 w 431"/>
                <a:gd name="T120" fmla="*/ 62 h 6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1" h="62">
                  <a:moveTo>
                    <a:pt x="95" y="1"/>
                  </a:moveTo>
                  <a:lnTo>
                    <a:pt x="107" y="0"/>
                  </a:lnTo>
                  <a:lnTo>
                    <a:pt x="138" y="0"/>
                  </a:lnTo>
                  <a:lnTo>
                    <a:pt x="184" y="1"/>
                  </a:lnTo>
                  <a:lnTo>
                    <a:pt x="238" y="4"/>
                  </a:lnTo>
                  <a:lnTo>
                    <a:pt x="267" y="6"/>
                  </a:lnTo>
                  <a:lnTo>
                    <a:pt x="295" y="11"/>
                  </a:lnTo>
                  <a:lnTo>
                    <a:pt x="323" y="15"/>
                  </a:lnTo>
                  <a:lnTo>
                    <a:pt x="350" y="21"/>
                  </a:lnTo>
                  <a:lnTo>
                    <a:pt x="363" y="26"/>
                  </a:lnTo>
                  <a:lnTo>
                    <a:pt x="375" y="29"/>
                  </a:lnTo>
                  <a:lnTo>
                    <a:pt x="386" y="33"/>
                  </a:lnTo>
                  <a:lnTo>
                    <a:pt x="397" y="38"/>
                  </a:lnTo>
                  <a:lnTo>
                    <a:pt x="407" y="44"/>
                  </a:lnTo>
                  <a:lnTo>
                    <a:pt x="416" y="49"/>
                  </a:lnTo>
                  <a:lnTo>
                    <a:pt x="424" y="55"/>
                  </a:lnTo>
                  <a:lnTo>
                    <a:pt x="431" y="62"/>
                  </a:lnTo>
                  <a:lnTo>
                    <a:pt x="416" y="59"/>
                  </a:lnTo>
                  <a:lnTo>
                    <a:pt x="377" y="54"/>
                  </a:lnTo>
                  <a:lnTo>
                    <a:pt x="318" y="48"/>
                  </a:lnTo>
                  <a:lnTo>
                    <a:pt x="251" y="40"/>
                  </a:lnTo>
                  <a:lnTo>
                    <a:pt x="215" y="37"/>
                  </a:lnTo>
                  <a:lnTo>
                    <a:pt x="179" y="35"/>
                  </a:lnTo>
                  <a:lnTo>
                    <a:pt x="144" y="33"/>
                  </a:lnTo>
                  <a:lnTo>
                    <a:pt x="111" y="32"/>
                  </a:lnTo>
                  <a:lnTo>
                    <a:pt x="81" y="32"/>
                  </a:lnTo>
                  <a:lnTo>
                    <a:pt x="55" y="32"/>
                  </a:lnTo>
                  <a:lnTo>
                    <a:pt x="43" y="33"/>
                  </a:lnTo>
                  <a:lnTo>
                    <a:pt x="32" y="35"/>
                  </a:lnTo>
                  <a:lnTo>
                    <a:pt x="24" y="36"/>
                  </a:lnTo>
                  <a:lnTo>
                    <a:pt x="17" y="38"/>
                  </a:lnTo>
                  <a:lnTo>
                    <a:pt x="0" y="45"/>
                  </a:lnTo>
                  <a:lnTo>
                    <a:pt x="0" y="44"/>
                  </a:lnTo>
                  <a:lnTo>
                    <a:pt x="10" y="38"/>
                  </a:lnTo>
                  <a:lnTo>
                    <a:pt x="29" y="30"/>
                  </a:lnTo>
                  <a:lnTo>
                    <a:pt x="52" y="19"/>
                  </a:lnTo>
                  <a:lnTo>
                    <a:pt x="73" y="11"/>
                  </a:lnTo>
                  <a:lnTo>
                    <a:pt x="89" y="3"/>
                  </a:lnTo>
                  <a:lnTo>
                    <a:pt x="95" y="1"/>
                  </a:lnTo>
                  <a:close/>
                </a:path>
              </a:pathLst>
            </a:custGeom>
            <a:solidFill>
              <a:srgbClr val="D18D6D"/>
            </a:solidFill>
            <a:ln w="9525">
              <a:noFill/>
              <a:round/>
              <a:headEnd/>
              <a:tailEnd/>
            </a:ln>
          </p:spPr>
          <p:txBody>
            <a:bodyPr/>
            <a:lstStyle/>
            <a:p>
              <a:endParaRPr lang="zh-TW" altLang="en-US"/>
            </a:p>
          </p:txBody>
        </p:sp>
        <p:sp>
          <p:nvSpPr>
            <p:cNvPr id="36955" name="Freeform 126"/>
            <p:cNvSpPr>
              <a:spLocks/>
            </p:cNvSpPr>
            <p:nvPr/>
          </p:nvSpPr>
          <p:spPr bwMode="auto">
            <a:xfrm>
              <a:off x="-611188" y="1423988"/>
              <a:ext cx="106363" cy="65087"/>
            </a:xfrm>
            <a:custGeom>
              <a:avLst/>
              <a:gdLst>
                <a:gd name="T0" fmla="*/ 2147483647 w 600"/>
                <a:gd name="T1" fmla="*/ 2147483647 h 363"/>
                <a:gd name="T2" fmla="*/ 2147483647 w 600"/>
                <a:gd name="T3" fmla="*/ 2147483647 h 363"/>
                <a:gd name="T4" fmla="*/ 2147483647 w 600"/>
                <a:gd name="T5" fmla="*/ 2147483647 h 363"/>
                <a:gd name="T6" fmla="*/ 2147483647 w 600"/>
                <a:gd name="T7" fmla="*/ 2147483647 h 363"/>
                <a:gd name="T8" fmla="*/ 2147483647 w 600"/>
                <a:gd name="T9" fmla="*/ 2147483647 h 363"/>
                <a:gd name="T10" fmla="*/ 2147483647 w 600"/>
                <a:gd name="T11" fmla="*/ 2147483647 h 363"/>
                <a:gd name="T12" fmla="*/ 2147483647 w 600"/>
                <a:gd name="T13" fmla="*/ 2147483647 h 363"/>
                <a:gd name="T14" fmla="*/ 2147483647 w 600"/>
                <a:gd name="T15" fmla="*/ 2147483647 h 363"/>
                <a:gd name="T16" fmla="*/ 2147483647 w 600"/>
                <a:gd name="T17" fmla="*/ 2147483647 h 363"/>
                <a:gd name="T18" fmla="*/ 2147483647 w 600"/>
                <a:gd name="T19" fmla="*/ 2147483647 h 363"/>
                <a:gd name="T20" fmla="*/ 2147483647 w 600"/>
                <a:gd name="T21" fmla="*/ 2147483647 h 363"/>
                <a:gd name="T22" fmla="*/ 2147483647 w 600"/>
                <a:gd name="T23" fmla="*/ 2147483647 h 363"/>
                <a:gd name="T24" fmla="*/ 2147483647 w 600"/>
                <a:gd name="T25" fmla="*/ 2147483647 h 363"/>
                <a:gd name="T26" fmla="*/ 2147483647 w 600"/>
                <a:gd name="T27" fmla="*/ 2147483647 h 363"/>
                <a:gd name="T28" fmla="*/ 2147483647 w 600"/>
                <a:gd name="T29" fmla="*/ 2147483647 h 363"/>
                <a:gd name="T30" fmla="*/ 2147483647 w 600"/>
                <a:gd name="T31" fmla="*/ 2147483647 h 363"/>
                <a:gd name="T32" fmla="*/ 2147483647 w 600"/>
                <a:gd name="T33" fmla="*/ 2147483647 h 363"/>
                <a:gd name="T34" fmla="*/ 2147483647 w 600"/>
                <a:gd name="T35" fmla="*/ 2147483647 h 363"/>
                <a:gd name="T36" fmla="*/ 2147483647 w 600"/>
                <a:gd name="T37" fmla="*/ 2147483647 h 363"/>
                <a:gd name="T38" fmla="*/ 2147483647 w 600"/>
                <a:gd name="T39" fmla="*/ 2147483647 h 363"/>
                <a:gd name="T40" fmla="*/ 2147483647 w 600"/>
                <a:gd name="T41" fmla="*/ 2147483647 h 363"/>
                <a:gd name="T42" fmla="*/ 2147483647 w 600"/>
                <a:gd name="T43" fmla="*/ 2147483647 h 363"/>
                <a:gd name="T44" fmla="*/ 2147483647 w 600"/>
                <a:gd name="T45" fmla="*/ 2147483647 h 363"/>
                <a:gd name="T46" fmla="*/ 2147483647 w 600"/>
                <a:gd name="T47" fmla="*/ 2147483647 h 363"/>
                <a:gd name="T48" fmla="*/ 2147483647 w 600"/>
                <a:gd name="T49" fmla="*/ 2147483647 h 363"/>
                <a:gd name="T50" fmla="*/ 2147483647 w 600"/>
                <a:gd name="T51" fmla="*/ 2147483647 h 363"/>
                <a:gd name="T52" fmla="*/ 2147483647 w 600"/>
                <a:gd name="T53" fmla="*/ 2147483647 h 363"/>
                <a:gd name="T54" fmla="*/ 2147483647 w 600"/>
                <a:gd name="T55" fmla="*/ 2147483647 h 363"/>
                <a:gd name="T56" fmla="*/ 2147483647 w 600"/>
                <a:gd name="T57" fmla="*/ 2147483647 h 363"/>
                <a:gd name="T58" fmla="*/ 2147483647 w 600"/>
                <a:gd name="T59" fmla="*/ 2147483647 h 363"/>
                <a:gd name="T60" fmla="*/ 2147483647 w 600"/>
                <a:gd name="T61" fmla="*/ 2147483647 h 363"/>
                <a:gd name="T62" fmla="*/ 2147483647 w 600"/>
                <a:gd name="T63" fmla="*/ 2147483647 h 363"/>
                <a:gd name="T64" fmla="*/ 2147483647 w 600"/>
                <a:gd name="T65" fmla="*/ 2147483647 h 363"/>
                <a:gd name="T66" fmla="*/ 2147483647 w 600"/>
                <a:gd name="T67" fmla="*/ 2147483647 h 363"/>
                <a:gd name="T68" fmla="*/ 2147483647 w 600"/>
                <a:gd name="T69" fmla="*/ 2147483647 h 363"/>
                <a:gd name="T70" fmla="*/ 2147483647 w 600"/>
                <a:gd name="T71" fmla="*/ 2147483647 h 363"/>
                <a:gd name="T72" fmla="*/ 2147483647 w 600"/>
                <a:gd name="T73" fmla="*/ 2147483647 h 363"/>
                <a:gd name="T74" fmla="*/ 2147483647 w 600"/>
                <a:gd name="T75" fmla="*/ 2147483647 h 363"/>
                <a:gd name="T76" fmla="*/ 2147483647 w 600"/>
                <a:gd name="T77" fmla="*/ 2147483647 h 363"/>
                <a:gd name="T78" fmla="*/ 2147483647 w 600"/>
                <a:gd name="T79" fmla="*/ 2147483647 h 363"/>
                <a:gd name="T80" fmla="*/ 2147483647 w 600"/>
                <a:gd name="T81" fmla="*/ 0 h 3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0"/>
                <a:gd name="T124" fmla="*/ 0 h 363"/>
                <a:gd name="T125" fmla="*/ 600 w 600"/>
                <a:gd name="T126" fmla="*/ 363 h 3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0" h="363">
                  <a:moveTo>
                    <a:pt x="151" y="0"/>
                  </a:moveTo>
                  <a:lnTo>
                    <a:pt x="145" y="7"/>
                  </a:lnTo>
                  <a:lnTo>
                    <a:pt x="133" y="23"/>
                  </a:lnTo>
                  <a:lnTo>
                    <a:pt x="124" y="34"/>
                  </a:lnTo>
                  <a:lnTo>
                    <a:pt x="116" y="47"/>
                  </a:lnTo>
                  <a:lnTo>
                    <a:pt x="106" y="61"/>
                  </a:lnTo>
                  <a:lnTo>
                    <a:pt x="99" y="77"/>
                  </a:lnTo>
                  <a:lnTo>
                    <a:pt x="91" y="93"/>
                  </a:lnTo>
                  <a:lnTo>
                    <a:pt x="85" y="110"/>
                  </a:lnTo>
                  <a:lnTo>
                    <a:pt x="83" y="118"/>
                  </a:lnTo>
                  <a:lnTo>
                    <a:pt x="81" y="127"/>
                  </a:lnTo>
                  <a:lnTo>
                    <a:pt x="80" y="135"/>
                  </a:lnTo>
                  <a:lnTo>
                    <a:pt x="80" y="143"/>
                  </a:lnTo>
                  <a:lnTo>
                    <a:pt x="80" y="151"/>
                  </a:lnTo>
                  <a:lnTo>
                    <a:pt x="81" y="159"/>
                  </a:lnTo>
                  <a:lnTo>
                    <a:pt x="82" y="168"/>
                  </a:lnTo>
                  <a:lnTo>
                    <a:pt x="85" y="175"/>
                  </a:lnTo>
                  <a:lnTo>
                    <a:pt x="88" y="183"/>
                  </a:lnTo>
                  <a:lnTo>
                    <a:pt x="94" y="190"/>
                  </a:lnTo>
                  <a:lnTo>
                    <a:pt x="99" y="197"/>
                  </a:lnTo>
                  <a:lnTo>
                    <a:pt x="106" y="204"/>
                  </a:lnTo>
                  <a:lnTo>
                    <a:pt x="114" y="211"/>
                  </a:lnTo>
                  <a:lnTo>
                    <a:pt x="124" y="217"/>
                  </a:lnTo>
                  <a:lnTo>
                    <a:pt x="136" y="223"/>
                  </a:lnTo>
                  <a:lnTo>
                    <a:pt x="150" y="228"/>
                  </a:lnTo>
                  <a:lnTo>
                    <a:pt x="165" y="233"/>
                  </a:lnTo>
                  <a:lnTo>
                    <a:pt x="180" y="239"/>
                  </a:lnTo>
                  <a:lnTo>
                    <a:pt x="198" y="244"/>
                  </a:lnTo>
                  <a:lnTo>
                    <a:pt x="216" y="248"/>
                  </a:lnTo>
                  <a:lnTo>
                    <a:pt x="256" y="257"/>
                  </a:lnTo>
                  <a:lnTo>
                    <a:pt x="297" y="264"/>
                  </a:lnTo>
                  <a:lnTo>
                    <a:pt x="339" y="272"/>
                  </a:lnTo>
                  <a:lnTo>
                    <a:pt x="383" y="277"/>
                  </a:lnTo>
                  <a:lnTo>
                    <a:pt x="464" y="286"/>
                  </a:lnTo>
                  <a:lnTo>
                    <a:pt x="534" y="293"/>
                  </a:lnTo>
                  <a:lnTo>
                    <a:pt x="582" y="296"/>
                  </a:lnTo>
                  <a:lnTo>
                    <a:pt x="600" y="297"/>
                  </a:lnTo>
                  <a:lnTo>
                    <a:pt x="585" y="302"/>
                  </a:lnTo>
                  <a:lnTo>
                    <a:pt x="546" y="316"/>
                  </a:lnTo>
                  <a:lnTo>
                    <a:pt x="518" y="325"/>
                  </a:lnTo>
                  <a:lnTo>
                    <a:pt x="487" y="333"/>
                  </a:lnTo>
                  <a:lnTo>
                    <a:pt x="452" y="342"/>
                  </a:lnTo>
                  <a:lnTo>
                    <a:pt x="414" y="349"/>
                  </a:lnTo>
                  <a:lnTo>
                    <a:pt x="393" y="353"/>
                  </a:lnTo>
                  <a:lnTo>
                    <a:pt x="373" y="355"/>
                  </a:lnTo>
                  <a:lnTo>
                    <a:pt x="353" y="358"/>
                  </a:lnTo>
                  <a:lnTo>
                    <a:pt x="332" y="361"/>
                  </a:lnTo>
                  <a:lnTo>
                    <a:pt x="312" y="362"/>
                  </a:lnTo>
                  <a:lnTo>
                    <a:pt x="291" y="363"/>
                  </a:lnTo>
                  <a:lnTo>
                    <a:pt x="269" y="363"/>
                  </a:lnTo>
                  <a:lnTo>
                    <a:pt x="249" y="362"/>
                  </a:lnTo>
                  <a:lnTo>
                    <a:pt x="228" y="361"/>
                  </a:lnTo>
                  <a:lnTo>
                    <a:pt x="208" y="358"/>
                  </a:lnTo>
                  <a:lnTo>
                    <a:pt x="188" y="354"/>
                  </a:lnTo>
                  <a:lnTo>
                    <a:pt x="169" y="350"/>
                  </a:lnTo>
                  <a:lnTo>
                    <a:pt x="150" y="344"/>
                  </a:lnTo>
                  <a:lnTo>
                    <a:pt x="132" y="337"/>
                  </a:lnTo>
                  <a:lnTo>
                    <a:pt x="114" y="329"/>
                  </a:lnTo>
                  <a:lnTo>
                    <a:pt x="97" y="319"/>
                  </a:lnTo>
                  <a:lnTo>
                    <a:pt x="82" y="309"/>
                  </a:lnTo>
                  <a:lnTo>
                    <a:pt x="68" y="299"/>
                  </a:lnTo>
                  <a:lnTo>
                    <a:pt x="55" y="290"/>
                  </a:lnTo>
                  <a:lnTo>
                    <a:pt x="45" y="280"/>
                  </a:lnTo>
                  <a:lnTo>
                    <a:pt x="35" y="271"/>
                  </a:lnTo>
                  <a:lnTo>
                    <a:pt x="27" y="261"/>
                  </a:lnTo>
                  <a:lnTo>
                    <a:pt x="20" y="253"/>
                  </a:lnTo>
                  <a:lnTo>
                    <a:pt x="14" y="244"/>
                  </a:lnTo>
                  <a:lnTo>
                    <a:pt x="10" y="236"/>
                  </a:lnTo>
                  <a:lnTo>
                    <a:pt x="7" y="227"/>
                  </a:lnTo>
                  <a:lnTo>
                    <a:pt x="4" y="220"/>
                  </a:lnTo>
                  <a:lnTo>
                    <a:pt x="1" y="212"/>
                  </a:lnTo>
                  <a:lnTo>
                    <a:pt x="1" y="205"/>
                  </a:lnTo>
                  <a:lnTo>
                    <a:pt x="0" y="197"/>
                  </a:lnTo>
                  <a:lnTo>
                    <a:pt x="1" y="191"/>
                  </a:lnTo>
                  <a:lnTo>
                    <a:pt x="2" y="185"/>
                  </a:lnTo>
                  <a:lnTo>
                    <a:pt x="6" y="173"/>
                  </a:lnTo>
                  <a:lnTo>
                    <a:pt x="11" y="163"/>
                  </a:lnTo>
                  <a:lnTo>
                    <a:pt x="16" y="154"/>
                  </a:lnTo>
                  <a:lnTo>
                    <a:pt x="23" y="146"/>
                  </a:lnTo>
                  <a:lnTo>
                    <a:pt x="33" y="136"/>
                  </a:lnTo>
                  <a:lnTo>
                    <a:pt x="37" y="132"/>
                  </a:lnTo>
                  <a:lnTo>
                    <a:pt x="151" y="0"/>
                  </a:lnTo>
                  <a:close/>
                </a:path>
              </a:pathLst>
            </a:custGeom>
            <a:solidFill>
              <a:srgbClr val="D18D6D"/>
            </a:solidFill>
            <a:ln w="9525">
              <a:noFill/>
              <a:round/>
              <a:headEnd/>
              <a:tailEnd/>
            </a:ln>
          </p:spPr>
          <p:txBody>
            <a:bodyPr/>
            <a:lstStyle/>
            <a:p>
              <a:endParaRPr lang="zh-TW" altLang="en-US"/>
            </a:p>
          </p:txBody>
        </p:sp>
        <p:sp>
          <p:nvSpPr>
            <p:cNvPr id="36956" name="Freeform 127"/>
            <p:cNvSpPr>
              <a:spLocks/>
            </p:cNvSpPr>
            <p:nvPr/>
          </p:nvSpPr>
          <p:spPr bwMode="auto">
            <a:xfrm>
              <a:off x="-612775" y="1471613"/>
              <a:ext cx="84138" cy="66675"/>
            </a:xfrm>
            <a:custGeom>
              <a:avLst/>
              <a:gdLst>
                <a:gd name="T0" fmla="*/ 2147483647 w 484"/>
                <a:gd name="T1" fmla="*/ 2147483647 h 383"/>
                <a:gd name="T2" fmla="*/ 2147483647 w 484"/>
                <a:gd name="T3" fmla="*/ 2147483647 h 383"/>
                <a:gd name="T4" fmla="*/ 2147483647 w 484"/>
                <a:gd name="T5" fmla="*/ 2147483647 h 383"/>
                <a:gd name="T6" fmla="*/ 2147483647 w 484"/>
                <a:gd name="T7" fmla="*/ 2147483647 h 383"/>
                <a:gd name="T8" fmla="*/ 2147483647 w 484"/>
                <a:gd name="T9" fmla="*/ 2147483647 h 383"/>
                <a:gd name="T10" fmla="*/ 2147483647 w 484"/>
                <a:gd name="T11" fmla="*/ 2147483647 h 383"/>
                <a:gd name="T12" fmla="*/ 2147483647 w 484"/>
                <a:gd name="T13" fmla="*/ 2147483647 h 383"/>
                <a:gd name="T14" fmla="*/ 2147483647 w 484"/>
                <a:gd name="T15" fmla="*/ 2147483647 h 383"/>
                <a:gd name="T16" fmla="*/ 2147483647 w 484"/>
                <a:gd name="T17" fmla="*/ 2147483647 h 383"/>
                <a:gd name="T18" fmla="*/ 2147483647 w 484"/>
                <a:gd name="T19" fmla="*/ 2147483647 h 383"/>
                <a:gd name="T20" fmla="*/ 2147483647 w 484"/>
                <a:gd name="T21" fmla="*/ 2147483647 h 383"/>
                <a:gd name="T22" fmla="*/ 2147483647 w 484"/>
                <a:gd name="T23" fmla="*/ 2147483647 h 383"/>
                <a:gd name="T24" fmla="*/ 2147483647 w 484"/>
                <a:gd name="T25" fmla="*/ 2147483647 h 383"/>
                <a:gd name="T26" fmla="*/ 2147483647 w 484"/>
                <a:gd name="T27" fmla="*/ 2147483647 h 383"/>
                <a:gd name="T28" fmla="*/ 2147483647 w 484"/>
                <a:gd name="T29" fmla="*/ 2147483647 h 383"/>
                <a:gd name="T30" fmla="*/ 2147483647 w 484"/>
                <a:gd name="T31" fmla="*/ 2147483647 h 383"/>
                <a:gd name="T32" fmla="*/ 2147483647 w 484"/>
                <a:gd name="T33" fmla="*/ 2147483647 h 383"/>
                <a:gd name="T34" fmla="*/ 2147483647 w 484"/>
                <a:gd name="T35" fmla="*/ 2147483647 h 383"/>
                <a:gd name="T36" fmla="*/ 2147483647 w 484"/>
                <a:gd name="T37" fmla="*/ 2147483647 h 383"/>
                <a:gd name="T38" fmla="*/ 2147483647 w 484"/>
                <a:gd name="T39" fmla="*/ 2147483647 h 383"/>
                <a:gd name="T40" fmla="*/ 2147483647 w 484"/>
                <a:gd name="T41" fmla="*/ 2147483647 h 383"/>
                <a:gd name="T42" fmla="*/ 2147483647 w 484"/>
                <a:gd name="T43" fmla="*/ 2147483647 h 383"/>
                <a:gd name="T44" fmla="*/ 2147483647 w 484"/>
                <a:gd name="T45" fmla="*/ 2147483647 h 383"/>
                <a:gd name="T46" fmla="*/ 2147483647 w 484"/>
                <a:gd name="T47" fmla="*/ 2147483647 h 383"/>
                <a:gd name="T48" fmla="*/ 2147483647 w 484"/>
                <a:gd name="T49" fmla="*/ 2147483647 h 383"/>
                <a:gd name="T50" fmla="*/ 2147483647 w 484"/>
                <a:gd name="T51" fmla="*/ 2147483647 h 383"/>
                <a:gd name="T52" fmla="*/ 2147483647 w 484"/>
                <a:gd name="T53" fmla="*/ 2147483647 h 383"/>
                <a:gd name="T54" fmla="*/ 2147483647 w 484"/>
                <a:gd name="T55" fmla="*/ 2147483647 h 383"/>
                <a:gd name="T56" fmla="*/ 2147483647 w 484"/>
                <a:gd name="T57" fmla="*/ 2147483647 h 383"/>
                <a:gd name="T58" fmla="*/ 2147483647 w 484"/>
                <a:gd name="T59" fmla="*/ 2147483647 h 383"/>
                <a:gd name="T60" fmla="*/ 2147483647 w 484"/>
                <a:gd name="T61" fmla="*/ 2147483647 h 383"/>
                <a:gd name="T62" fmla="*/ 2147483647 w 484"/>
                <a:gd name="T63" fmla="*/ 2147483647 h 383"/>
                <a:gd name="T64" fmla="*/ 2147483647 w 484"/>
                <a:gd name="T65" fmla="*/ 2147483647 h 383"/>
                <a:gd name="T66" fmla="*/ 2147483647 w 484"/>
                <a:gd name="T67" fmla="*/ 2147483647 h 383"/>
                <a:gd name="T68" fmla="*/ 2147483647 w 484"/>
                <a:gd name="T69" fmla="*/ 2147483647 h 383"/>
                <a:gd name="T70" fmla="*/ 2147483647 w 484"/>
                <a:gd name="T71" fmla="*/ 2147483647 h 383"/>
                <a:gd name="T72" fmla="*/ 2147483647 w 484"/>
                <a:gd name="T73" fmla="*/ 2147483647 h 383"/>
                <a:gd name="T74" fmla="*/ 2147483647 w 484"/>
                <a:gd name="T75" fmla="*/ 2147483647 h 383"/>
                <a:gd name="T76" fmla="*/ 2147483647 w 484"/>
                <a:gd name="T77" fmla="*/ 2147483647 h 383"/>
                <a:gd name="T78" fmla="*/ 2147483647 w 484"/>
                <a:gd name="T79" fmla="*/ 2147483647 h 383"/>
                <a:gd name="T80" fmla="*/ 2147483647 w 484"/>
                <a:gd name="T81" fmla="*/ 2147483647 h 383"/>
                <a:gd name="T82" fmla="*/ 2147483647 w 484"/>
                <a:gd name="T83" fmla="*/ 2147483647 h 383"/>
                <a:gd name="T84" fmla="*/ 2147483647 w 484"/>
                <a:gd name="T85" fmla="*/ 2147483647 h 383"/>
                <a:gd name="T86" fmla="*/ 2147483647 w 484"/>
                <a:gd name="T87" fmla="*/ 2147483647 h 3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4"/>
                <a:gd name="T133" fmla="*/ 0 h 383"/>
                <a:gd name="T134" fmla="*/ 484 w 484"/>
                <a:gd name="T135" fmla="*/ 383 h 3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4" h="383">
                  <a:moveTo>
                    <a:pt x="144" y="44"/>
                  </a:moveTo>
                  <a:lnTo>
                    <a:pt x="138" y="51"/>
                  </a:lnTo>
                  <a:lnTo>
                    <a:pt x="121" y="70"/>
                  </a:lnTo>
                  <a:lnTo>
                    <a:pt x="111" y="84"/>
                  </a:lnTo>
                  <a:lnTo>
                    <a:pt x="101" y="100"/>
                  </a:lnTo>
                  <a:lnTo>
                    <a:pt x="90" y="117"/>
                  </a:lnTo>
                  <a:lnTo>
                    <a:pt x="81" y="135"/>
                  </a:lnTo>
                  <a:lnTo>
                    <a:pt x="77" y="144"/>
                  </a:lnTo>
                  <a:lnTo>
                    <a:pt x="72" y="155"/>
                  </a:lnTo>
                  <a:lnTo>
                    <a:pt x="69" y="164"/>
                  </a:lnTo>
                  <a:lnTo>
                    <a:pt x="67" y="174"/>
                  </a:lnTo>
                  <a:lnTo>
                    <a:pt x="65" y="185"/>
                  </a:lnTo>
                  <a:lnTo>
                    <a:pt x="65" y="195"/>
                  </a:lnTo>
                  <a:lnTo>
                    <a:pt x="65" y="205"/>
                  </a:lnTo>
                  <a:lnTo>
                    <a:pt x="66" y="214"/>
                  </a:lnTo>
                  <a:lnTo>
                    <a:pt x="67" y="225"/>
                  </a:lnTo>
                  <a:lnTo>
                    <a:pt x="70" y="234"/>
                  </a:lnTo>
                  <a:lnTo>
                    <a:pt x="76" y="244"/>
                  </a:lnTo>
                  <a:lnTo>
                    <a:pt x="81" y="253"/>
                  </a:lnTo>
                  <a:lnTo>
                    <a:pt x="88" y="262"/>
                  </a:lnTo>
                  <a:lnTo>
                    <a:pt x="97" y="270"/>
                  </a:lnTo>
                  <a:lnTo>
                    <a:pt x="107" y="279"/>
                  </a:lnTo>
                  <a:lnTo>
                    <a:pt x="119" y="286"/>
                  </a:lnTo>
                  <a:lnTo>
                    <a:pt x="132" y="294"/>
                  </a:lnTo>
                  <a:lnTo>
                    <a:pt x="146" y="300"/>
                  </a:lnTo>
                  <a:lnTo>
                    <a:pt x="159" y="306"/>
                  </a:lnTo>
                  <a:lnTo>
                    <a:pt x="173" y="312"/>
                  </a:lnTo>
                  <a:lnTo>
                    <a:pt x="188" y="316"/>
                  </a:lnTo>
                  <a:lnTo>
                    <a:pt x="203" y="320"/>
                  </a:lnTo>
                  <a:lnTo>
                    <a:pt x="218" y="324"/>
                  </a:lnTo>
                  <a:lnTo>
                    <a:pt x="232" y="326"/>
                  </a:lnTo>
                  <a:lnTo>
                    <a:pt x="263" y="332"/>
                  </a:lnTo>
                  <a:lnTo>
                    <a:pt x="294" y="335"/>
                  </a:lnTo>
                  <a:lnTo>
                    <a:pt x="324" y="337"/>
                  </a:lnTo>
                  <a:lnTo>
                    <a:pt x="352" y="338"/>
                  </a:lnTo>
                  <a:lnTo>
                    <a:pt x="379" y="338"/>
                  </a:lnTo>
                  <a:lnTo>
                    <a:pt x="404" y="337"/>
                  </a:lnTo>
                  <a:lnTo>
                    <a:pt x="426" y="336"/>
                  </a:lnTo>
                  <a:lnTo>
                    <a:pt x="445" y="334"/>
                  </a:lnTo>
                  <a:lnTo>
                    <a:pt x="474" y="332"/>
                  </a:lnTo>
                  <a:lnTo>
                    <a:pt x="484" y="330"/>
                  </a:lnTo>
                  <a:lnTo>
                    <a:pt x="474" y="336"/>
                  </a:lnTo>
                  <a:lnTo>
                    <a:pt x="445" y="350"/>
                  </a:lnTo>
                  <a:lnTo>
                    <a:pt x="425" y="357"/>
                  </a:lnTo>
                  <a:lnTo>
                    <a:pt x="401" y="366"/>
                  </a:lnTo>
                  <a:lnTo>
                    <a:pt x="388" y="370"/>
                  </a:lnTo>
                  <a:lnTo>
                    <a:pt x="374" y="373"/>
                  </a:lnTo>
                  <a:lnTo>
                    <a:pt x="361" y="376"/>
                  </a:lnTo>
                  <a:lnTo>
                    <a:pt x="346" y="378"/>
                  </a:lnTo>
                  <a:lnTo>
                    <a:pt x="330" y="380"/>
                  </a:lnTo>
                  <a:lnTo>
                    <a:pt x="314" y="383"/>
                  </a:lnTo>
                  <a:lnTo>
                    <a:pt x="297" y="383"/>
                  </a:lnTo>
                  <a:lnTo>
                    <a:pt x="281" y="383"/>
                  </a:lnTo>
                  <a:lnTo>
                    <a:pt x="263" y="382"/>
                  </a:lnTo>
                  <a:lnTo>
                    <a:pt x="246" y="379"/>
                  </a:lnTo>
                  <a:lnTo>
                    <a:pt x="228" y="377"/>
                  </a:lnTo>
                  <a:lnTo>
                    <a:pt x="210" y="372"/>
                  </a:lnTo>
                  <a:lnTo>
                    <a:pt x="192" y="367"/>
                  </a:lnTo>
                  <a:lnTo>
                    <a:pt x="174" y="360"/>
                  </a:lnTo>
                  <a:lnTo>
                    <a:pt x="155" y="352"/>
                  </a:lnTo>
                  <a:lnTo>
                    <a:pt x="137" y="342"/>
                  </a:lnTo>
                  <a:lnTo>
                    <a:pt x="119" y="331"/>
                  </a:lnTo>
                  <a:lnTo>
                    <a:pt x="101" y="318"/>
                  </a:lnTo>
                  <a:lnTo>
                    <a:pt x="83" y="303"/>
                  </a:lnTo>
                  <a:lnTo>
                    <a:pt x="65" y="286"/>
                  </a:lnTo>
                  <a:lnTo>
                    <a:pt x="59" y="280"/>
                  </a:lnTo>
                  <a:lnTo>
                    <a:pt x="43" y="261"/>
                  </a:lnTo>
                  <a:lnTo>
                    <a:pt x="33" y="248"/>
                  </a:lnTo>
                  <a:lnTo>
                    <a:pt x="24" y="232"/>
                  </a:lnTo>
                  <a:lnTo>
                    <a:pt x="15" y="214"/>
                  </a:lnTo>
                  <a:lnTo>
                    <a:pt x="8" y="194"/>
                  </a:lnTo>
                  <a:lnTo>
                    <a:pt x="5" y="185"/>
                  </a:lnTo>
                  <a:lnTo>
                    <a:pt x="2" y="173"/>
                  </a:lnTo>
                  <a:lnTo>
                    <a:pt x="1" y="162"/>
                  </a:lnTo>
                  <a:lnTo>
                    <a:pt x="0" y="151"/>
                  </a:lnTo>
                  <a:lnTo>
                    <a:pt x="1" y="139"/>
                  </a:lnTo>
                  <a:lnTo>
                    <a:pt x="2" y="127"/>
                  </a:lnTo>
                  <a:lnTo>
                    <a:pt x="5" y="115"/>
                  </a:lnTo>
                  <a:lnTo>
                    <a:pt x="9" y="103"/>
                  </a:lnTo>
                  <a:lnTo>
                    <a:pt x="13" y="90"/>
                  </a:lnTo>
                  <a:lnTo>
                    <a:pt x="19" y="78"/>
                  </a:lnTo>
                  <a:lnTo>
                    <a:pt x="28" y="65"/>
                  </a:lnTo>
                  <a:lnTo>
                    <a:pt x="37" y="52"/>
                  </a:lnTo>
                  <a:lnTo>
                    <a:pt x="48" y="39"/>
                  </a:lnTo>
                  <a:lnTo>
                    <a:pt x="61" y="27"/>
                  </a:lnTo>
                  <a:lnTo>
                    <a:pt x="76" y="14"/>
                  </a:lnTo>
                  <a:lnTo>
                    <a:pt x="93" y="0"/>
                  </a:lnTo>
                  <a:lnTo>
                    <a:pt x="144" y="44"/>
                  </a:lnTo>
                  <a:close/>
                </a:path>
              </a:pathLst>
            </a:custGeom>
            <a:solidFill>
              <a:srgbClr val="D18D6D"/>
            </a:solidFill>
            <a:ln w="9525">
              <a:noFill/>
              <a:round/>
              <a:headEnd/>
              <a:tailEnd/>
            </a:ln>
          </p:spPr>
          <p:txBody>
            <a:bodyPr/>
            <a:lstStyle/>
            <a:p>
              <a:endParaRPr lang="zh-TW" altLang="en-US"/>
            </a:p>
          </p:txBody>
        </p:sp>
        <p:sp>
          <p:nvSpPr>
            <p:cNvPr id="36957" name="Freeform 128"/>
            <p:cNvSpPr>
              <a:spLocks/>
            </p:cNvSpPr>
            <p:nvPr/>
          </p:nvSpPr>
          <p:spPr bwMode="auto">
            <a:xfrm>
              <a:off x="-608013" y="1520825"/>
              <a:ext cx="23813" cy="49212"/>
            </a:xfrm>
            <a:custGeom>
              <a:avLst/>
              <a:gdLst>
                <a:gd name="T0" fmla="*/ 2147483647 w 130"/>
                <a:gd name="T1" fmla="*/ 0 h 275"/>
                <a:gd name="T2" fmla="*/ 2147483647 w 130"/>
                <a:gd name="T3" fmla="*/ 2147483647 h 275"/>
                <a:gd name="T4" fmla="*/ 2147483647 w 130"/>
                <a:gd name="T5" fmla="*/ 2147483647 h 275"/>
                <a:gd name="T6" fmla="*/ 2147483647 w 130"/>
                <a:gd name="T7" fmla="*/ 2147483647 h 275"/>
                <a:gd name="T8" fmla="*/ 2147483647 w 130"/>
                <a:gd name="T9" fmla="*/ 2147483647 h 275"/>
                <a:gd name="T10" fmla="*/ 2147483647 w 130"/>
                <a:gd name="T11" fmla="*/ 2147483647 h 275"/>
                <a:gd name="T12" fmla="*/ 2147483647 w 130"/>
                <a:gd name="T13" fmla="*/ 2147483647 h 275"/>
                <a:gd name="T14" fmla="*/ 2147483647 w 130"/>
                <a:gd name="T15" fmla="*/ 2147483647 h 275"/>
                <a:gd name="T16" fmla="*/ 2147483647 w 130"/>
                <a:gd name="T17" fmla="*/ 2147483647 h 275"/>
                <a:gd name="T18" fmla="*/ 2147483647 w 130"/>
                <a:gd name="T19" fmla="*/ 2147483647 h 275"/>
                <a:gd name="T20" fmla="*/ 0 w 130"/>
                <a:gd name="T21" fmla="*/ 2147483647 h 275"/>
                <a:gd name="T22" fmla="*/ 0 w 130"/>
                <a:gd name="T23" fmla="*/ 2147483647 h 275"/>
                <a:gd name="T24" fmla="*/ 2147483647 w 130"/>
                <a:gd name="T25" fmla="*/ 2147483647 h 275"/>
                <a:gd name="T26" fmla="*/ 2147483647 w 130"/>
                <a:gd name="T27" fmla="*/ 2147483647 h 275"/>
                <a:gd name="T28" fmla="*/ 2147483647 w 130"/>
                <a:gd name="T29" fmla="*/ 2147483647 h 275"/>
                <a:gd name="T30" fmla="*/ 2147483647 w 130"/>
                <a:gd name="T31" fmla="*/ 2147483647 h 275"/>
                <a:gd name="T32" fmla="*/ 2147483647 w 130"/>
                <a:gd name="T33" fmla="*/ 2147483647 h 275"/>
                <a:gd name="T34" fmla="*/ 2147483647 w 130"/>
                <a:gd name="T35" fmla="*/ 2147483647 h 275"/>
                <a:gd name="T36" fmla="*/ 2147483647 w 130"/>
                <a:gd name="T37" fmla="*/ 2147483647 h 275"/>
                <a:gd name="T38" fmla="*/ 2147483647 w 130"/>
                <a:gd name="T39" fmla="*/ 2147483647 h 275"/>
                <a:gd name="T40" fmla="*/ 2147483647 w 130"/>
                <a:gd name="T41" fmla="*/ 2147483647 h 275"/>
                <a:gd name="T42" fmla="*/ 2147483647 w 130"/>
                <a:gd name="T43" fmla="*/ 2147483647 h 275"/>
                <a:gd name="T44" fmla="*/ 2147483647 w 130"/>
                <a:gd name="T45" fmla="*/ 2147483647 h 275"/>
                <a:gd name="T46" fmla="*/ 2147483647 w 130"/>
                <a:gd name="T47" fmla="*/ 2147483647 h 275"/>
                <a:gd name="T48" fmla="*/ 2147483647 w 130"/>
                <a:gd name="T49" fmla="*/ 2147483647 h 275"/>
                <a:gd name="T50" fmla="*/ 2147483647 w 130"/>
                <a:gd name="T51" fmla="*/ 2147483647 h 275"/>
                <a:gd name="T52" fmla="*/ 2147483647 w 130"/>
                <a:gd name="T53" fmla="*/ 2147483647 h 275"/>
                <a:gd name="T54" fmla="*/ 2147483647 w 130"/>
                <a:gd name="T55" fmla="*/ 2147483647 h 275"/>
                <a:gd name="T56" fmla="*/ 2147483647 w 130"/>
                <a:gd name="T57" fmla="*/ 2147483647 h 275"/>
                <a:gd name="T58" fmla="*/ 2147483647 w 130"/>
                <a:gd name="T59" fmla="*/ 2147483647 h 275"/>
                <a:gd name="T60" fmla="*/ 2147483647 w 130"/>
                <a:gd name="T61" fmla="*/ 2147483647 h 275"/>
                <a:gd name="T62" fmla="*/ 2147483647 w 130"/>
                <a:gd name="T63" fmla="*/ 2147483647 h 275"/>
                <a:gd name="T64" fmla="*/ 2147483647 w 130"/>
                <a:gd name="T65" fmla="*/ 2147483647 h 275"/>
                <a:gd name="T66" fmla="*/ 2147483647 w 130"/>
                <a:gd name="T67" fmla="*/ 2147483647 h 275"/>
                <a:gd name="T68" fmla="*/ 2147483647 w 130"/>
                <a:gd name="T69" fmla="*/ 2147483647 h 275"/>
                <a:gd name="T70" fmla="*/ 2147483647 w 130"/>
                <a:gd name="T71" fmla="*/ 2147483647 h 275"/>
                <a:gd name="T72" fmla="*/ 2147483647 w 130"/>
                <a:gd name="T73" fmla="*/ 2147483647 h 275"/>
                <a:gd name="T74" fmla="*/ 2147483647 w 130"/>
                <a:gd name="T75" fmla="*/ 2147483647 h 275"/>
                <a:gd name="T76" fmla="*/ 2147483647 w 130"/>
                <a:gd name="T77" fmla="*/ 2147483647 h 275"/>
                <a:gd name="T78" fmla="*/ 2147483647 w 130"/>
                <a:gd name="T79" fmla="*/ 2147483647 h 275"/>
                <a:gd name="T80" fmla="*/ 2147483647 w 130"/>
                <a:gd name="T81" fmla="*/ 2147483647 h 275"/>
                <a:gd name="T82" fmla="*/ 2147483647 w 130"/>
                <a:gd name="T83" fmla="*/ 2147483647 h 275"/>
                <a:gd name="T84" fmla="*/ 2147483647 w 130"/>
                <a:gd name="T85" fmla="*/ 2147483647 h 275"/>
                <a:gd name="T86" fmla="*/ 2147483647 w 130"/>
                <a:gd name="T87" fmla="*/ 2147483647 h 275"/>
                <a:gd name="T88" fmla="*/ 2147483647 w 130"/>
                <a:gd name="T89" fmla="*/ 2147483647 h 275"/>
                <a:gd name="T90" fmla="*/ 2147483647 w 130"/>
                <a:gd name="T91" fmla="*/ 2147483647 h 275"/>
                <a:gd name="T92" fmla="*/ 2147483647 w 130"/>
                <a:gd name="T93" fmla="*/ 2147483647 h 275"/>
                <a:gd name="T94" fmla="*/ 2147483647 w 130"/>
                <a:gd name="T95" fmla="*/ 0 h 2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0"/>
                <a:gd name="T145" fmla="*/ 0 h 275"/>
                <a:gd name="T146" fmla="*/ 130 w 130"/>
                <a:gd name="T147" fmla="*/ 275 h 2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0" h="275">
                  <a:moveTo>
                    <a:pt x="51" y="0"/>
                  </a:moveTo>
                  <a:lnTo>
                    <a:pt x="45" y="6"/>
                  </a:lnTo>
                  <a:lnTo>
                    <a:pt x="31" y="23"/>
                  </a:lnTo>
                  <a:lnTo>
                    <a:pt x="23" y="35"/>
                  </a:lnTo>
                  <a:lnTo>
                    <a:pt x="14" y="49"/>
                  </a:lnTo>
                  <a:lnTo>
                    <a:pt x="11" y="57"/>
                  </a:lnTo>
                  <a:lnTo>
                    <a:pt x="8" y="66"/>
                  </a:lnTo>
                  <a:lnTo>
                    <a:pt x="5" y="74"/>
                  </a:lnTo>
                  <a:lnTo>
                    <a:pt x="2" y="84"/>
                  </a:lnTo>
                  <a:lnTo>
                    <a:pt x="1" y="93"/>
                  </a:lnTo>
                  <a:lnTo>
                    <a:pt x="0" y="103"/>
                  </a:lnTo>
                  <a:lnTo>
                    <a:pt x="0" y="113"/>
                  </a:lnTo>
                  <a:lnTo>
                    <a:pt x="1" y="125"/>
                  </a:lnTo>
                  <a:lnTo>
                    <a:pt x="3" y="136"/>
                  </a:lnTo>
                  <a:lnTo>
                    <a:pt x="8" y="147"/>
                  </a:lnTo>
                  <a:lnTo>
                    <a:pt x="12" y="159"/>
                  </a:lnTo>
                  <a:lnTo>
                    <a:pt x="18" y="172"/>
                  </a:lnTo>
                  <a:lnTo>
                    <a:pt x="26" y="183"/>
                  </a:lnTo>
                  <a:lnTo>
                    <a:pt x="35" y="196"/>
                  </a:lnTo>
                  <a:lnTo>
                    <a:pt x="46" y="209"/>
                  </a:lnTo>
                  <a:lnTo>
                    <a:pt x="59" y="221"/>
                  </a:lnTo>
                  <a:lnTo>
                    <a:pt x="73" y="235"/>
                  </a:lnTo>
                  <a:lnTo>
                    <a:pt x="90" y="249"/>
                  </a:lnTo>
                  <a:lnTo>
                    <a:pt x="108" y="262"/>
                  </a:lnTo>
                  <a:lnTo>
                    <a:pt x="130" y="275"/>
                  </a:lnTo>
                  <a:lnTo>
                    <a:pt x="122" y="266"/>
                  </a:lnTo>
                  <a:lnTo>
                    <a:pt x="103" y="240"/>
                  </a:lnTo>
                  <a:lnTo>
                    <a:pt x="91" y="223"/>
                  </a:lnTo>
                  <a:lnTo>
                    <a:pt x="79" y="204"/>
                  </a:lnTo>
                  <a:lnTo>
                    <a:pt x="67" y="184"/>
                  </a:lnTo>
                  <a:lnTo>
                    <a:pt x="56" y="163"/>
                  </a:lnTo>
                  <a:lnTo>
                    <a:pt x="51" y="151"/>
                  </a:lnTo>
                  <a:lnTo>
                    <a:pt x="47" y="141"/>
                  </a:lnTo>
                  <a:lnTo>
                    <a:pt x="44" y="130"/>
                  </a:lnTo>
                  <a:lnTo>
                    <a:pt x="41" y="120"/>
                  </a:lnTo>
                  <a:lnTo>
                    <a:pt x="39" y="109"/>
                  </a:lnTo>
                  <a:lnTo>
                    <a:pt x="38" y="100"/>
                  </a:lnTo>
                  <a:lnTo>
                    <a:pt x="38" y="90"/>
                  </a:lnTo>
                  <a:lnTo>
                    <a:pt x="39" y="80"/>
                  </a:lnTo>
                  <a:lnTo>
                    <a:pt x="42" y="72"/>
                  </a:lnTo>
                  <a:lnTo>
                    <a:pt x="46" y="63"/>
                  </a:lnTo>
                  <a:lnTo>
                    <a:pt x="50" y="56"/>
                  </a:lnTo>
                  <a:lnTo>
                    <a:pt x="57" y="50"/>
                  </a:lnTo>
                  <a:lnTo>
                    <a:pt x="66" y="44"/>
                  </a:lnTo>
                  <a:lnTo>
                    <a:pt x="76" y="39"/>
                  </a:lnTo>
                  <a:lnTo>
                    <a:pt x="87" y="36"/>
                  </a:lnTo>
                  <a:lnTo>
                    <a:pt x="101" y="34"/>
                  </a:lnTo>
                  <a:lnTo>
                    <a:pt x="51" y="0"/>
                  </a:lnTo>
                  <a:close/>
                </a:path>
              </a:pathLst>
            </a:custGeom>
            <a:solidFill>
              <a:srgbClr val="D18D6D"/>
            </a:solidFill>
            <a:ln w="9525">
              <a:noFill/>
              <a:round/>
              <a:headEnd/>
              <a:tailEnd/>
            </a:ln>
          </p:spPr>
          <p:txBody>
            <a:bodyPr/>
            <a:lstStyle/>
            <a:p>
              <a:endParaRPr lang="zh-TW" altLang="en-US"/>
            </a:p>
          </p:txBody>
        </p:sp>
        <p:sp>
          <p:nvSpPr>
            <p:cNvPr id="36958" name="Freeform 129"/>
            <p:cNvSpPr>
              <a:spLocks/>
            </p:cNvSpPr>
            <p:nvPr/>
          </p:nvSpPr>
          <p:spPr bwMode="auto">
            <a:xfrm>
              <a:off x="-1981200" y="1195388"/>
              <a:ext cx="685800" cy="533400"/>
            </a:xfrm>
            <a:custGeom>
              <a:avLst/>
              <a:gdLst>
                <a:gd name="T0" fmla="*/ 2147483647 w 3891"/>
                <a:gd name="T1" fmla="*/ 0 h 3028"/>
                <a:gd name="T2" fmla="*/ 2147483647 w 3891"/>
                <a:gd name="T3" fmla="*/ 2147483647 h 3028"/>
                <a:gd name="T4" fmla="*/ 2147483647 w 3891"/>
                <a:gd name="T5" fmla="*/ 2147483647 h 3028"/>
                <a:gd name="T6" fmla="*/ 2147483647 w 3891"/>
                <a:gd name="T7" fmla="*/ 2147483647 h 3028"/>
                <a:gd name="T8" fmla="*/ 2147483647 w 3891"/>
                <a:gd name="T9" fmla="*/ 2147483647 h 3028"/>
                <a:gd name="T10" fmla="*/ 2147483647 w 3891"/>
                <a:gd name="T11" fmla="*/ 2147483647 h 3028"/>
                <a:gd name="T12" fmla="*/ 2147483647 w 3891"/>
                <a:gd name="T13" fmla="*/ 2147483647 h 3028"/>
                <a:gd name="T14" fmla="*/ 2147483647 w 3891"/>
                <a:gd name="T15" fmla="*/ 2147483647 h 3028"/>
                <a:gd name="T16" fmla="*/ 2147483647 w 3891"/>
                <a:gd name="T17" fmla="*/ 2147483647 h 3028"/>
                <a:gd name="T18" fmla="*/ 2147483647 w 3891"/>
                <a:gd name="T19" fmla="*/ 2147483647 h 3028"/>
                <a:gd name="T20" fmla="*/ 2147483647 w 3891"/>
                <a:gd name="T21" fmla="*/ 2147483647 h 3028"/>
                <a:gd name="T22" fmla="*/ 2147483647 w 3891"/>
                <a:gd name="T23" fmla="*/ 2147483647 h 3028"/>
                <a:gd name="T24" fmla="*/ 2147483647 w 3891"/>
                <a:gd name="T25" fmla="*/ 2147483647 h 3028"/>
                <a:gd name="T26" fmla="*/ 2147483647 w 3891"/>
                <a:gd name="T27" fmla="*/ 2147483647 h 3028"/>
                <a:gd name="T28" fmla="*/ 2147483647 w 3891"/>
                <a:gd name="T29" fmla="*/ 2147483647 h 3028"/>
                <a:gd name="T30" fmla="*/ 2147483647 w 3891"/>
                <a:gd name="T31" fmla="*/ 2147483647 h 3028"/>
                <a:gd name="T32" fmla="*/ 2147483647 w 3891"/>
                <a:gd name="T33" fmla="*/ 2147483647 h 3028"/>
                <a:gd name="T34" fmla="*/ 2147483647 w 3891"/>
                <a:gd name="T35" fmla="*/ 2147483647 h 3028"/>
                <a:gd name="T36" fmla="*/ 2147483647 w 3891"/>
                <a:gd name="T37" fmla="*/ 2147483647 h 3028"/>
                <a:gd name="T38" fmla="*/ 2147483647 w 3891"/>
                <a:gd name="T39" fmla="*/ 2147483647 h 3028"/>
                <a:gd name="T40" fmla="*/ 2147483647 w 3891"/>
                <a:gd name="T41" fmla="*/ 2147483647 h 3028"/>
                <a:gd name="T42" fmla="*/ 2147483647 w 3891"/>
                <a:gd name="T43" fmla="*/ 2147483647 h 3028"/>
                <a:gd name="T44" fmla="*/ 2147483647 w 3891"/>
                <a:gd name="T45" fmla="*/ 2147483647 h 3028"/>
                <a:gd name="T46" fmla="*/ 2147483647 w 3891"/>
                <a:gd name="T47" fmla="*/ 2147483647 h 3028"/>
                <a:gd name="T48" fmla="*/ 2147483647 w 3891"/>
                <a:gd name="T49" fmla="*/ 2147483647 h 3028"/>
                <a:gd name="T50" fmla="*/ 2147483647 w 3891"/>
                <a:gd name="T51" fmla="*/ 2147483647 h 3028"/>
                <a:gd name="T52" fmla="*/ 2147483647 w 3891"/>
                <a:gd name="T53" fmla="*/ 2147483647 h 3028"/>
                <a:gd name="T54" fmla="*/ 2147483647 w 3891"/>
                <a:gd name="T55" fmla="*/ 2147483647 h 3028"/>
                <a:gd name="T56" fmla="*/ 2147483647 w 3891"/>
                <a:gd name="T57" fmla="*/ 2147483647 h 3028"/>
                <a:gd name="T58" fmla="*/ 2147483647 w 3891"/>
                <a:gd name="T59" fmla="*/ 2147483647 h 3028"/>
                <a:gd name="T60" fmla="*/ 2147483647 w 3891"/>
                <a:gd name="T61" fmla="*/ 2147483647 h 3028"/>
                <a:gd name="T62" fmla="*/ 2147483647 w 3891"/>
                <a:gd name="T63" fmla="*/ 2147483647 h 3028"/>
                <a:gd name="T64" fmla="*/ 2147483647 w 3891"/>
                <a:gd name="T65" fmla="*/ 2147483647 h 3028"/>
                <a:gd name="T66" fmla="*/ 2147483647 w 3891"/>
                <a:gd name="T67" fmla="*/ 2147483647 h 3028"/>
                <a:gd name="T68" fmla="*/ 2147483647 w 3891"/>
                <a:gd name="T69" fmla="*/ 2147483647 h 3028"/>
                <a:gd name="T70" fmla="*/ 2147483647 w 3891"/>
                <a:gd name="T71" fmla="*/ 2147483647 h 3028"/>
                <a:gd name="T72" fmla="*/ 2147483647 w 3891"/>
                <a:gd name="T73" fmla="*/ 2147483647 h 3028"/>
                <a:gd name="T74" fmla="*/ 2147483647 w 3891"/>
                <a:gd name="T75" fmla="*/ 2147483647 h 3028"/>
                <a:gd name="T76" fmla="*/ 2147483647 w 3891"/>
                <a:gd name="T77" fmla="*/ 2147483647 h 3028"/>
                <a:gd name="T78" fmla="*/ 2147483647 w 3891"/>
                <a:gd name="T79" fmla="*/ 2147483647 h 3028"/>
                <a:gd name="T80" fmla="*/ 2147483647 w 3891"/>
                <a:gd name="T81" fmla="*/ 2147483647 h 3028"/>
                <a:gd name="T82" fmla="*/ 2147483647 w 3891"/>
                <a:gd name="T83" fmla="*/ 2147483647 h 3028"/>
                <a:gd name="T84" fmla="*/ 2147483647 w 3891"/>
                <a:gd name="T85" fmla="*/ 2147483647 h 3028"/>
                <a:gd name="T86" fmla="*/ 2147483647 w 3891"/>
                <a:gd name="T87" fmla="*/ 2147483647 h 3028"/>
                <a:gd name="T88" fmla="*/ 2147483647 w 3891"/>
                <a:gd name="T89" fmla="*/ 2147483647 h 3028"/>
                <a:gd name="T90" fmla="*/ 2147483647 w 3891"/>
                <a:gd name="T91" fmla="*/ 2147483647 h 3028"/>
                <a:gd name="T92" fmla="*/ 2147483647 w 3891"/>
                <a:gd name="T93" fmla="*/ 2147483647 h 3028"/>
                <a:gd name="T94" fmla="*/ 2147483647 w 3891"/>
                <a:gd name="T95" fmla="*/ 2147483647 h 3028"/>
                <a:gd name="T96" fmla="*/ 2147483647 w 3891"/>
                <a:gd name="T97" fmla="*/ 2147483647 h 3028"/>
                <a:gd name="T98" fmla="*/ 2147483647 w 3891"/>
                <a:gd name="T99" fmla="*/ 2147483647 h 3028"/>
                <a:gd name="T100" fmla="*/ 2147483647 w 3891"/>
                <a:gd name="T101" fmla="*/ 2147483647 h 3028"/>
                <a:gd name="T102" fmla="*/ 2147483647 w 3891"/>
                <a:gd name="T103" fmla="*/ 2147483647 h 3028"/>
                <a:gd name="T104" fmla="*/ 2147483647 w 3891"/>
                <a:gd name="T105" fmla="*/ 2147483647 h 3028"/>
                <a:gd name="T106" fmla="*/ 2147483647 w 3891"/>
                <a:gd name="T107" fmla="*/ 2147483647 h 3028"/>
                <a:gd name="T108" fmla="*/ 2147483647 w 3891"/>
                <a:gd name="T109" fmla="*/ 2147483647 h 3028"/>
                <a:gd name="T110" fmla="*/ 2147483647 w 3891"/>
                <a:gd name="T111" fmla="*/ 2147483647 h 3028"/>
                <a:gd name="T112" fmla="*/ 2147483647 w 3891"/>
                <a:gd name="T113" fmla="*/ 2147483647 h 3028"/>
                <a:gd name="T114" fmla="*/ 2147483647 w 3891"/>
                <a:gd name="T115" fmla="*/ 2147483647 h 3028"/>
                <a:gd name="T116" fmla="*/ 2147483647 w 3891"/>
                <a:gd name="T117" fmla="*/ 2147483647 h 3028"/>
                <a:gd name="T118" fmla="*/ 2147483647 w 3891"/>
                <a:gd name="T119" fmla="*/ 2147483647 h 30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891"/>
                <a:gd name="T181" fmla="*/ 0 h 3028"/>
                <a:gd name="T182" fmla="*/ 3891 w 3891"/>
                <a:gd name="T183" fmla="*/ 3028 h 302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891" h="3028">
                  <a:moveTo>
                    <a:pt x="251" y="0"/>
                  </a:moveTo>
                  <a:lnTo>
                    <a:pt x="264" y="0"/>
                  </a:lnTo>
                  <a:lnTo>
                    <a:pt x="302" y="3"/>
                  </a:lnTo>
                  <a:lnTo>
                    <a:pt x="361" y="7"/>
                  </a:lnTo>
                  <a:lnTo>
                    <a:pt x="441" y="14"/>
                  </a:lnTo>
                  <a:lnTo>
                    <a:pt x="536" y="24"/>
                  </a:lnTo>
                  <a:lnTo>
                    <a:pt x="647" y="37"/>
                  </a:lnTo>
                  <a:lnTo>
                    <a:pt x="708" y="45"/>
                  </a:lnTo>
                  <a:lnTo>
                    <a:pt x="770" y="54"/>
                  </a:lnTo>
                  <a:lnTo>
                    <a:pt x="836" y="63"/>
                  </a:lnTo>
                  <a:lnTo>
                    <a:pt x="903" y="74"/>
                  </a:lnTo>
                  <a:lnTo>
                    <a:pt x="973" y="85"/>
                  </a:lnTo>
                  <a:lnTo>
                    <a:pt x="1043" y="98"/>
                  </a:lnTo>
                  <a:lnTo>
                    <a:pt x="1115" y="112"/>
                  </a:lnTo>
                  <a:lnTo>
                    <a:pt x="1188" y="128"/>
                  </a:lnTo>
                  <a:lnTo>
                    <a:pt x="1261" y="144"/>
                  </a:lnTo>
                  <a:lnTo>
                    <a:pt x="1335" y="162"/>
                  </a:lnTo>
                  <a:lnTo>
                    <a:pt x="1408" y="181"/>
                  </a:lnTo>
                  <a:lnTo>
                    <a:pt x="1481" y="201"/>
                  </a:lnTo>
                  <a:lnTo>
                    <a:pt x="1554" y="222"/>
                  </a:lnTo>
                  <a:lnTo>
                    <a:pt x="1626" y="245"/>
                  </a:lnTo>
                  <a:lnTo>
                    <a:pt x="1696" y="270"/>
                  </a:lnTo>
                  <a:lnTo>
                    <a:pt x="1765" y="296"/>
                  </a:lnTo>
                  <a:lnTo>
                    <a:pt x="1833" y="324"/>
                  </a:lnTo>
                  <a:lnTo>
                    <a:pt x="1898" y="352"/>
                  </a:lnTo>
                  <a:lnTo>
                    <a:pt x="1960" y="384"/>
                  </a:lnTo>
                  <a:lnTo>
                    <a:pt x="2019" y="416"/>
                  </a:lnTo>
                  <a:lnTo>
                    <a:pt x="2033" y="415"/>
                  </a:lnTo>
                  <a:lnTo>
                    <a:pt x="2073" y="412"/>
                  </a:lnTo>
                  <a:lnTo>
                    <a:pt x="2136" y="406"/>
                  </a:lnTo>
                  <a:lnTo>
                    <a:pt x="2220" y="400"/>
                  </a:lnTo>
                  <a:lnTo>
                    <a:pt x="2320" y="393"/>
                  </a:lnTo>
                  <a:lnTo>
                    <a:pt x="2437" y="386"/>
                  </a:lnTo>
                  <a:lnTo>
                    <a:pt x="2566" y="380"/>
                  </a:lnTo>
                  <a:lnTo>
                    <a:pt x="2705" y="373"/>
                  </a:lnTo>
                  <a:lnTo>
                    <a:pt x="2777" y="371"/>
                  </a:lnTo>
                  <a:lnTo>
                    <a:pt x="2850" y="370"/>
                  </a:lnTo>
                  <a:lnTo>
                    <a:pt x="2925" y="369"/>
                  </a:lnTo>
                  <a:lnTo>
                    <a:pt x="3000" y="368"/>
                  </a:lnTo>
                  <a:lnTo>
                    <a:pt x="3077" y="368"/>
                  </a:lnTo>
                  <a:lnTo>
                    <a:pt x="3153" y="369"/>
                  </a:lnTo>
                  <a:lnTo>
                    <a:pt x="3228" y="370"/>
                  </a:lnTo>
                  <a:lnTo>
                    <a:pt x="3305" y="372"/>
                  </a:lnTo>
                  <a:lnTo>
                    <a:pt x="3379" y="376"/>
                  </a:lnTo>
                  <a:lnTo>
                    <a:pt x="3452" y="380"/>
                  </a:lnTo>
                  <a:lnTo>
                    <a:pt x="3523" y="385"/>
                  </a:lnTo>
                  <a:lnTo>
                    <a:pt x="3593" y="392"/>
                  </a:lnTo>
                  <a:lnTo>
                    <a:pt x="3661" y="400"/>
                  </a:lnTo>
                  <a:lnTo>
                    <a:pt x="3725" y="408"/>
                  </a:lnTo>
                  <a:lnTo>
                    <a:pt x="3788" y="419"/>
                  </a:lnTo>
                  <a:lnTo>
                    <a:pt x="3846" y="430"/>
                  </a:lnTo>
                  <a:lnTo>
                    <a:pt x="3849" y="431"/>
                  </a:lnTo>
                  <a:lnTo>
                    <a:pt x="3854" y="434"/>
                  </a:lnTo>
                  <a:lnTo>
                    <a:pt x="3859" y="436"/>
                  </a:lnTo>
                  <a:lnTo>
                    <a:pt x="3863" y="440"/>
                  </a:lnTo>
                  <a:lnTo>
                    <a:pt x="3868" y="446"/>
                  </a:lnTo>
                  <a:lnTo>
                    <a:pt x="3872" y="453"/>
                  </a:lnTo>
                  <a:lnTo>
                    <a:pt x="3877" y="462"/>
                  </a:lnTo>
                  <a:lnTo>
                    <a:pt x="3881" y="474"/>
                  </a:lnTo>
                  <a:lnTo>
                    <a:pt x="3885" y="488"/>
                  </a:lnTo>
                  <a:lnTo>
                    <a:pt x="3888" y="505"/>
                  </a:lnTo>
                  <a:lnTo>
                    <a:pt x="3890" y="524"/>
                  </a:lnTo>
                  <a:lnTo>
                    <a:pt x="3891" y="546"/>
                  </a:lnTo>
                  <a:lnTo>
                    <a:pt x="3891" y="573"/>
                  </a:lnTo>
                  <a:lnTo>
                    <a:pt x="3889" y="602"/>
                  </a:lnTo>
                  <a:lnTo>
                    <a:pt x="3797" y="2792"/>
                  </a:lnTo>
                  <a:lnTo>
                    <a:pt x="3798" y="2795"/>
                  </a:lnTo>
                  <a:lnTo>
                    <a:pt x="3800" y="2803"/>
                  </a:lnTo>
                  <a:lnTo>
                    <a:pt x="3800" y="2810"/>
                  </a:lnTo>
                  <a:lnTo>
                    <a:pt x="3799" y="2816"/>
                  </a:lnTo>
                  <a:lnTo>
                    <a:pt x="3798" y="2824"/>
                  </a:lnTo>
                  <a:lnTo>
                    <a:pt x="3795" y="2832"/>
                  </a:lnTo>
                  <a:lnTo>
                    <a:pt x="3790" y="2841"/>
                  </a:lnTo>
                  <a:lnTo>
                    <a:pt x="3783" y="2850"/>
                  </a:lnTo>
                  <a:lnTo>
                    <a:pt x="3774" y="2859"/>
                  </a:lnTo>
                  <a:lnTo>
                    <a:pt x="3762" y="2869"/>
                  </a:lnTo>
                  <a:lnTo>
                    <a:pt x="3748" y="2878"/>
                  </a:lnTo>
                  <a:lnTo>
                    <a:pt x="3730" y="2888"/>
                  </a:lnTo>
                  <a:lnTo>
                    <a:pt x="3709" y="2898"/>
                  </a:lnTo>
                  <a:lnTo>
                    <a:pt x="3684" y="2906"/>
                  </a:lnTo>
                  <a:lnTo>
                    <a:pt x="1862" y="3019"/>
                  </a:lnTo>
                  <a:lnTo>
                    <a:pt x="1860" y="3020"/>
                  </a:lnTo>
                  <a:lnTo>
                    <a:pt x="1857" y="3023"/>
                  </a:lnTo>
                  <a:lnTo>
                    <a:pt x="1854" y="3025"/>
                  </a:lnTo>
                  <a:lnTo>
                    <a:pt x="1849" y="3026"/>
                  </a:lnTo>
                  <a:lnTo>
                    <a:pt x="1842" y="3027"/>
                  </a:lnTo>
                  <a:lnTo>
                    <a:pt x="1833" y="3028"/>
                  </a:lnTo>
                  <a:lnTo>
                    <a:pt x="1820" y="3028"/>
                  </a:lnTo>
                  <a:lnTo>
                    <a:pt x="1805" y="3027"/>
                  </a:lnTo>
                  <a:lnTo>
                    <a:pt x="1787" y="3026"/>
                  </a:lnTo>
                  <a:lnTo>
                    <a:pt x="1766" y="3024"/>
                  </a:lnTo>
                  <a:lnTo>
                    <a:pt x="1741" y="3020"/>
                  </a:lnTo>
                  <a:lnTo>
                    <a:pt x="1711" y="3015"/>
                  </a:lnTo>
                  <a:lnTo>
                    <a:pt x="1677" y="3010"/>
                  </a:lnTo>
                  <a:lnTo>
                    <a:pt x="1638" y="3001"/>
                  </a:lnTo>
                  <a:lnTo>
                    <a:pt x="58" y="2515"/>
                  </a:lnTo>
                  <a:lnTo>
                    <a:pt x="55" y="2512"/>
                  </a:lnTo>
                  <a:lnTo>
                    <a:pt x="48" y="2504"/>
                  </a:lnTo>
                  <a:lnTo>
                    <a:pt x="37" y="2490"/>
                  </a:lnTo>
                  <a:lnTo>
                    <a:pt x="26" y="2471"/>
                  </a:lnTo>
                  <a:lnTo>
                    <a:pt x="20" y="2459"/>
                  </a:lnTo>
                  <a:lnTo>
                    <a:pt x="15" y="2446"/>
                  </a:lnTo>
                  <a:lnTo>
                    <a:pt x="11" y="2432"/>
                  </a:lnTo>
                  <a:lnTo>
                    <a:pt x="6" y="2417"/>
                  </a:lnTo>
                  <a:lnTo>
                    <a:pt x="3" y="2400"/>
                  </a:lnTo>
                  <a:lnTo>
                    <a:pt x="1" y="2382"/>
                  </a:lnTo>
                  <a:lnTo>
                    <a:pt x="0" y="2363"/>
                  </a:lnTo>
                  <a:lnTo>
                    <a:pt x="1" y="2341"/>
                  </a:lnTo>
                  <a:lnTo>
                    <a:pt x="101" y="128"/>
                  </a:lnTo>
                  <a:lnTo>
                    <a:pt x="103" y="125"/>
                  </a:lnTo>
                  <a:lnTo>
                    <a:pt x="108" y="115"/>
                  </a:lnTo>
                  <a:lnTo>
                    <a:pt x="118" y="100"/>
                  </a:lnTo>
                  <a:lnTo>
                    <a:pt x="132" y="81"/>
                  </a:lnTo>
                  <a:lnTo>
                    <a:pt x="142" y="72"/>
                  </a:lnTo>
                  <a:lnTo>
                    <a:pt x="153" y="61"/>
                  </a:lnTo>
                  <a:lnTo>
                    <a:pt x="164" y="50"/>
                  </a:lnTo>
                  <a:lnTo>
                    <a:pt x="179" y="40"/>
                  </a:lnTo>
                  <a:lnTo>
                    <a:pt x="194" y="29"/>
                  </a:lnTo>
                  <a:lnTo>
                    <a:pt x="211" y="19"/>
                  </a:lnTo>
                  <a:lnTo>
                    <a:pt x="230" y="8"/>
                  </a:lnTo>
                  <a:lnTo>
                    <a:pt x="251" y="0"/>
                  </a:lnTo>
                  <a:close/>
                </a:path>
              </a:pathLst>
            </a:custGeom>
            <a:solidFill>
              <a:srgbClr val="C32344"/>
            </a:solidFill>
            <a:ln w="9525">
              <a:noFill/>
              <a:round/>
              <a:headEnd/>
              <a:tailEnd/>
            </a:ln>
          </p:spPr>
          <p:txBody>
            <a:bodyPr/>
            <a:lstStyle/>
            <a:p>
              <a:endParaRPr lang="zh-TW" altLang="en-US"/>
            </a:p>
          </p:txBody>
        </p:sp>
        <p:sp>
          <p:nvSpPr>
            <p:cNvPr id="36959" name="Freeform 130"/>
            <p:cNvSpPr>
              <a:spLocks/>
            </p:cNvSpPr>
            <p:nvPr/>
          </p:nvSpPr>
          <p:spPr bwMode="auto">
            <a:xfrm>
              <a:off x="-1957388" y="1181100"/>
              <a:ext cx="654050" cy="93662"/>
            </a:xfrm>
            <a:custGeom>
              <a:avLst/>
              <a:gdLst>
                <a:gd name="T0" fmla="*/ 2147483647 w 3712"/>
                <a:gd name="T1" fmla="*/ 2147483647 h 533"/>
                <a:gd name="T2" fmla="*/ 2147483647 w 3712"/>
                <a:gd name="T3" fmla="*/ 2147483647 h 533"/>
                <a:gd name="T4" fmla="*/ 2147483647 w 3712"/>
                <a:gd name="T5" fmla="*/ 2147483647 h 533"/>
                <a:gd name="T6" fmla="*/ 2147483647 w 3712"/>
                <a:gd name="T7" fmla="*/ 2147483647 h 533"/>
                <a:gd name="T8" fmla="*/ 2147483647 w 3712"/>
                <a:gd name="T9" fmla="*/ 2147483647 h 533"/>
                <a:gd name="T10" fmla="*/ 2147483647 w 3712"/>
                <a:gd name="T11" fmla="*/ 2147483647 h 533"/>
                <a:gd name="T12" fmla="*/ 2147483647 w 3712"/>
                <a:gd name="T13" fmla="*/ 2147483647 h 533"/>
                <a:gd name="T14" fmla="*/ 2147483647 w 3712"/>
                <a:gd name="T15" fmla="*/ 2147483647 h 533"/>
                <a:gd name="T16" fmla="*/ 2147483647 w 3712"/>
                <a:gd name="T17" fmla="*/ 2147483647 h 533"/>
                <a:gd name="T18" fmla="*/ 2147483647 w 3712"/>
                <a:gd name="T19" fmla="*/ 2147483647 h 533"/>
                <a:gd name="T20" fmla="*/ 2147483647 w 3712"/>
                <a:gd name="T21" fmla="*/ 2147483647 h 533"/>
                <a:gd name="T22" fmla="*/ 2147483647 w 3712"/>
                <a:gd name="T23" fmla="*/ 2147483647 h 533"/>
                <a:gd name="T24" fmla="*/ 2147483647 w 3712"/>
                <a:gd name="T25" fmla="*/ 2147483647 h 533"/>
                <a:gd name="T26" fmla="*/ 2147483647 w 3712"/>
                <a:gd name="T27" fmla="*/ 2147483647 h 533"/>
                <a:gd name="T28" fmla="*/ 2147483647 w 3712"/>
                <a:gd name="T29" fmla="*/ 2147483647 h 533"/>
                <a:gd name="T30" fmla="*/ 2147483647 w 3712"/>
                <a:gd name="T31" fmla="*/ 2147483647 h 533"/>
                <a:gd name="T32" fmla="*/ 2147483647 w 3712"/>
                <a:gd name="T33" fmla="*/ 2147483647 h 533"/>
                <a:gd name="T34" fmla="*/ 2147483647 w 3712"/>
                <a:gd name="T35" fmla="*/ 2147483647 h 533"/>
                <a:gd name="T36" fmla="*/ 2147483647 w 3712"/>
                <a:gd name="T37" fmla="*/ 2147483647 h 533"/>
                <a:gd name="T38" fmla="*/ 2147483647 w 3712"/>
                <a:gd name="T39" fmla="*/ 2147483647 h 533"/>
                <a:gd name="T40" fmla="*/ 2147483647 w 3712"/>
                <a:gd name="T41" fmla="*/ 2147483647 h 533"/>
                <a:gd name="T42" fmla="*/ 2147483647 w 3712"/>
                <a:gd name="T43" fmla="*/ 2147483647 h 533"/>
                <a:gd name="T44" fmla="*/ 2147483647 w 3712"/>
                <a:gd name="T45" fmla="*/ 2147483647 h 533"/>
                <a:gd name="T46" fmla="*/ 2147483647 w 3712"/>
                <a:gd name="T47" fmla="*/ 2147483647 h 533"/>
                <a:gd name="T48" fmla="*/ 2147483647 w 3712"/>
                <a:gd name="T49" fmla="*/ 2147483647 h 533"/>
                <a:gd name="T50" fmla="*/ 2147483647 w 3712"/>
                <a:gd name="T51" fmla="*/ 2147483647 h 533"/>
                <a:gd name="T52" fmla="*/ 2147483647 w 3712"/>
                <a:gd name="T53" fmla="*/ 2147483647 h 533"/>
                <a:gd name="T54" fmla="*/ 2147483647 w 3712"/>
                <a:gd name="T55" fmla="*/ 2147483647 h 533"/>
                <a:gd name="T56" fmla="*/ 2147483647 w 3712"/>
                <a:gd name="T57" fmla="*/ 2147483647 h 533"/>
                <a:gd name="T58" fmla="*/ 2147483647 w 3712"/>
                <a:gd name="T59" fmla="*/ 2147483647 h 533"/>
                <a:gd name="T60" fmla="*/ 2147483647 w 3712"/>
                <a:gd name="T61" fmla="*/ 2147483647 h 533"/>
                <a:gd name="T62" fmla="*/ 2147483647 w 3712"/>
                <a:gd name="T63" fmla="*/ 2147483647 h 533"/>
                <a:gd name="T64" fmla="*/ 2147483647 w 3712"/>
                <a:gd name="T65" fmla="*/ 2147483647 h 533"/>
                <a:gd name="T66" fmla="*/ 2147483647 w 3712"/>
                <a:gd name="T67" fmla="*/ 2147483647 h 533"/>
                <a:gd name="T68" fmla="*/ 2147483647 w 3712"/>
                <a:gd name="T69" fmla="*/ 2147483647 h 533"/>
                <a:gd name="T70" fmla="*/ 2147483647 w 3712"/>
                <a:gd name="T71" fmla="*/ 2147483647 h 533"/>
                <a:gd name="T72" fmla="*/ 2147483647 w 3712"/>
                <a:gd name="T73" fmla="*/ 2147483647 h 533"/>
                <a:gd name="T74" fmla="*/ 2147483647 w 3712"/>
                <a:gd name="T75" fmla="*/ 2147483647 h 533"/>
                <a:gd name="T76" fmla="*/ 2147483647 w 3712"/>
                <a:gd name="T77" fmla="*/ 2147483647 h 533"/>
                <a:gd name="T78" fmla="*/ 2147483647 w 3712"/>
                <a:gd name="T79" fmla="*/ 2147483647 h 533"/>
                <a:gd name="T80" fmla="*/ 2147483647 w 3712"/>
                <a:gd name="T81" fmla="*/ 2147483647 h 533"/>
                <a:gd name="T82" fmla="*/ 2147483647 w 3712"/>
                <a:gd name="T83" fmla="*/ 2147483647 h 533"/>
                <a:gd name="T84" fmla="*/ 2147483647 w 3712"/>
                <a:gd name="T85" fmla="*/ 2147483647 h 533"/>
                <a:gd name="T86" fmla="*/ 2147483647 w 3712"/>
                <a:gd name="T87" fmla="*/ 2147483647 h 533"/>
                <a:gd name="T88" fmla="*/ 2147483647 w 3712"/>
                <a:gd name="T89" fmla="*/ 2147483647 h 533"/>
                <a:gd name="T90" fmla="*/ 2147483647 w 3712"/>
                <a:gd name="T91" fmla="*/ 2147483647 h 533"/>
                <a:gd name="T92" fmla="*/ 2147483647 w 3712"/>
                <a:gd name="T93" fmla="*/ 2147483647 h 533"/>
                <a:gd name="T94" fmla="*/ 2147483647 w 3712"/>
                <a:gd name="T95" fmla="*/ 2147483647 h 533"/>
                <a:gd name="T96" fmla="*/ 2147483647 w 3712"/>
                <a:gd name="T97" fmla="*/ 2147483647 h 533"/>
                <a:gd name="T98" fmla="*/ 2147483647 w 3712"/>
                <a:gd name="T99" fmla="*/ 2147483647 h 533"/>
                <a:gd name="T100" fmla="*/ 2147483647 w 3712"/>
                <a:gd name="T101" fmla="*/ 2147483647 h 533"/>
                <a:gd name="T102" fmla="*/ 2147483647 w 3712"/>
                <a:gd name="T103" fmla="*/ 2147483647 h 533"/>
                <a:gd name="T104" fmla="*/ 2147483647 w 3712"/>
                <a:gd name="T105" fmla="*/ 2147483647 h 533"/>
                <a:gd name="T106" fmla="*/ 2147483647 w 3712"/>
                <a:gd name="T107" fmla="*/ 2147483647 h 533"/>
                <a:gd name="T108" fmla="*/ 0 w 3712"/>
                <a:gd name="T109" fmla="*/ 2147483647 h 5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712"/>
                <a:gd name="T166" fmla="*/ 0 h 533"/>
                <a:gd name="T167" fmla="*/ 3712 w 3712"/>
                <a:gd name="T168" fmla="*/ 533 h 5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712" h="533">
                  <a:moveTo>
                    <a:pt x="0" y="136"/>
                  </a:moveTo>
                  <a:lnTo>
                    <a:pt x="10" y="131"/>
                  </a:lnTo>
                  <a:lnTo>
                    <a:pt x="33" y="117"/>
                  </a:lnTo>
                  <a:lnTo>
                    <a:pt x="69" y="98"/>
                  </a:lnTo>
                  <a:lnTo>
                    <a:pt x="114" y="75"/>
                  </a:lnTo>
                  <a:lnTo>
                    <a:pt x="138" y="63"/>
                  </a:lnTo>
                  <a:lnTo>
                    <a:pt x="163" y="51"/>
                  </a:lnTo>
                  <a:lnTo>
                    <a:pt x="189" y="40"/>
                  </a:lnTo>
                  <a:lnTo>
                    <a:pt x="215" y="29"/>
                  </a:lnTo>
                  <a:lnTo>
                    <a:pt x="240" y="20"/>
                  </a:lnTo>
                  <a:lnTo>
                    <a:pt x="265" y="11"/>
                  </a:lnTo>
                  <a:lnTo>
                    <a:pt x="289" y="5"/>
                  </a:lnTo>
                  <a:lnTo>
                    <a:pt x="311" y="0"/>
                  </a:lnTo>
                  <a:lnTo>
                    <a:pt x="326" y="3"/>
                  </a:lnTo>
                  <a:lnTo>
                    <a:pt x="365" y="9"/>
                  </a:lnTo>
                  <a:lnTo>
                    <a:pt x="427" y="18"/>
                  </a:lnTo>
                  <a:lnTo>
                    <a:pt x="509" y="33"/>
                  </a:lnTo>
                  <a:lnTo>
                    <a:pt x="608" y="52"/>
                  </a:lnTo>
                  <a:lnTo>
                    <a:pt x="720" y="75"/>
                  </a:lnTo>
                  <a:lnTo>
                    <a:pt x="842" y="100"/>
                  </a:lnTo>
                  <a:lnTo>
                    <a:pt x="971" y="131"/>
                  </a:lnTo>
                  <a:lnTo>
                    <a:pt x="1037" y="147"/>
                  </a:lnTo>
                  <a:lnTo>
                    <a:pt x="1103" y="164"/>
                  </a:lnTo>
                  <a:lnTo>
                    <a:pt x="1170" y="182"/>
                  </a:lnTo>
                  <a:lnTo>
                    <a:pt x="1238" y="201"/>
                  </a:lnTo>
                  <a:lnTo>
                    <a:pt x="1304" y="221"/>
                  </a:lnTo>
                  <a:lnTo>
                    <a:pt x="1369" y="241"/>
                  </a:lnTo>
                  <a:lnTo>
                    <a:pt x="1434" y="262"/>
                  </a:lnTo>
                  <a:lnTo>
                    <a:pt x="1495" y="284"/>
                  </a:lnTo>
                  <a:lnTo>
                    <a:pt x="1556" y="308"/>
                  </a:lnTo>
                  <a:lnTo>
                    <a:pt x="1614" y="332"/>
                  </a:lnTo>
                  <a:lnTo>
                    <a:pt x="1669" y="356"/>
                  </a:lnTo>
                  <a:lnTo>
                    <a:pt x="1720" y="382"/>
                  </a:lnTo>
                  <a:lnTo>
                    <a:pt x="1769" y="408"/>
                  </a:lnTo>
                  <a:lnTo>
                    <a:pt x="1812" y="435"/>
                  </a:lnTo>
                  <a:lnTo>
                    <a:pt x="1851" y="462"/>
                  </a:lnTo>
                  <a:lnTo>
                    <a:pt x="1886" y="491"/>
                  </a:lnTo>
                  <a:lnTo>
                    <a:pt x="1897" y="489"/>
                  </a:lnTo>
                  <a:lnTo>
                    <a:pt x="1929" y="483"/>
                  </a:lnTo>
                  <a:lnTo>
                    <a:pt x="1980" y="475"/>
                  </a:lnTo>
                  <a:lnTo>
                    <a:pt x="2046" y="464"/>
                  </a:lnTo>
                  <a:lnTo>
                    <a:pt x="2128" y="452"/>
                  </a:lnTo>
                  <a:lnTo>
                    <a:pt x="2222" y="438"/>
                  </a:lnTo>
                  <a:lnTo>
                    <a:pt x="2327" y="423"/>
                  </a:lnTo>
                  <a:lnTo>
                    <a:pt x="2442" y="409"/>
                  </a:lnTo>
                  <a:lnTo>
                    <a:pt x="2561" y="396"/>
                  </a:lnTo>
                  <a:lnTo>
                    <a:pt x="2685" y="383"/>
                  </a:lnTo>
                  <a:lnTo>
                    <a:pt x="2749" y="378"/>
                  </a:lnTo>
                  <a:lnTo>
                    <a:pt x="2812" y="372"/>
                  </a:lnTo>
                  <a:lnTo>
                    <a:pt x="2876" y="368"/>
                  </a:lnTo>
                  <a:lnTo>
                    <a:pt x="2941" y="365"/>
                  </a:lnTo>
                  <a:lnTo>
                    <a:pt x="3003" y="362"/>
                  </a:lnTo>
                  <a:lnTo>
                    <a:pt x="3067" y="360"/>
                  </a:lnTo>
                  <a:lnTo>
                    <a:pt x="3128" y="358"/>
                  </a:lnTo>
                  <a:lnTo>
                    <a:pt x="3188" y="358"/>
                  </a:lnTo>
                  <a:lnTo>
                    <a:pt x="3248" y="360"/>
                  </a:lnTo>
                  <a:lnTo>
                    <a:pt x="3305" y="362"/>
                  </a:lnTo>
                  <a:lnTo>
                    <a:pt x="3361" y="365"/>
                  </a:lnTo>
                  <a:lnTo>
                    <a:pt x="3414" y="370"/>
                  </a:lnTo>
                  <a:lnTo>
                    <a:pt x="3712" y="519"/>
                  </a:lnTo>
                  <a:lnTo>
                    <a:pt x="3701" y="518"/>
                  </a:lnTo>
                  <a:lnTo>
                    <a:pt x="3669" y="515"/>
                  </a:lnTo>
                  <a:lnTo>
                    <a:pt x="3619" y="512"/>
                  </a:lnTo>
                  <a:lnTo>
                    <a:pt x="3550" y="507"/>
                  </a:lnTo>
                  <a:lnTo>
                    <a:pt x="3465" y="503"/>
                  </a:lnTo>
                  <a:lnTo>
                    <a:pt x="3365" y="497"/>
                  </a:lnTo>
                  <a:lnTo>
                    <a:pt x="3252" y="492"/>
                  </a:lnTo>
                  <a:lnTo>
                    <a:pt x="3128" y="489"/>
                  </a:lnTo>
                  <a:lnTo>
                    <a:pt x="2992" y="486"/>
                  </a:lnTo>
                  <a:lnTo>
                    <a:pt x="2848" y="485"/>
                  </a:lnTo>
                  <a:lnTo>
                    <a:pt x="2773" y="485"/>
                  </a:lnTo>
                  <a:lnTo>
                    <a:pt x="2697" y="486"/>
                  </a:lnTo>
                  <a:lnTo>
                    <a:pt x="2620" y="487"/>
                  </a:lnTo>
                  <a:lnTo>
                    <a:pt x="2540" y="489"/>
                  </a:lnTo>
                  <a:lnTo>
                    <a:pt x="2460" y="491"/>
                  </a:lnTo>
                  <a:lnTo>
                    <a:pt x="2378" y="494"/>
                  </a:lnTo>
                  <a:lnTo>
                    <a:pt x="2296" y="498"/>
                  </a:lnTo>
                  <a:lnTo>
                    <a:pt x="2214" y="504"/>
                  </a:lnTo>
                  <a:lnTo>
                    <a:pt x="2131" y="510"/>
                  </a:lnTo>
                  <a:lnTo>
                    <a:pt x="2048" y="516"/>
                  </a:lnTo>
                  <a:lnTo>
                    <a:pt x="1966" y="525"/>
                  </a:lnTo>
                  <a:lnTo>
                    <a:pt x="1883" y="533"/>
                  </a:lnTo>
                  <a:lnTo>
                    <a:pt x="1876" y="529"/>
                  </a:lnTo>
                  <a:lnTo>
                    <a:pt x="1852" y="517"/>
                  </a:lnTo>
                  <a:lnTo>
                    <a:pt x="1815" y="498"/>
                  </a:lnTo>
                  <a:lnTo>
                    <a:pt x="1762" y="475"/>
                  </a:lnTo>
                  <a:lnTo>
                    <a:pt x="1731" y="461"/>
                  </a:lnTo>
                  <a:lnTo>
                    <a:pt x="1696" y="446"/>
                  </a:lnTo>
                  <a:lnTo>
                    <a:pt x="1656" y="430"/>
                  </a:lnTo>
                  <a:lnTo>
                    <a:pt x="1613" y="414"/>
                  </a:lnTo>
                  <a:lnTo>
                    <a:pt x="1566" y="397"/>
                  </a:lnTo>
                  <a:lnTo>
                    <a:pt x="1517" y="380"/>
                  </a:lnTo>
                  <a:lnTo>
                    <a:pt x="1463" y="362"/>
                  </a:lnTo>
                  <a:lnTo>
                    <a:pt x="1405" y="344"/>
                  </a:lnTo>
                  <a:lnTo>
                    <a:pt x="1344" y="326"/>
                  </a:lnTo>
                  <a:lnTo>
                    <a:pt x="1279" y="308"/>
                  </a:lnTo>
                  <a:lnTo>
                    <a:pt x="1211" y="290"/>
                  </a:lnTo>
                  <a:lnTo>
                    <a:pt x="1139" y="273"/>
                  </a:lnTo>
                  <a:lnTo>
                    <a:pt x="1064" y="255"/>
                  </a:lnTo>
                  <a:lnTo>
                    <a:pt x="985" y="239"/>
                  </a:lnTo>
                  <a:lnTo>
                    <a:pt x="902" y="223"/>
                  </a:lnTo>
                  <a:lnTo>
                    <a:pt x="816" y="208"/>
                  </a:lnTo>
                  <a:lnTo>
                    <a:pt x="726" y="194"/>
                  </a:lnTo>
                  <a:lnTo>
                    <a:pt x="633" y="182"/>
                  </a:lnTo>
                  <a:lnTo>
                    <a:pt x="537" y="170"/>
                  </a:lnTo>
                  <a:lnTo>
                    <a:pt x="437" y="159"/>
                  </a:lnTo>
                  <a:lnTo>
                    <a:pt x="333" y="151"/>
                  </a:lnTo>
                  <a:lnTo>
                    <a:pt x="226" y="145"/>
                  </a:lnTo>
                  <a:lnTo>
                    <a:pt x="115" y="139"/>
                  </a:lnTo>
                  <a:lnTo>
                    <a:pt x="0" y="136"/>
                  </a:lnTo>
                  <a:close/>
                </a:path>
              </a:pathLst>
            </a:custGeom>
            <a:solidFill>
              <a:srgbClr val="FADCD0"/>
            </a:solidFill>
            <a:ln w="9525">
              <a:noFill/>
              <a:round/>
              <a:headEnd/>
              <a:tailEnd/>
            </a:ln>
          </p:spPr>
          <p:txBody>
            <a:bodyPr/>
            <a:lstStyle/>
            <a:p>
              <a:endParaRPr lang="zh-TW" altLang="en-US"/>
            </a:p>
          </p:txBody>
        </p:sp>
        <p:sp>
          <p:nvSpPr>
            <p:cNvPr id="36960" name="Freeform 131"/>
            <p:cNvSpPr>
              <a:spLocks/>
            </p:cNvSpPr>
            <p:nvPr/>
          </p:nvSpPr>
          <p:spPr bwMode="auto">
            <a:xfrm>
              <a:off x="-1684338" y="1258888"/>
              <a:ext cx="85725" cy="474662"/>
            </a:xfrm>
            <a:custGeom>
              <a:avLst/>
              <a:gdLst>
                <a:gd name="T0" fmla="*/ 2147483647 w 493"/>
                <a:gd name="T1" fmla="*/ 0 h 2695"/>
                <a:gd name="T2" fmla="*/ 0 w 493"/>
                <a:gd name="T3" fmla="*/ 2147483647 h 2695"/>
                <a:gd name="T4" fmla="*/ 2147483647 w 493"/>
                <a:gd name="T5" fmla="*/ 2147483647 h 2695"/>
                <a:gd name="T6" fmla="*/ 2147483647 w 493"/>
                <a:gd name="T7" fmla="*/ 2147483647 h 2695"/>
                <a:gd name="T8" fmla="*/ 2147483647 w 493"/>
                <a:gd name="T9" fmla="*/ 2147483647 h 2695"/>
                <a:gd name="T10" fmla="*/ 2147483647 w 493"/>
                <a:gd name="T11" fmla="*/ 2147483647 h 2695"/>
                <a:gd name="T12" fmla="*/ 2147483647 w 493"/>
                <a:gd name="T13" fmla="*/ 2147483647 h 2695"/>
                <a:gd name="T14" fmla="*/ 2147483647 w 493"/>
                <a:gd name="T15" fmla="*/ 2147483647 h 2695"/>
                <a:gd name="T16" fmla="*/ 2147483647 w 493"/>
                <a:gd name="T17" fmla="*/ 2147483647 h 2695"/>
                <a:gd name="T18" fmla="*/ 2147483647 w 493"/>
                <a:gd name="T19" fmla="*/ 2147483647 h 2695"/>
                <a:gd name="T20" fmla="*/ 2147483647 w 493"/>
                <a:gd name="T21" fmla="*/ 2147483647 h 2695"/>
                <a:gd name="T22" fmla="*/ 2147483647 w 493"/>
                <a:gd name="T23" fmla="*/ 2147483647 h 2695"/>
                <a:gd name="T24" fmla="*/ 2147483647 w 493"/>
                <a:gd name="T25" fmla="*/ 2147483647 h 2695"/>
                <a:gd name="T26" fmla="*/ 2147483647 w 493"/>
                <a:gd name="T27" fmla="*/ 2147483647 h 2695"/>
                <a:gd name="T28" fmla="*/ 2147483647 w 493"/>
                <a:gd name="T29" fmla="*/ 2147483647 h 2695"/>
                <a:gd name="T30" fmla="*/ 2147483647 w 493"/>
                <a:gd name="T31" fmla="*/ 2147483647 h 2695"/>
                <a:gd name="T32" fmla="*/ 2147483647 w 493"/>
                <a:gd name="T33" fmla="*/ 2147483647 h 2695"/>
                <a:gd name="T34" fmla="*/ 2147483647 w 493"/>
                <a:gd name="T35" fmla="*/ 2147483647 h 2695"/>
                <a:gd name="T36" fmla="*/ 2147483647 w 493"/>
                <a:gd name="T37" fmla="*/ 2147483647 h 2695"/>
                <a:gd name="T38" fmla="*/ 2147483647 w 493"/>
                <a:gd name="T39" fmla="*/ 2147483647 h 2695"/>
                <a:gd name="T40" fmla="*/ 2147483647 w 493"/>
                <a:gd name="T41" fmla="*/ 2147483647 h 2695"/>
                <a:gd name="T42" fmla="*/ 2147483647 w 493"/>
                <a:gd name="T43" fmla="*/ 2147483647 h 2695"/>
                <a:gd name="T44" fmla="*/ 2147483647 w 493"/>
                <a:gd name="T45" fmla="*/ 2147483647 h 2695"/>
                <a:gd name="T46" fmla="*/ 2147483647 w 493"/>
                <a:gd name="T47" fmla="*/ 2147483647 h 2695"/>
                <a:gd name="T48" fmla="*/ 2147483647 w 493"/>
                <a:gd name="T49" fmla="*/ 2147483647 h 2695"/>
                <a:gd name="T50" fmla="*/ 2147483647 w 493"/>
                <a:gd name="T51" fmla="*/ 2147483647 h 2695"/>
                <a:gd name="T52" fmla="*/ 2147483647 w 493"/>
                <a:gd name="T53" fmla="*/ 2147483647 h 2695"/>
                <a:gd name="T54" fmla="*/ 2147483647 w 493"/>
                <a:gd name="T55" fmla="*/ 2147483647 h 2695"/>
                <a:gd name="T56" fmla="*/ 2147483647 w 493"/>
                <a:gd name="T57" fmla="*/ 2147483647 h 2695"/>
                <a:gd name="T58" fmla="*/ 2147483647 w 493"/>
                <a:gd name="T59" fmla="*/ 2147483647 h 2695"/>
                <a:gd name="T60" fmla="*/ 2147483647 w 493"/>
                <a:gd name="T61" fmla="*/ 2147483647 h 2695"/>
                <a:gd name="T62" fmla="*/ 2147483647 w 493"/>
                <a:gd name="T63" fmla="*/ 2147483647 h 2695"/>
                <a:gd name="T64" fmla="*/ 2147483647 w 493"/>
                <a:gd name="T65" fmla="*/ 2147483647 h 2695"/>
                <a:gd name="T66" fmla="*/ 2147483647 w 493"/>
                <a:gd name="T67" fmla="*/ 2147483647 h 2695"/>
                <a:gd name="T68" fmla="*/ 2147483647 w 493"/>
                <a:gd name="T69" fmla="*/ 2147483647 h 2695"/>
                <a:gd name="T70" fmla="*/ 2147483647 w 493"/>
                <a:gd name="T71" fmla="*/ 2147483647 h 2695"/>
                <a:gd name="T72" fmla="*/ 2147483647 w 493"/>
                <a:gd name="T73" fmla="*/ 2147483647 h 2695"/>
                <a:gd name="T74" fmla="*/ 2147483647 w 493"/>
                <a:gd name="T75" fmla="*/ 2147483647 h 2695"/>
                <a:gd name="T76" fmla="*/ 2147483647 w 493"/>
                <a:gd name="T77" fmla="*/ 2147483647 h 2695"/>
                <a:gd name="T78" fmla="*/ 2147483647 w 493"/>
                <a:gd name="T79" fmla="*/ 2147483647 h 2695"/>
                <a:gd name="T80" fmla="*/ 2147483647 w 493"/>
                <a:gd name="T81" fmla="*/ 2147483647 h 2695"/>
                <a:gd name="T82" fmla="*/ 2147483647 w 493"/>
                <a:gd name="T83" fmla="*/ 2147483647 h 2695"/>
                <a:gd name="T84" fmla="*/ 2147483647 w 493"/>
                <a:gd name="T85" fmla="*/ 2147483647 h 2695"/>
                <a:gd name="T86" fmla="*/ 2147483647 w 493"/>
                <a:gd name="T87" fmla="*/ 2147483647 h 2695"/>
                <a:gd name="T88" fmla="*/ 2147483647 w 493"/>
                <a:gd name="T89" fmla="*/ 2147483647 h 2695"/>
                <a:gd name="T90" fmla="*/ 2147483647 w 493"/>
                <a:gd name="T91" fmla="*/ 2147483647 h 2695"/>
                <a:gd name="T92" fmla="*/ 2147483647 w 493"/>
                <a:gd name="T93" fmla="*/ 0 h 26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3"/>
                <a:gd name="T142" fmla="*/ 0 h 2695"/>
                <a:gd name="T143" fmla="*/ 493 w 493"/>
                <a:gd name="T144" fmla="*/ 2695 h 26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3" h="2695">
                  <a:moveTo>
                    <a:pt x="147" y="0"/>
                  </a:moveTo>
                  <a:lnTo>
                    <a:pt x="0" y="2631"/>
                  </a:lnTo>
                  <a:lnTo>
                    <a:pt x="7" y="2637"/>
                  </a:lnTo>
                  <a:lnTo>
                    <a:pt x="25" y="2651"/>
                  </a:lnTo>
                  <a:lnTo>
                    <a:pt x="37" y="2659"/>
                  </a:lnTo>
                  <a:lnTo>
                    <a:pt x="52" y="2668"/>
                  </a:lnTo>
                  <a:lnTo>
                    <a:pt x="71" y="2676"/>
                  </a:lnTo>
                  <a:lnTo>
                    <a:pt x="91" y="2684"/>
                  </a:lnTo>
                  <a:lnTo>
                    <a:pt x="103" y="2687"/>
                  </a:lnTo>
                  <a:lnTo>
                    <a:pt x="115" y="2690"/>
                  </a:lnTo>
                  <a:lnTo>
                    <a:pt x="126" y="2692"/>
                  </a:lnTo>
                  <a:lnTo>
                    <a:pt x="140" y="2694"/>
                  </a:lnTo>
                  <a:lnTo>
                    <a:pt x="154" y="2695"/>
                  </a:lnTo>
                  <a:lnTo>
                    <a:pt x="168" y="2695"/>
                  </a:lnTo>
                  <a:lnTo>
                    <a:pt x="183" y="2695"/>
                  </a:lnTo>
                  <a:lnTo>
                    <a:pt x="197" y="2693"/>
                  </a:lnTo>
                  <a:lnTo>
                    <a:pt x="213" y="2691"/>
                  </a:lnTo>
                  <a:lnTo>
                    <a:pt x="229" y="2688"/>
                  </a:lnTo>
                  <a:lnTo>
                    <a:pt x="246" y="2684"/>
                  </a:lnTo>
                  <a:lnTo>
                    <a:pt x="263" y="2678"/>
                  </a:lnTo>
                  <a:lnTo>
                    <a:pt x="281" y="2671"/>
                  </a:lnTo>
                  <a:lnTo>
                    <a:pt x="299" y="2664"/>
                  </a:lnTo>
                  <a:lnTo>
                    <a:pt x="318" y="2654"/>
                  </a:lnTo>
                  <a:lnTo>
                    <a:pt x="337" y="2642"/>
                  </a:lnTo>
                  <a:lnTo>
                    <a:pt x="493" y="68"/>
                  </a:lnTo>
                  <a:lnTo>
                    <a:pt x="486" y="72"/>
                  </a:lnTo>
                  <a:lnTo>
                    <a:pt x="464" y="81"/>
                  </a:lnTo>
                  <a:lnTo>
                    <a:pt x="450" y="87"/>
                  </a:lnTo>
                  <a:lnTo>
                    <a:pt x="432" y="91"/>
                  </a:lnTo>
                  <a:lnTo>
                    <a:pt x="411" y="95"/>
                  </a:lnTo>
                  <a:lnTo>
                    <a:pt x="389" y="97"/>
                  </a:lnTo>
                  <a:lnTo>
                    <a:pt x="376" y="97"/>
                  </a:lnTo>
                  <a:lnTo>
                    <a:pt x="364" y="97"/>
                  </a:lnTo>
                  <a:lnTo>
                    <a:pt x="351" y="97"/>
                  </a:lnTo>
                  <a:lnTo>
                    <a:pt x="337" y="95"/>
                  </a:lnTo>
                  <a:lnTo>
                    <a:pt x="322" y="93"/>
                  </a:lnTo>
                  <a:lnTo>
                    <a:pt x="309" y="90"/>
                  </a:lnTo>
                  <a:lnTo>
                    <a:pt x="294" y="87"/>
                  </a:lnTo>
                  <a:lnTo>
                    <a:pt x="278" y="81"/>
                  </a:lnTo>
                  <a:lnTo>
                    <a:pt x="263" y="75"/>
                  </a:lnTo>
                  <a:lnTo>
                    <a:pt x="247" y="69"/>
                  </a:lnTo>
                  <a:lnTo>
                    <a:pt x="230" y="60"/>
                  </a:lnTo>
                  <a:lnTo>
                    <a:pt x="214" y="51"/>
                  </a:lnTo>
                  <a:lnTo>
                    <a:pt x="197" y="40"/>
                  </a:lnTo>
                  <a:lnTo>
                    <a:pt x="180" y="28"/>
                  </a:lnTo>
                  <a:lnTo>
                    <a:pt x="164" y="15"/>
                  </a:lnTo>
                  <a:lnTo>
                    <a:pt x="147" y="0"/>
                  </a:lnTo>
                  <a:close/>
                </a:path>
              </a:pathLst>
            </a:custGeom>
            <a:solidFill>
              <a:srgbClr val="96212E"/>
            </a:solidFill>
            <a:ln w="9525">
              <a:noFill/>
              <a:round/>
              <a:headEnd/>
              <a:tailEnd/>
            </a:ln>
          </p:spPr>
          <p:txBody>
            <a:bodyPr/>
            <a:lstStyle/>
            <a:p>
              <a:endParaRPr lang="zh-TW" altLang="en-US"/>
            </a:p>
          </p:txBody>
        </p:sp>
        <p:sp>
          <p:nvSpPr>
            <p:cNvPr id="36961" name="Freeform 132"/>
            <p:cNvSpPr>
              <a:spLocks/>
            </p:cNvSpPr>
            <p:nvPr/>
          </p:nvSpPr>
          <p:spPr bwMode="auto">
            <a:xfrm>
              <a:off x="-1679575" y="1270000"/>
              <a:ext cx="80963" cy="463550"/>
            </a:xfrm>
            <a:custGeom>
              <a:avLst/>
              <a:gdLst>
                <a:gd name="T0" fmla="*/ 2147483647 w 463"/>
                <a:gd name="T1" fmla="*/ 0 h 2627"/>
                <a:gd name="T2" fmla="*/ 2147483647 w 463"/>
                <a:gd name="T3" fmla="*/ 2147483647 h 2627"/>
                <a:gd name="T4" fmla="*/ 2147483647 w 463"/>
                <a:gd name="T5" fmla="*/ 2147483647 h 2627"/>
                <a:gd name="T6" fmla="*/ 2147483647 w 463"/>
                <a:gd name="T7" fmla="*/ 2147483647 h 2627"/>
                <a:gd name="T8" fmla="*/ 2147483647 w 463"/>
                <a:gd name="T9" fmla="*/ 2147483647 h 2627"/>
                <a:gd name="T10" fmla="*/ 2147483647 w 463"/>
                <a:gd name="T11" fmla="*/ 2147483647 h 2627"/>
                <a:gd name="T12" fmla="*/ 2147483647 w 463"/>
                <a:gd name="T13" fmla="*/ 2147483647 h 2627"/>
                <a:gd name="T14" fmla="*/ 2147483647 w 463"/>
                <a:gd name="T15" fmla="*/ 2147483647 h 2627"/>
                <a:gd name="T16" fmla="*/ 2147483647 w 463"/>
                <a:gd name="T17" fmla="*/ 2147483647 h 2627"/>
                <a:gd name="T18" fmla="*/ 2147483647 w 463"/>
                <a:gd name="T19" fmla="*/ 2147483647 h 2627"/>
                <a:gd name="T20" fmla="*/ 2147483647 w 463"/>
                <a:gd name="T21" fmla="*/ 2147483647 h 2627"/>
                <a:gd name="T22" fmla="*/ 2147483647 w 463"/>
                <a:gd name="T23" fmla="*/ 2147483647 h 2627"/>
                <a:gd name="T24" fmla="*/ 2147483647 w 463"/>
                <a:gd name="T25" fmla="*/ 2147483647 h 2627"/>
                <a:gd name="T26" fmla="*/ 2147483647 w 463"/>
                <a:gd name="T27" fmla="*/ 2147483647 h 2627"/>
                <a:gd name="T28" fmla="*/ 2147483647 w 463"/>
                <a:gd name="T29" fmla="*/ 2147483647 h 2627"/>
                <a:gd name="T30" fmla="*/ 2147483647 w 463"/>
                <a:gd name="T31" fmla="*/ 2147483647 h 2627"/>
                <a:gd name="T32" fmla="*/ 2147483647 w 463"/>
                <a:gd name="T33" fmla="*/ 2147483647 h 2627"/>
                <a:gd name="T34" fmla="*/ 2147483647 w 463"/>
                <a:gd name="T35" fmla="*/ 2147483647 h 2627"/>
                <a:gd name="T36" fmla="*/ 2147483647 w 463"/>
                <a:gd name="T37" fmla="*/ 2147483647 h 2627"/>
                <a:gd name="T38" fmla="*/ 2147483647 w 463"/>
                <a:gd name="T39" fmla="*/ 2147483647 h 2627"/>
                <a:gd name="T40" fmla="*/ 2147483647 w 463"/>
                <a:gd name="T41" fmla="*/ 2147483647 h 2627"/>
                <a:gd name="T42" fmla="*/ 0 w 463"/>
                <a:gd name="T43" fmla="*/ 2147483647 h 2627"/>
                <a:gd name="T44" fmla="*/ 2147483647 w 463"/>
                <a:gd name="T45" fmla="*/ 2147483647 h 2627"/>
                <a:gd name="T46" fmla="*/ 2147483647 w 463"/>
                <a:gd name="T47" fmla="*/ 2147483647 h 2627"/>
                <a:gd name="T48" fmla="*/ 2147483647 w 463"/>
                <a:gd name="T49" fmla="*/ 2147483647 h 2627"/>
                <a:gd name="T50" fmla="*/ 2147483647 w 463"/>
                <a:gd name="T51" fmla="*/ 2147483647 h 2627"/>
                <a:gd name="T52" fmla="*/ 2147483647 w 463"/>
                <a:gd name="T53" fmla="*/ 2147483647 h 2627"/>
                <a:gd name="T54" fmla="*/ 2147483647 w 463"/>
                <a:gd name="T55" fmla="*/ 2147483647 h 2627"/>
                <a:gd name="T56" fmla="*/ 2147483647 w 463"/>
                <a:gd name="T57" fmla="*/ 2147483647 h 2627"/>
                <a:gd name="T58" fmla="*/ 2147483647 w 463"/>
                <a:gd name="T59" fmla="*/ 2147483647 h 2627"/>
                <a:gd name="T60" fmla="*/ 2147483647 w 463"/>
                <a:gd name="T61" fmla="*/ 2147483647 h 2627"/>
                <a:gd name="T62" fmla="*/ 2147483647 w 463"/>
                <a:gd name="T63" fmla="*/ 2147483647 h 2627"/>
                <a:gd name="T64" fmla="*/ 2147483647 w 463"/>
                <a:gd name="T65" fmla="*/ 2147483647 h 2627"/>
                <a:gd name="T66" fmla="*/ 2147483647 w 463"/>
                <a:gd name="T67" fmla="*/ 2147483647 h 2627"/>
                <a:gd name="T68" fmla="*/ 2147483647 w 463"/>
                <a:gd name="T69" fmla="*/ 2147483647 h 2627"/>
                <a:gd name="T70" fmla="*/ 2147483647 w 463"/>
                <a:gd name="T71" fmla="*/ 2147483647 h 2627"/>
                <a:gd name="T72" fmla="*/ 2147483647 w 463"/>
                <a:gd name="T73" fmla="*/ 2147483647 h 2627"/>
                <a:gd name="T74" fmla="*/ 2147483647 w 463"/>
                <a:gd name="T75" fmla="*/ 2147483647 h 2627"/>
                <a:gd name="T76" fmla="*/ 2147483647 w 463"/>
                <a:gd name="T77" fmla="*/ 2147483647 h 2627"/>
                <a:gd name="T78" fmla="*/ 2147483647 w 463"/>
                <a:gd name="T79" fmla="*/ 2147483647 h 2627"/>
                <a:gd name="T80" fmla="*/ 2147483647 w 463"/>
                <a:gd name="T81" fmla="*/ 2147483647 h 2627"/>
                <a:gd name="T82" fmla="*/ 2147483647 w 463"/>
                <a:gd name="T83" fmla="*/ 2147483647 h 2627"/>
                <a:gd name="T84" fmla="*/ 2147483647 w 463"/>
                <a:gd name="T85" fmla="*/ 0 h 26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63"/>
                <a:gd name="T130" fmla="*/ 0 h 2627"/>
                <a:gd name="T131" fmla="*/ 463 w 463"/>
                <a:gd name="T132" fmla="*/ 2627 h 26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63" h="2627">
                  <a:moveTo>
                    <a:pt x="463" y="0"/>
                  </a:moveTo>
                  <a:lnTo>
                    <a:pt x="460" y="2"/>
                  </a:lnTo>
                  <a:lnTo>
                    <a:pt x="451" y="6"/>
                  </a:lnTo>
                  <a:lnTo>
                    <a:pt x="438" y="12"/>
                  </a:lnTo>
                  <a:lnTo>
                    <a:pt x="420" y="19"/>
                  </a:lnTo>
                  <a:lnTo>
                    <a:pt x="409" y="21"/>
                  </a:lnTo>
                  <a:lnTo>
                    <a:pt x="397" y="24"/>
                  </a:lnTo>
                  <a:lnTo>
                    <a:pt x="385" y="26"/>
                  </a:lnTo>
                  <a:lnTo>
                    <a:pt x="371" y="28"/>
                  </a:lnTo>
                  <a:lnTo>
                    <a:pt x="356" y="29"/>
                  </a:lnTo>
                  <a:lnTo>
                    <a:pt x="340" y="29"/>
                  </a:lnTo>
                  <a:lnTo>
                    <a:pt x="324" y="29"/>
                  </a:lnTo>
                  <a:lnTo>
                    <a:pt x="307" y="27"/>
                  </a:lnTo>
                  <a:lnTo>
                    <a:pt x="156" y="2535"/>
                  </a:lnTo>
                  <a:lnTo>
                    <a:pt x="134" y="2548"/>
                  </a:lnTo>
                  <a:lnTo>
                    <a:pt x="113" y="2557"/>
                  </a:lnTo>
                  <a:lnTo>
                    <a:pt x="92" y="2566"/>
                  </a:lnTo>
                  <a:lnTo>
                    <a:pt x="73" y="2573"/>
                  </a:lnTo>
                  <a:lnTo>
                    <a:pt x="54" y="2579"/>
                  </a:lnTo>
                  <a:lnTo>
                    <a:pt x="35" y="2582"/>
                  </a:lnTo>
                  <a:lnTo>
                    <a:pt x="17" y="2585"/>
                  </a:lnTo>
                  <a:lnTo>
                    <a:pt x="0" y="2586"/>
                  </a:lnTo>
                  <a:lnTo>
                    <a:pt x="10" y="2592"/>
                  </a:lnTo>
                  <a:lnTo>
                    <a:pt x="21" y="2599"/>
                  </a:lnTo>
                  <a:lnTo>
                    <a:pt x="34" y="2605"/>
                  </a:lnTo>
                  <a:lnTo>
                    <a:pt x="48" y="2610"/>
                  </a:lnTo>
                  <a:lnTo>
                    <a:pt x="63" y="2616"/>
                  </a:lnTo>
                  <a:lnTo>
                    <a:pt x="79" y="2621"/>
                  </a:lnTo>
                  <a:lnTo>
                    <a:pt x="97" y="2624"/>
                  </a:lnTo>
                  <a:lnTo>
                    <a:pt x="115" y="2626"/>
                  </a:lnTo>
                  <a:lnTo>
                    <a:pt x="136" y="2627"/>
                  </a:lnTo>
                  <a:lnTo>
                    <a:pt x="157" y="2626"/>
                  </a:lnTo>
                  <a:lnTo>
                    <a:pt x="179" y="2624"/>
                  </a:lnTo>
                  <a:lnTo>
                    <a:pt x="203" y="2619"/>
                  </a:lnTo>
                  <a:lnTo>
                    <a:pt x="215" y="2616"/>
                  </a:lnTo>
                  <a:lnTo>
                    <a:pt x="228" y="2613"/>
                  </a:lnTo>
                  <a:lnTo>
                    <a:pt x="241" y="2608"/>
                  </a:lnTo>
                  <a:lnTo>
                    <a:pt x="253" y="2603"/>
                  </a:lnTo>
                  <a:lnTo>
                    <a:pt x="266" y="2597"/>
                  </a:lnTo>
                  <a:lnTo>
                    <a:pt x="280" y="2590"/>
                  </a:lnTo>
                  <a:lnTo>
                    <a:pt x="293" y="2583"/>
                  </a:lnTo>
                  <a:lnTo>
                    <a:pt x="307" y="2574"/>
                  </a:lnTo>
                  <a:lnTo>
                    <a:pt x="463" y="0"/>
                  </a:lnTo>
                  <a:close/>
                </a:path>
              </a:pathLst>
            </a:custGeom>
            <a:solidFill>
              <a:srgbClr val="7F1E2A"/>
            </a:solidFill>
            <a:ln w="9525">
              <a:noFill/>
              <a:round/>
              <a:headEnd/>
              <a:tailEnd/>
            </a:ln>
          </p:spPr>
          <p:txBody>
            <a:bodyPr/>
            <a:lstStyle/>
            <a:p>
              <a:endParaRPr lang="zh-TW" altLang="en-US"/>
            </a:p>
          </p:txBody>
        </p:sp>
        <p:sp>
          <p:nvSpPr>
            <p:cNvPr id="36962" name="Freeform 133"/>
            <p:cNvSpPr>
              <a:spLocks/>
            </p:cNvSpPr>
            <p:nvPr/>
          </p:nvSpPr>
          <p:spPr bwMode="auto">
            <a:xfrm>
              <a:off x="-1816100" y="1593850"/>
              <a:ext cx="220663" cy="193675"/>
            </a:xfrm>
            <a:custGeom>
              <a:avLst/>
              <a:gdLst>
                <a:gd name="T0" fmla="*/ 2147483647 w 1249"/>
                <a:gd name="T1" fmla="*/ 2147483647 h 1101"/>
                <a:gd name="T2" fmla="*/ 2147483647 w 1249"/>
                <a:gd name="T3" fmla="*/ 2147483647 h 1101"/>
                <a:gd name="T4" fmla="*/ 2147483647 w 1249"/>
                <a:gd name="T5" fmla="*/ 2147483647 h 1101"/>
                <a:gd name="T6" fmla="*/ 2147483647 w 1249"/>
                <a:gd name="T7" fmla="*/ 2147483647 h 1101"/>
                <a:gd name="T8" fmla="*/ 2147483647 w 1249"/>
                <a:gd name="T9" fmla="*/ 2147483647 h 1101"/>
                <a:gd name="T10" fmla="*/ 2147483647 w 1249"/>
                <a:gd name="T11" fmla="*/ 2147483647 h 1101"/>
                <a:gd name="T12" fmla="*/ 2147483647 w 1249"/>
                <a:gd name="T13" fmla="*/ 2147483647 h 1101"/>
                <a:gd name="T14" fmla="*/ 2147483647 w 1249"/>
                <a:gd name="T15" fmla="*/ 2147483647 h 1101"/>
                <a:gd name="T16" fmla="*/ 2147483647 w 1249"/>
                <a:gd name="T17" fmla="*/ 2147483647 h 1101"/>
                <a:gd name="T18" fmla="*/ 2147483647 w 1249"/>
                <a:gd name="T19" fmla="*/ 2147483647 h 1101"/>
                <a:gd name="T20" fmla="*/ 2147483647 w 1249"/>
                <a:gd name="T21" fmla="*/ 2147483647 h 1101"/>
                <a:gd name="T22" fmla="*/ 2147483647 w 1249"/>
                <a:gd name="T23" fmla="*/ 2147483647 h 1101"/>
                <a:gd name="T24" fmla="*/ 2147483647 w 1249"/>
                <a:gd name="T25" fmla="*/ 2147483647 h 1101"/>
                <a:gd name="T26" fmla="*/ 2147483647 w 1249"/>
                <a:gd name="T27" fmla="*/ 2147483647 h 1101"/>
                <a:gd name="T28" fmla="*/ 2147483647 w 1249"/>
                <a:gd name="T29" fmla="*/ 2147483647 h 1101"/>
                <a:gd name="T30" fmla="*/ 2147483647 w 1249"/>
                <a:gd name="T31" fmla="*/ 2147483647 h 1101"/>
                <a:gd name="T32" fmla="*/ 2147483647 w 1249"/>
                <a:gd name="T33" fmla="*/ 2147483647 h 1101"/>
                <a:gd name="T34" fmla="*/ 2147483647 w 1249"/>
                <a:gd name="T35" fmla="*/ 2147483647 h 1101"/>
                <a:gd name="T36" fmla="*/ 2147483647 w 1249"/>
                <a:gd name="T37" fmla="*/ 2147483647 h 1101"/>
                <a:gd name="T38" fmla="*/ 2147483647 w 1249"/>
                <a:gd name="T39" fmla="*/ 2147483647 h 1101"/>
                <a:gd name="T40" fmla="*/ 2147483647 w 1249"/>
                <a:gd name="T41" fmla="*/ 2147483647 h 1101"/>
                <a:gd name="T42" fmla="*/ 2147483647 w 1249"/>
                <a:gd name="T43" fmla="*/ 2147483647 h 1101"/>
                <a:gd name="T44" fmla="*/ 2147483647 w 1249"/>
                <a:gd name="T45" fmla="*/ 2147483647 h 1101"/>
                <a:gd name="T46" fmla="*/ 2147483647 w 1249"/>
                <a:gd name="T47" fmla="*/ 2147483647 h 1101"/>
                <a:gd name="T48" fmla="*/ 2147483647 w 1249"/>
                <a:gd name="T49" fmla="*/ 2147483647 h 1101"/>
                <a:gd name="T50" fmla="*/ 2147483647 w 1249"/>
                <a:gd name="T51" fmla="*/ 2147483647 h 1101"/>
                <a:gd name="T52" fmla="*/ 2147483647 w 1249"/>
                <a:gd name="T53" fmla="*/ 2147483647 h 1101"/>
                <a:gd name="T54" fmla="*/ 2147483647 w 1249"/>
                <a:gd name="T55" fmla="*/ 2147483647 h 1101"/>
                <a:gd name="T56" fmla="*/ 2147483647 w 1249"/>
                <a:gd name="T57" fmla="*/ 2147483647 h 1101"/>
                <a:gd name="T58" fmla="*/ 2147483647 w 1249"/>
                <a:gd name="T59" fmla="*/ 2147483647 h 1101"/>
                <a:gd name="T60" fmla="*/ 2147483647 w 1249"/>
                <a:gd name="T61" fmla="*/ 2147483647 h 1101"/>
                <a:gd name="T62" fmla="*/ 2147483647 w 1249"/>
                <a:gd name="T63" fmla="*/ 2147483647 h 1101"/>
                <a:gd name="T64" fmla="*/ 2147483647 w 1249"/>
                <a:gd name="T65" fmla="*/ 2147483647 h 1101"/>
                <a:gd name="T66" fmla="*/ 2147483647 w 1249"/>
                <a:gd name="T67" fmla="*/ 2147483647 h 1101"/>
                <a:gd name="T68" fmla="*/ 2147483647 w 1249"/>
                <a:gd name="T69" fmla="*/ 2147483647 h 1101"/>
                <a:gd name="T70" fmla="*/ 2147483647 w 1249"/>
                <a:gd name="T71" fmla="*/ 2147483647 h 1101"/>
                <a:gd name="T72" fmla="*/ 2147483647 w 1249"/>
                <a:gd name="T73" fmla="*/ 2147483647 h 1101"/>
                <a:gd name="T74" fmla="*/ 2147483647 w 1249"/>
                <a:gd name="T75" fmla="*/ 2147483647 h 1101"/>
                <a:gd name="T76" fmla="*/ 2147483647 w 1249"/>
                <a:gd name="T77" fmla="*/ 2147483647 h 1101"/>
                <a:gd name="T78" fmla="*/ 2147483647 w 1249"/>
                <a:gd name="T79" fmla="*/ 2147483647 h 1101"/>
                <a:gd name="T80" fmla="*/ 0 w 1249"/>
                <a:gd name="T81" fmla="*/ 2147483647 h 1101"/>
                <a:gd name="T82" fmla="*/ 2147483647 w 1249"/>
                <a:gd name="T83" fmla="*/ 2147483647 h 1101"/>
                <a:gd name="T84" fmla="*/ 2147483647 w 1249"/>
                <a:gd name="T85" fmla="*/ 2147483647 h 1101"/>
                <a:gd name="T86" fmla="*/ 2147483647 w 1249"/>
                <a:gd name="T87" fmla="*/ 2147483647 h 1101"/>
                <a:gd name="T88" fmla="*/ 2147483647 w 1249"/>
                <a:gd name="T89" fmla="*/ 2147483647 h 1101"/>
                <a:gd name="T90" fmla="*/ 2147483647 w 1249"/>
                <a:gd name="T91" fmla="*/ 2147483647 h 1101"/>
                <a:gd name="T92" fmla="*/ 2147483647 w 1249"/>
                <a:gd name="T93" fmla="*/ 2147483647 h 1101"/>
                <a:gd name="T94" fmla="*/ 2147483647 w 1249"/>
                <a:gd name="T95" fmla="*/ 2147483647 h 1101"/>
                <a:gd name="T96" fmla="*/ 2147483647 w 1249"/>
                <a:gd name="T97" fmla="*/ 2147483647 h 1101"/>
                <a:gd name="T98" fmla="*/ 2147483647 w 1249"/>
                <a:gd name="T99" fmla="*/ 2147483647 h 1101"/>
                <a:gd name="T100" fmla="*/ 2147483647 w 1249"/>
                <a:gd name="T101" fmla="*/ 2147483647 h 11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9"/>
                <a:gd name="T154" fmla="*/ 0 h 1101"/>
                <a:gd name="T155" fmla="*/ 1249 w 1249"/>
                <a:gd name="T156" fmla="*/ 1101 h 11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9" h="1101">
                  <a:moveTo>
                    <a:pt x="499" y="66"/>
                  </a:moveTo>
                  <a:lnTo>
                    <a:pt x="520" y="45"/>
                  </a:lnTo>
                  <a:lnTo>
                    <a:pt x="539" y="29"/>
                  </a:lnTo>
                  <a:lnTo>
                    <a:pt x="556" y="16"/>
                  </a:lnTo>
                  <a:lnTo>
                    <a:pt x="572" y="7"/>
                  </a:lnTo>
                  <a:lnTo>
                    <a:pt x="585" y="2"/>
                  </a:lnTo>
                  <a:lnTo>
                    <a:pt x="596" y="0"/>
                  </a:lnTo>
                  <a:lnTo>
                    <a:pt x="607" y="1"/>
                  </a:lnTo>
                  <a:lnTo>
                    <a:pt x="615" y="5"/>
                  </a:lnTo>
                  <a:lnTo>
                    <a:pt x="623" y="12"/>
                  </a:lnTo>
                  <a:lnTo>
                    <a:pt x="628" y="21"/>
                  </a:lnTo>
                  <a:lnTo>
                    <a:pt x="632" y="33"/>
                  </a:lnTo>
                  <a:lnTo>
                    <a:pt x="635" y="47"/>
                  </a:lnTo>
                  <a:lnTo>
                    <a:pt x="638" y="62"/>
                  </a:lnTo>
                  <a:lnTo>
                    <a:pt x="640" y="79"/>
                  </a:lnTo>
                  <a:lnTo>
                    <a:pt x="640" y="97"/>
                  </a:lnTo>
                  <a:lnTo>
                    <a:pt x="639" y="117"/>
                  </a:lnTo>
                  <a:lnTo>
                    <a:pt x="635" y="160"/>
                  </a:lnTo>
                  <a:lnTo>
                    <a:pt x="629" y="204"/>
                  </a:lnTo>
                  <a:lnTo>
                    <a:pt x="622" y="249"/>
                  </a:lnTo>
                  <a:lnTo>
                    <a:pt x="613" y="292"/>
                  </a:lnTo>
                  <a:lnTo>
                    <a:pt x="605" y="332"/>
                  </a:lnTo>
                  <a:lnTo>
                    <a:pt x="596" y="367"/>
                  </a:lnTo>
                  <a:lnTo>
                    <a:pt x="590" y="397"/>
                  </a:lnTo>
                  <a:lnTo>
                    <a:pt x="585" y="417"/>
                  </a:lnTo>
                  <a:lnTo>
                    <a:pt x="597" y="397"/>
                  </a:lnTo>
                  <a:lnTo>
                    <a:pt x="610" y="375"/>
                  </a:lnTo>
                  <a:lnTo>
                    <a:pt x="623" y="349"/>
                  </a:lnTo>
                  <a:lnTo>
                    <a:pt x="634" y="322"/>
                  </a:lnTo>
                  <a:lnTo>
                    <a:pt x="660" y="263"/>
                  </a:lnTo>
                  <a:lnTo>
                    <a:pt x="685" y="203"/>
                  </a:lnTo>
                  <a:lnTo>
                    <a:pt x="699" y="174"/>
                  </a:lnTo>
                  <a:lnTo>
                    <a:pt x="714" y="146"/>
                  </a:lnTo>
                  <a:lnTo>
                    <a:pt x="729" y="121"/>
                  </a:lnTo>
                  <a:lnTo>
                    <a:pt x="745" y="96"/>
                  </a:lnTo>
                  <a:lnTo>
                    <a:pt x="753" y="86"/>
                  </a:lnTo>
                  <a:lnTo>
                    <a:pt x="763" y="76"/>
                  </a:lnTo>
                  <a:lnTo>
                    <a:pt x="772" y="67"/>
                  </a:lnTo>
                  <a:lnTo>
                    <a:pt x="782" y="58"/>
                  </a:lnTo>
                  <a:lnTo>
                    <a:pt x="791" y="51"/>
                  </a:lnTo>
                  <a:lnTo>
                    <a:pt x="802" y="45"/>
                  </a:lnTo>
                  <a:lnTo>
                    <a:pt x="812" y="40"/>
                  </a:lnTo>
                  <a:lnTo>
                    <a:pt x="823" y="36"/>
                  </a:lnTo>
                  <a:lnTo>
                    <a:pt x="831" y="45"/>
                  </a:lnTo>
                  <a:lnTo>
                    <a:pt x="840" y="56"/>
                  </a:lnTo>
                  <a:lnTo>
                    <a:pt x="847" y="67"/>
                  </a:lnTo>
                  <a:lnTo>
                    <a:pt x="854" y="77"/>
                  </a:lnTo>
                  <a:lnTo>
                    <a:pt x="860" y="89"/>
                  </a:lnTo>
                  <a:lnTo>
                    <a:pt x="865" y="102"/>
                  </a:lnTo>
                  <a:lnTo>
                    <a:pt x="870" y="114"/>
                  </a:lnTo>
                  <a:lnTo>
                    <a:pt x="873" y="128"/>
                  </a:lnTo>
                  <a:lnTo>
                    <a:pt x="876" y="142"/>
                  </a:lnTo>
                  <a:lnTo>
                    <a:pt x="879" y="156"/>
                  </a:lnTo>
                  <a:lnTo>
                    <a:pt x="881" y="170"/>
                  </a:lnTo>
                  <a:lnTo>
                    <a:pt x="882" y="184"/>
                  </a:lnTo>
                  <a:lnTo>
                    <a:pt x="883" y="215"/>
                  </a:lnTo>
                  <a:lnTo>
                    <a:pt x="883" y="245"/>
                  </a:lnTo>
                  <a:lnTo>
                    <a:pt x="880" y="275"/>
                  </a:lnTo>
                  <a:lnTo>
                    <a:pt x="877" y="306"/>
                  </a:lnTo>
                  <a:lnTo>
                    <a:pt x="871" y="336"/>
                  </a:lnTo>
                  <a:lnTo>
                    <a:pt x="864" y="365"/>
                  </a:lnTo>
                  <a:lnTo>
                    <a:pt x="857" y="393"/>
                  </a:lnTo>
                  <a:lnTo>
                    <a:pt x="848" y="419"/>
                  </a:lnTo>
                  <a:lnTo>
                    <a:pt x="839" y="445"/>
                  </a:lnTo>
                  <a:lnTo>
                    <a:pt x="830" y="467"/>
                  </a:lnTo>
                  <a:lnTo>
                    <a:pt x="836" y="460"/>
                  </a:lnTo>
                  <a:lnTo>
                    <a:pt x="841" y="450"/>
                  </a:lnTo>
                  <a:lnTo>
                    <a:pt x="846" y="441"/>
                  </a:lnTo>
                  <a:lnTo>
                    <a:pt x="852" y="429"/>
                  </a:lnTo>
                  <a:lnTo>
                    <a:pt x="862" y="405"/>
                  </a:lnTo>
                  <a:lnTo>
                    <a:pt x="873" y="376"/>
                  </a:lnTo>
                  <a:lnTo>
                    <a:pt x="894" y="316"/>
                  </a:lnTo>
                  <a:lnTo>
                    <a:pt x="918" y="253"/>
                  </a:lnTo>
                  <a:lnTo>
                    <a:pt x="931" y="224"/>
                  </a:lnTo>
                  <a:lnTo>
                    <a:pt x="945" y="199"/>
                  </a:lnTo>
                  <a:lnTo>
                    <a:pt x="952" y="186"/>
                  </a:lnTo>
                  <a:lnTo>
                    <a:pt x="960" y="176"/>
                  </a:lnTo>
                  <a:lnTo>
                    <a:pt x="967" y="166"/>
                  </a:lnTo>
                  <a:lnTo>
                    <a:pt x="976" y="158"/>
                  </a:lnTo>
                  <a:lnTo>
                    <a:pt x="983" y="150"/>
                  </a:lnTo>
                  <a:lnTo>
                    <a:pt x="991" y="145"/>
                  </a:lnTo>
                  <a:lnTo>
                    <a:pt x="1001" y="141"/>
                  </a:lnTo>
                  <a:lnTo>
                    <a:pt x="1011" y="139"/>
                  </a:lnTo>
                  <a:lnTo>
                    <a:pt x="1019" y="139"/>
                  </a:lnTo>
                  <a:lnTo>
                    <a:pt x="1030" y="140"/>
                  </a:lnTo>
                  <a:lnTo>
                    <a:pt x="1040" y="143"/>
                  </a:lnTo>
                  <a:lnTo>
                    <a:pt x="1051" y="148"/>
                  </a:lnTo>
                  <a:lnTo>
                    <a:pt x="1057" y="155"/>
                  </a:lnTo>
                  <a:lnTo>
                    <a:pt x="1063" y="161"/>
                  </a:lnTo>
                  <a:lnTo>
                    <a:pt x="1070" y="169"/>
                  </a:lnTo>
                  <a:lnTo>
                    <a:pt x="1074" y="180"/>
                  </a:lnTo>
                  <a:lnTo>
                    <a:pt x="1078" y="191"/>
                  </a:lnTo>
                  <a:lnTo>
                    <a:pt x="1083" y="203"/>
                  </a:lnTo>
                  <a:lnTo>
                    <a:pt x="1086" y="217"/>
                  </a:lnTo>
                  <a:lnTo>
                    <a:pt x="1088" y="231"/>
                  </a:lnTo>
                  <a:lnTo>
                    <a:pt x="1090" y="246"/>
                  </a:lnTo>
                  <a:lnTo>
                    <a:pt x="1091" y="262"/>
                  </a:lnTo>
                  <a:lnTo>
                    <a:pt x="1092" y="278"/>
                  </a:lnTo>
                  <a:lnTo>
                    <a:pt x="1092" y="295"/>
                  </a:lnTo>
                  <a:lnTo>
                    <a:pt x="1092" y="331"/>
                  </a:lnTo>
                  <a:lnTo>
                    <a:pt x="1090" y="367"/>
                  </a:lnTo>
                  <a:lnTo>
                    <a:pt x="1086" y="403"/>
                  </a:lnTo>
                  <a:lnTo>
                    <a:pt x="1080" y="439"/>
                  </a:lnTo>
                  <a:lnTo>
                    <a:pt x="1074" y="474"/>
                  </a:lnTo>
                  <a:lnTo>
                    <a:pt x="1068" y="506"/>
                  </a:lnTo>
                  <a:lnTo>
                    <a:pt x="1059" y="535"/>
                  </a:lnTo>
                  <a:lnTo>
                    <a:pt x="1051" y="560"/>
                  </a:lnTo>
                  <a:lnTo>
                    <a:pt x="1047" y="571"/>
                  </a:lnTo>
                  <a:lnTo>
                    <a:pt x="1042" y="580"/>
                  </a:lnTo>
                  <a:lnTo>
                    <a:pt x="1038" y="589"/>
                  </a:lnTo>
                  <a:lnTo>
                    <a:pt x="1034" y="595"/>
                  </a:lnTo>
                  <a:lnTo>
                    <a:pt x="1047" y="581"/>
                  </a:lnTo>
                  <a:lnTo>
                    <a:pt x="1059" y="567"/>
                  </a:lnTo>
                  <a:lnTo>
                    <a:pt x="1071" y="551"/>
                  </a:lnTo>
                  <a:lnTo>
                    <a:pt x="1081" y="534"/>
                  </a:lnTo>
                  <a:lnTo>
                    <a:pt x="1101" y="501"/>
                  </a:lnTo>
                  <a:lnTo>
                    <a:pt x="1119" y="466"/>
                  </a:lnTo>
                  <a:lnTo>
                    <a:pt x="1136" y="431"/>
                  </a:lnTo>
                  <a:lnTo>
                    <a:pt x="1154" y="396"/>
                  </a:lnTo>
                  <a:lnTo>
                    <a:pt x="1163" y="379"/>
                  </a:lnTo>
                  <a:lnTo>
                    <a:pt x="1173" y="363"/>
                  </a:lnTo>
                  <a:lnTo>
                    <a:pt x="1184" y="347"/>
                  </a:lnTo>
                  <a:lnTo>
                    <a:pt x="1196" y="331"/>
                  </a:lnTo>
                  <a:lnTo>
                    <a:pt x="1205" y="340"/>
                  </a:lnTo>
                  <a:lnTo>
                    <a:pt x="1213" y="349"/>
                  </a:lnTo>
                  <a:lnTo>
                    <a:pt x="1220" y="361"/>
                  </a:lnTo>
                  <a:lnTo>
                    <a:pt x="1227" y="373"/>
                  </a:lnTo>
                  <a:lnTo>
                    <a:pt x="1232" y="385"/>
                  </a:lnTo>
                  <a:lnTo>
                    <a:pt x="1236" y="399"/>
                  </a:lnTo>
                  <a:lnTo>
                    <a:pt x="1239" y="413"/>
                  </a:lnTo>
                  <a:lnTo>
                    <a:pt x="1243" y="429"/>
                  </a:lnTo>
                  <a:lnTo>
                    <a:pt x="1245" y="444"/>
                  </a:lnTo>
                  <a:lnTo>
                    <a:pt x="1247" y="461"/>
                  </a:lnTo>
                  <a:lnTo>
                    <a:pt x="1248" y="478"/>
                  </a:lnTo>
                  <a:lnTo>
                    <a:pt x="1249" y="495"/>
                  </a:lnTo>
                  <a:lnTo>
                    <a:pt x="1248" y="530"/>
                  </a:lnTo>
                  <a:lnTo>
                    <a:pt x="1246" y="566"/>
                  </a:lnTo>
                  <a:lnTo>
                    <a:pt x="1241" y="603"/>
                  </a:lnTo>
                  <a:lnTo>
                    <a:pt x="1236" y="639"/>
                  </a:lnTo>
                  <a:lnTo>
                    <a:pt x="1231" y="675"/>
                  </a:lnTo>
                  <a:lnTo>
                    <a:pt x="1223" y="709"/>
                  </a:lnTo>
                  <a:lnTo>
                    <a:pt x="1210" y="770"/>
                  </a:lnTo>
                  <a:lnTo>
                    <a:pt x="1198" y="820"/>
                  </a:lnTo>
                  <a:lnTo>
                    <a:pt x="1189" y="850"/>
                  </a:lnTo>
                  <a:lnTo>
                    <a:pt x="1179" y="879"/>
                  </a:lnTo>
                  <a:lnTo>
                    <a:pt x="1168" y="907"/>
                  </a:lnTo>
                  <a:lnTo>
                    <a:pt x="1157" y="931"/>
                  </a:lnTo>
                  <a:lnTo>
                    <a:pt x="1143" y="955"/>
                  </a:lnTo>
                  <a:lnTo>
                    <a:pt x="1129" y="976"/>
                  </a:lnTo>
                  <a:lnTo>
                    <a:pt x="1121" y="987"/>
                  </a:lnTo>
                  <a:lnTo>
                    <a:pt x="1113" y="997"/>
                  </a:lnTo>
                  <a:lnTo>
                    <a:pt x="1105" y="1006"/>
                  </a:lnTo>
                  <a:lnTo>
                    <a:pt x="1096" y="1015"/>
                  </a:lnTo>
                  <a:lnTo>
                    <a:pt x="1087" y="1024"/>
                  </a:lnTo>
                  <a:lnTo>
                    <a:pt x="1077" y="1032"/>
                  </a:lnTo>
                  <a:lnTo>
                    <a:pt x="1067" y="1039"/>
                  </a:lnTo>
                  <a:lnTo>
                    <a:pt x="1056" y="1046"/>
                  </a:lnTo>
                  <a:lnTo>
                    <a:pt x="1045" y="1053"/>
                  </a:lnTo>
                  <a:lnTo>
                    <a:pt x="1034" y="1059"/>
                  </a:lnTo>
                  <a:lnTo>
                    <a:pt x="1022" y="1065"/>
                  </a:lnTo>
                  <a:lnTo>
                    <a:pt x="1009" y="1071"/>
                  </a:lnTo>
                  <a:lnTo>
                    <a:pt x="997" y="1076"/>
                  </a:lnTo>
                  <a:lnTo>
                    <a:pt x="983" y="1080"/>
                  </a:lnTo>
                  <a:lnTo>
                    <a:pt x="969" y="1085"/>
                  </a:lnTo>
                  <a:lnTo>
                    <a:pt x="955" y="1088"/>
                  </a:lnTo>
                  <a:lnTo>
                    <a:pt x="940" y="1091"/>
                  </a:lnTo>
                  <a:lnTo>
                    <a:pt x="925" y="1094"/>
                  </a:lnTo>
                  <a:lnTo>
                    <a:pt x="909" y="1096"/>
                  </a:lnTo>
                  <a:lnTo>
                    <a:pt x="892" y="1098"/>
                  </a:lnTo>
                  <a:lnTo>
                    <a:pt x="856" y="1100"/>
                  </a:lnTo>
                  <a:lnTo>
                    <a:pt x="820" y="1101"/>
                  </a:lnTo>
                  <a:lnTo>
                    <a:pt x="784" y="1101"/>
                  </a:lnTo>
                  <a:lnTo>
                    <a:pt x="747" y="1100"/>
                  </a:lnTo>
                  <a:lnTo>
                    <a:pt x="710" y="1097"/>
                  </a:lnTo>
                  <a:lnTo>
                    <a:pt x="673" y="1093"/>
                  </a:lnTo>
                  <a:lnTo>
                    <a:pt x="635" y="1088"/>
                  </a:lnTo>
                  <a:lnTo>
                    <a:pt x="598" y="1081"/>
                  </a:lnTo>
                  <a:lnTo>
                    <a:pt x="561" y="1074"/>
                  </a:lnTo>
                  <a:lnTo>
                    <a:pt x="524" y="1065"/>
                  </a:lnTo>
                  <a:lnTo>
                    <a:pt x="488" y="1056"/>
                  </a:lnTo>
                  <a:lnTo>
                    <a:pt x="453" y="1046"/>
                  </a:lnTo>
                  <a:lnTo>
                    <a:pt x="417" y="1035"/>
                  </a:lnTo>
                  <a:lnTo>
                    <a:pt x="383" y="1023"/>
                  </a:lnTo>
                  <a:lnTo>
                    <a:pt x="349" y="1010"/>
                  </a:lnTo>
                  <a:lnTo>
                    <a:pt x="317" y="997"/>
                  </a:lnTo>
                  <a:lnTo>
                    <a:pt x="289" y="984"/>
                  </a:lnTo>
                  <a:lnTo>
                    <a:pt x="258" y="968"/>
                  </a:lnTo>
                  <a:lnTo>
                    <a:pt x="225" y="948"/>
                  </a:lnTo>
                  <a:lnTo>
                    <a:pt x="190" y="925"/>
                  </a:lnTo>
                  <a:lnTo>
                    <a:pt x="174" y="913"/>
                  </a:lnTo>
                  <a:lnTo>
                    <a:pt x="156" y="899"/>
                  </a:lnTo>
                  <a:lnTo>
                    <a:pt x="139" y="885"/>
                  </a:lnTo>
                  <a:lnTo>
                    <a:pt x="122" y="872"/>
                  </a:lnTo>
                  <a:lnTo>
                    <a:pt x="106" y="857"/>
                  </a:lnTo>
                  <a:lnTo>
                    <a:pt x="90" y="842"/>
                  </a:lnTo>
                  <a:lnTo>
                    <a:pt x="75" y="826"/>
                  </a:lnTo>
                  <a:lnTo>
                    <a:pt x="61" y="810"/>
                  </a:lnTo>
                  <a:lnTo>
                    <a:pt x="49" y="794"/>
                  </a:lnTo>
                  <a:lnTo>
                    <a:pt x="37" y="777"/>
                  </a:lnTo>
                  <a:lnTo>
                    <a:pt x="26" y="760"/>
                  </a:lnTo>
                  <a:lnTo>
                    <a:pt x="18" y="745"/>
                  </a:lnTo>
                  <a:lnTo>
                    <a:pt x="10" y="727"/>
                  </a:lnTo>
                  <a:lnTo>
                    <a:pt x="5" y="710"/>
                  </a:lnTo>
                  <a:lnTo>
                    <a:pt x="1" y="693"/>
                  </a:lnTo>
                  <a:lnTo>
                    <a:pt x="0" y="676"/>
                  </a:lnTo>
                  <a:lnTo>
                    <a:pt x="0" y="659"/>
                  </a:lnTo>
                  <a:lnTo>
                    <a:pt x="3" y="642"/>
                  </a:lnTo>
                  <a:lnTo>
                    <a:pt x="8" y="625"/>
                  </a:lnTo>
                  <a:lnTo>
                    <a:pt x="17" y="608"/>
                  </a:lnTo>
                  <a:lnTo>
                    <a:pt x="27" y="591"/>
                  </a:lnTo>
                  <a:lnTo>
                    <a:pt x="41" y="575"/>
                  </a:lnTo>
                  <a:lnTo>
                    <a:pt x="57" y="559"/>
                  </a:lnTo>
                  <a:lnTo>
                    <a:pt x="77" y="543"/>
                  </a:lnTo>
                  <a:lnTo>
                    <a:pt x="74" y="545"/>
                  </a:lnTo>
                  <a:lnTo>
                    <a:pt x="73" y="548"/>
                  </a:lnTo>
                  <a:lnTo>
                    <a:pt x="73" y="550"/>
                  </a:lnTo>
                  <a:lnTo>
                    <a:pt x="73" y="552"/>
                  </a:lnTo>
                  <a:lnTo>
                    <a:pt x="77" y="556"/>
                  </a:lnTo>
                  <a:lnTo>
                    <a:pt x="83" y="560"/>
                  </a:lnTo>
                  <a:lnTo>
                    <a:pt x="92" y="563"/>
                  </a:lnTo>
                  <a:lnTo>
                    <a:pt x="104" y="568"/>
                  </a:lnTo>
                  <a:lnTo>
                    <a:pt x="116" y="571"/>
                  </a:lnTo>
                  <a:lnTo>
                    <a:pt x="130" y="573"/>
                  </a:lnTo>
                  <a:lnTo>
                    <a:pt x="159" y="578"/>
                  </a:lnTo>
                  <a:lnTo>
                    <a:pt x="187" y="580"/>
                  </a:lnTo>
                  <a:lnTo>
                    <a:pt x="200" y="580"/>
                  </a:lnTo>
                  <a:lnTo>
                    <a:pt x="211" y="580"/>
                  </a:lnTo>
                  <a:lnTo>
                    <a:pt x="220" y="579"/>
                  </a:lnTo>
                  <a:lnTo>
                    <a:pt x="226" y="577"/>
                  </a:lnTo>
                  <a:lnTo>
                    <a:pt x="237" y="573"/>
                  </a:lnTo>
                  <a:lnTo>
                    <a:pt x="247" y="568"/>
                  </a:lnTo>
                  <a:lnTo>
                    <a:pt x="256" y="560"/>
                  </a:lnTo>
                  <a:lnTo>
                    <a:pt x="265" y="554"/>
                  </a:lnTo>
                  <a:lnTo>
                    <a:pt x="273" y="545"/>
                  </a:lnTo>
                  <a:lnTo>
                    <a:pt x="282" y="537"/>
                  </a:lnTo>
                  <a:lnTo>
                    <a:pt x="289" y="528"/>
                  </a:lnTo>
                  <a:lnTo>
                    <a:pt x="295" y="519"/>
                  </a:lnTo>
                  <a:lnTo>
                    <a:pt x="309" y="500"/>
                  </a:lnTo>
                  <a:lnTo>
                    <a:pt x="321" y="480"/>
                  </a:lnTo>
                  <a:lnTo>
                    <a:pt x="331" y="460"/>
                  </a:lnTo>
                  <a:lnTo>
                    <a:pt x="342" y="441"/>
                  </a:lnTo>
                  <a:lnTo>
                    <a:pt x="354" y="418"/>
                  </a:lnTo>
                  <a:lnTo>
                    <a:pt x="363" y="395"/>
                  </a:lnTo>
                  <a:lnTo>
                    <a:pt x="372" y="372"/>
                  </a:lnTo>
                  <a:lnTo>
                    <a:pt x="380" y="347"/>
                  </a:lnTo>
                  <a:lnTo>
                    <a:pt x="395" y="296"/>
                  </a:lnTo>
                  <a:lnTo>
                    <a:pt x="410" y="247"/>
                  </a:lnTo>
                  <a:lnTo>
                    <a:pt x="417" y="221"/>
                  </a:lnTo>
                  <a:lnTo>
                    <a:pt x="425" y="197"/>
                  </a:lnTo>
                  <a:lnTo>
                    <a:pt x="434" y="173"/>
                  </a:lnTo>
                  <a:lnTo>
                    <a:pt x="444" y="149"/>
                  </a:lnTo>
                  <a:lnTo>
                    <a:pt x="455" y="127"/>
                  </a:lnTo>
                  <a:lnTo>
                    <a:pt x="468" y="106"/>
                  </a:lnTo>
                  <a:lnTo>
                    <a:pt x="475" y="95"/>
                  </a:lnTo>
                  <a:lnTo>
                    <a:pt x="483" y="85"/>
                  </a:lnTo>
                  <a:lnTo>
                    <a:pt x="490" y="75"/>
                  </a:lnTo>
                  <a:lnTo>
                    <a:pt x="499" y="66"/>
                  </a:lnTo>
                  <a:close/>
                </a:path>
              </a:pathLst>
            </a:custGeom>
            <a:solidFill>
              <a:srgbClr val="F2B495"/>
            </a:solidFill>
            <a:ln w="9525">
              <a:noFill/>
              <a:round/>
              <a:headEnd/>
              <a:tailEnd/>
            </a:ln>
          </p:spPr>
          <p:txBody>
            <a:bodyPr/>
            <a:lstStyle/>
            <a:p>
              <a:endParaRPr lang="zh-TW" altLang="en-US"/>
            </a:p>
          </p:txBody>
        </p:sp>
        <p:sp>
          <p:nvSpPr>
            <p:cNvPr id="36963" name="Freeform 134"/>
            <p:cNvSpPr>
              <a:spLocks/>
            </p:cNvSpPr>
            <p:nvPr/>
          </p:nvSpPr>
          <p:spPr bwMode="auto">
            <a:xfrm>
              <a:off x="-1570038" y="1335088"/>
              <a:ext cx="234950" cy="130175"/>
            </a:xfrm>
            <a:custGeom>
              <a:avLst/>
              <a:gdLst>
                <a:gd name="T0" fmla="*/ 2147483647 w 1333"/>
                <a:gd name="T1" fmla="*/ 2147483647 h 739"/>
                <a:gd name="T2" fmla="*/ 2147483647 w 1333"/>
                <a:gd name="T3" fmla="*/ 2147483647 h 739"/>
                <a:gd name="T4" fmla="*/ 2147483647 w 1333"/>
                <a:gd name="T5" fmla="*/ 2147483647 h 739"/>
                <a:gd name="T6" fmla="*/ 2147483647 w 1333"/>
                <a:gd name="T7" fmla="*/ 2147483647 h 739"/>
                <a:gd name="T8" fmla="*/ 2147483647 w 1333"/>
                <a:gd name="T9" fmla="*/ 2147483647 h 739"/>
                <a:gd name="T10" fmla="*/ 2147483647 w 1333"/>
                <a:gd name="T11" fmla="*/ 2147483647 h 739"/>
                <a:gd name="T12" fmla="*/ 2147483647 w 1333"/>
                <a:gd name="T13" fmla="*/ 2147483647 h 739"/>
                <a:gd name="T14" fmla="*/ 2147483647 w 1333"/>
                <a:gd name="T15" fmla="*/ 2147483647 h 739"/>
                <a:gd name="T16" fmla="*/ 2147483647 w 1333"/>
                <a:gd name="T17" fmla="*/ 2147483647 h 739"/>
                <a:gd name="T18" fmla="*/ 2147483647 w 1333"/>
                <a:gd name="T19" fmla="*/ 2147483647 h 739"/>
                <a:gd name="T20" fmla="*/ 2147483647 w 1333"/>
                <a:gd name="T21" fmla="*/ 2147483647 h 739"/>
                <a:gd name="T22" fmla="*/ 2147483647 w 1333"/>
                <a:gd name="T23" fmla="*/ 0 h 739"/>
                <a:gd name="T24" fmla="*/ 2147483647 w 1333"/>
                <a:gd name="T25" fmla="*/ 0 h 739"/>
                <a:gd name="T26" fmla="*/ 2147483647 w 1333"/>
                <a:gd name="T27" fmla="*/ 2147483647 h 739"/>
                <a:gd name="T28" fmla="*/ 2147483647 w 1333"/>
                <a:gd name="T29" fmla="*/ 2147483647 h 739"/>
                <a:gd name="T30" fmla="*/ 2147483647 w 1333"/>
                <a:gd name="T31" fmla="*/ 2147483647 h 739"/>
                <a:gd name="T32" fmla="*/ 2147483647 w 1333"/>
                <a:gd name="T33" fmla="*/ 2147483647 h 739"/>
                <a:gd name="T34" fmla="*/ 2147483647 w 1333"/>
                <a:gd name="T35" fmla="*/ 2147483647 h 739"/>
                <a:gd name="T36" fmla="*/ 2147483647 w 1333"/>
                <a:gd name="T37" fmla="*/ 2147483647 h 739"/>
                <a:gd name="T38" fmla="*/ 2147483647 w 1333"/>
                <a:gd name="T39" fmla="*/ 2147483647 h 739"/>
                <a:gd name="T40" fmla="*/ 2147483647 w 1333"/>
                <a:gd name="T41" fmla="*/ 2147483647 h 739"/>
                <a:gd name="T42" fmla="*/ 2147483647 w 1333"/>
                <a:gd name="T43" fmla="*/ 2147483647 h 739"/>
                <a:gd name="T44" fmla="*/ 2147483647 w 1333"/>
                <a:gd name="T45" fmla="*/ 2147483647 h 739"/>
                <a:gd name="T46" fmla="*/ 2147483647 w 1333"/>
                <a:gd name="T47" fmla="*/ 2147483647 h 739"/>
                <a:gd name="T48" fmla="*/ 2147483647 w 1333"/>
                <a:gd name="T49" fmla="*/ 2147483647 h 739"/>
                <a:gd name="T50" fmla="*/ 2147483647 w 1333"/>
                <a:gd name="T51" fmla="*/ 2147483647 h 739"/>
                <a:gd name="T52" fmla="*/ 2147483647 w 1333"/>
                <a:gd name="T53" fmla="*/ 2147483647 h 739"/>
                <a:gd name="T54" fmla="*/ 2147483647 w 1333"/>
                <a:gd name="T55" fmla="*/ 2147483647 h 739"/>
                <a:gd name="T56" fmla="*/ 2147483647 w 1333"/>
                <a:gd name="T57" fmla="*/ 2147483647 h 739"/>
                <a:gd name="T58" fmla="*/ 0 w 1333"/>
                <a:gd name="T59" fmla="*/ 2147483647 h 739"/>
                <a:gd name="T60" fmla="*/ 0 w 1333"/>
                <a:gd name="T61" fmla="*/ 2147483647 h 739"/>
                <a:gd name="T62" fmla="*/ 0 w 1333"/>
                <a:gd name="T63" fmla="*/ 2147483647 h 739"/>
                <a:gd name="T64" fmla="*/ 2147483647 w 1333"/>
                <a:gd name="T65" fmla="*/ 2147483647 h 739"/>
                <a:gd name="T66" fmla="*/ 2147483647 w 1333"/>
                <a:gd name="T67" fmla="*/ 2147483647 h 739"/>
                <a:gd name="T68" fmla="*/ 2147483647 w 1333"/>
                <a:gd name="T69" fmla="*/ 2147483647 h 739"/>
                <a:gd name="T70" fmla="*/ 2147483647 w 1333"/>
                <a:gd name="T71" fmla="*/ 2147483647 h 739"/>
                <a:gd name="T72" fmla="*/ 2147483647 w 1333"/>
                <a:gd name="T73" fmla="*/ 2147483647 h 739"/>
                <a:gd name="T74" fmla="*/ 2147483647 w 1333"/>
                <a:gd name="T75" fmla="*/ 2147483647 h 739"/>
                <a:gd name="T76" fmla="*/ 2147483647 w 1333"/>
                <a:gd name="T77" fmla="*/ 2147483647 h 739"/>
                <a:gd name="T78" fmla="*/ 2147483647 w 1333"/>
                <a:gd name="T79" fmla="*/ 2147483647 h 739"/>
                <a:gd name="T80" fmla="*/ 2147483647 w 1333"/>
                <a:gd name="T81" fmla="*/ 2147483647 h 739"/>
                <a:gd name="T82" fmla="*/ 2147483647 w 1333"/>
                <a:gd name="T83" fmla="*/ 2147483647 h 739"/>
                <a:gd name="T84" fmla="*/ 2147483647 w 1333"/>
                <a:gd name="T85" fmla="*/ 2147483647 h 739"/>
                <a:gd name="T86" fmla="*/ 2147483647 w 1333"/>
                <a:gd name="T87" fmla="*/ 2147483647 h 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33"/>
                <a:gd name="T133" fmla="*/ 0 h 739"/>
                <a:gd name="T134" fmla="*/ 1333 w 1333"/>
                <a:gd name="T135" fmla="*/ 739 h 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33" h="739">
                  <a:moveTo>
                    <a:pt x="36" y="30"/>
                  </a:moveTo>
                  <a:lnTo>
                    <a:pt x="49" y="30"/>
                  </a:lnTo>
                  <a:lnTo>
                    <a:pt x="88" y="28"/>
                  </a:lnTo>
                  <a:lnTo>
                    <a:pt x="147" y="26"/>
                  </a:lnTo>
                  <a:lnTo>
                    <a:pt x="225" y="22"/>
                  </a:lnTo>
                  <a:lnTo>
                    <a:pt x="318" y="18"/>
                  </a:lnTo>
                  <a:lnTo>
                    <a:pt x="422" y="15"/>
                  </a:lnTo>
                  <a:lnTo>
                    <a:pt x="533" y="11"/>
                  </a:lnTo>
                  <a:lnTo>
                    <a:pt x="649" y="8"/>
                  </a:lnTo>
                  <a:lnTo>
                    <a:pt x="766" y="4"/>
                  </a:lnTo>
                  <a:lnTo>
                    <a:pt x="880" y="2"/>
                  </a:lnTo>
                  <a:lnTo>
                    <a:pt x="989" y="0"/>
                  </a:lnTo>
                  <a:lnTo>
                    <a:pt x="1090" y="0"/>
                  </a:lnTo>
                  <a:lnTo>
                    <a:pt x="1177" y="2"/>
                  </a:lnTo>
                  <a:lnTo>
                    <a:pt x="1249" y="5"/>
                  </a:lnTo>
                  <a:lnTo>
                    <a:pt x="1278" y="8"/>
                  </a:lnTo>
                  <a:lnTo>
                    <a:pt x="1301" y="10"/>
                  </a:lnTo>
                  <a:lnTo>
                    <a:pt x="1319" y="14"/>
                  </a:lnTo>
                  <a:lnTo>
                    <a:pt x="1331" y="17"/>
                  </a:lnTo>
                  <a:lnTo>
                    <a:pt x="1331" y="41"/>
                  </a:lnTo>
                  <a:lnTo>
                    <a:pt x="1332" y="107"/>
                  </a:lnTo>
                  <a:lnTo>
                    <a:pt x="1333" y="201"/>
                  </a:lnTo>
                  <a:lnTo>
                    <a:pt x="1333" y="313"/>
                  </a:lnTo>
                  <a:lnTo>
                    <a:pt x="1333" y="429"/>
                  </a:lnTo>
                  <a:lnTo>
                    <a:pt x="1330" y="539"/>
                  </a:lnTo>
                  <a:lnTo>
                    <a:pt x="1327" y="588"/>
                  </a:lnTo>
                  <a:lnTo>
                    <a:pt x="1324" y="630"/>
                  </a:lnTo>
                  <a:lnTo>
                    <a:pt x="1320" y="665"/>
                  </a:lnTo>
                  <a:lnTo>
                    <a:pt x="1316" y="691"/>
                  </a:lnTo>
                  <a:lnTo>
                    <a:pt x="0" y="739"/>
                  </a:lnTo>
                  <a:lnTo>
                    <a:pt x="0" y="710"/>
                  </a:lnTo>
                  <a:lnTo>
                    <a:pt x="0" y="631"/>
                  </a:lnTo>
                  <a:lnTo>
                    <a:pt x="1" y="519"/>
                  </a:lnTo>
                  <a:lnTo>
                    <a:pt x="3" y="391"/>
                  </a:lnTo>
                  <a:lnTo>
                    <a:pt x="5" y="325"/>
                  </a:lnTo>
                  <a:lnTo>
                    <a:pt x="7" y="262"/>
                  </a:lnTo>
                  <a:lnTo>
                    <a:pt x="9" y="201"/>
                  </a:lnTo>
                  <a:lnTo>
                    <a:pt x="14" y="147"/>
                  </a:lnTo>
                  <a:lnTo>
                    <a:pt x="18" y="102"/>
                  </a:lnTo>
                  <a:lnTo>
                    <a:pt x="23" y="66"/>
                  </a:lnTo>
                  <a:lnTo>
                    <a:pt x="25" y="51"/>
                  </a:lnTo>
                  <a:lnTo>
                    <a:pt x="29" y="40"/>
                  </a:lnTo>
                  <a:lnTo>
                    <a:pt x="32" y="34"/>
                  </a:lnTo>
                  <a:lnTo>
                    <a:pt x="36" y="30"/>
                  </a:lnTo>
                  <a:close/>
                </a:path>
              </a:pathLst>
            </a:custGeom>
            <a:solidFill>
              <a:srgbClr val="FFFFF5"/>
            </a:solidFill>
            <a:ln w="9525">
              <a:noFill/>
              <a:round/>
              <a:headEnd/>
              <a:tailEnd/>
            </a:ln>
          </p:spPr>
          <p:txBody>
            <a:bodyPr/>
            <a:lstStyle/>
            <a:p>
              <a:endParaRPr lang="zh-TW" altLang="en-US"/>
            </a:p>
          </p:txBody>
        </p:sp>
        <p:sp>
          <p:nvSpPr>
            <p:cNvPr id="36964" name="Freeform 135"/>
            <p:cNvSpPr>
              <a:spLocks/>
            </p:cNvSpPr>
            <p:nvPr/>
          </p:nvSpPr>
          <p:spPr bwMode="auto">
            <a:xfrm>
              <a:off x="-1909763" y="1190625"/>
              <a:ext cx="204788" cy="49212"/>
            </a:xfrm>
            <a:custGeom>
              <a:avLst/>
              <a:gdLst>
                <a:gd name="T0" fmla="*/ 0 w 1160"/>
                <a:gd name="T1" fmla="*/ 0 h 277"/>
                <a:gd name="T2" fmla="*/ 2147483647 w 1160"/>
                <a:gd name="T3" fmla="*/ 0 h 277"/>
                <a:gd name="T4" fmla="*/ 2147483647 w 1160"/>
                <a:gd name="T5" fmla="*/ 2147483647 h 277"/>
                <a:gd name="T6" fmla="*/ 2147483647 w 1160"/>
                <a:gd name="T7" fmla="*/ 2147483647 h 277"/>
                <a:gd name="T8" fmla="*/ 2147483647 w 1160"/>
                <a:gd name="T9" fmla="*/ 2147483647 h 277"/>
                <a:gd name="T10" fmla="*/ 2147483647 w 1160"/>
                <a:gd name="T11" fmla="*/ 2147483647 h 277"/>
                <a:gd name="T12" fmla="*/ 2147483647 w 1160"/>
                <a:gd name="T13" fmla="*/ 2147483647 h 277"/>
                <a:gd name="T14" fmla="*/ 2147483647 w 1160"/>
                <a:gd name="T15" fmla="*/ 2147483647 h 277"/>
                <a:gd name="T16" fmla="*/ 2147483647 w 1160"/>
                <a:gd name="T17" fmla="*/ 2147483647 h 277"/>
                <a:gd name="T18" fmla="*/ 2147483647 w 1160"/>
                <a:gd name="T19" fmla="*/ 2147483647 h 277"/>
                <a:gd name="T20" fmla="*/ 2147483647 w 1160"/>
                <a:gd name="T21" fmla="*/ 2147483647 h 277"/>
                <a:gd name="T22" fmla="*/ 2147483647 w 1160"/>
                <a:gd name="T23" fmla="*/ 2147483647 h 277"/>
                <a:gd name="T24" fmla="*/ 2147483647 w 1160"/>
                <a:gd name="T25" fmla="*/ 2147483647 h 277"/>
                <a:gd name="T26" fmla="*/ 2147483647 w 1160"/>
                <a:gd name="T27" fmla="*/ 2147483647 h 277"/>
                <a:gd name="T28" fmla="*/ 2147483647 w 1160"/>
                <a:gd name="T29" fmla="*/ 2147483647 h 277"/>
                <a:gd name="T30" fmla="*/ 2147483647 w 1160"/>
                <a:gd name="T31" fmla="*/ 2147483647 h 277"/>
                <a:gd name="T32" fmla="*/ 2147483647 w 1160"/>
                <a:gd name="T33" fmla="*/ 2147483647 h 277"/>
                <a:gd name="T34" fmla="*/ 2147483647 w 1160"/>
                <a:gd name="T35" fmla="*/ 2147483647 h 277"/>
                <a:gd name="T36" fmla="*/ 2147483647 w 1160"/>
                <a:gd name="T37" fmla="*/ 2147483647 h 277"/>
                <a:gd name="T38" fmla="*/ 2147483647 w 1160"/>
                <a:gd name="T39" fmla="*/ 2147483647 h 277"/>
                <a:gd name="T40" fmla="*/ 2147483647 w 1160"/>
                <a:gd name="T41" fmla="*/ 2147483647 h 277"/>
                <a:gd name="T42" fmla="*/ 2147483647 w 1160"/>
                <a:gd name="T43" fmla="*/ 2147483647 h 277"/>
                <a:gd name="T44" fmla="*/ 2147483647 w 1160"/>
                <a:gd name="T45" fmla="*/ 2147483647 h 277"/>
                <a:gd name="T46" fmla="*/ 2147483647 w 1160"/>
                <a:gd name="T47" fmla="*/ 2147483647 h 277"/>
                <a:gd name="T48" fmla="*/ 2147483647 w 1160"/>
                <a:gd name="T49" fmla="*/ 2147483647 h 277"/>
                <a:gd name="T50" fmla="*/ 2147483647 w 1160"/>
                <a:gd name="T51" fmla="*/ 2147483647 h 277"/>
                <a:gd name="T52" fmla="*/ 2147483647 w 1160"/>
                <a:gd name="T53" fmla="*/ 2147483647 h 277"/>
                <a:gd name="T54" fmla="*/ 2147483647 w 1160"/>
                <a:gd name="T55" fmla="*/ 2147483647 h 277"/>
                <a:gd name="T56" fmla="*/ 2147483647 w 1160"/>
                <a:gd name="T57" fmla="*/ 2147483647 h 277"/>
                <a:gd name="T58" fmla="*/ 2147483647 w 1160"/>
                <a:gd name="T59" fmla="*/ 2147483647 h 277"/>
                <a:gd name="T60" fmla="*/ 2147483647 w 1160"/>
                <a:gd name="T61" fmla="*/ 2147483647 h 277"/>
                <a:gd name="T62" fmla="*/ 2147483647 w 1160"/>
                <a:gd name="T63" fmla="*/ 2147483647 h 277"/>
                <a:gd name="T64" fmla="*/ 2147483647 w 1160"/>
                <a:gd name="T65" fmla="*/ 2147483647 h 277"/>
                <a:gd name="T66" fmla="*/ 2147483647 w 1160"/>
                <a:gd name="T67" fmla="*/ 2147483647 h 277"/>
                <a:gd name="T68" fmla="*/ 2147483647 w 1160"/>
                <a:gd name="T69" fmla="*/ 2147483647 h 277"/>
                <a:gd name="T70" fmla="*/ 2147483647 w 1160"/>
                <a:gd name="T71" fmla="*/ 2147483647 h 277"/>
                <a:gd name="T72" fmla="*/ 2147483647 w 1160"/>
                <a:gd name="T73" fmla="*/ 2147483647 h 277"/>
                <a:gd name="T74" fmla="*/ 2147483647 w 1160"/>
                <a:gd name="T75" fmla="*/ 2147483647 h 277"/>
                <a:gd name="T76" fmla="*/ 0 w 1160"/>
                <a:gd name="T77" fmla="*/ 0 h 2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60"/>
                <a:gd name="T118" fmla="*/ 0 h 277"/>
                <a:gd name="T119" fmla="*/ 1160 w 1160"/>
                <a:gd name="T120" fmla="*/ 277 h 2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60" h="277">
                  <a:moveTo>
                    <a:pt x="0" y="0"/>
                  </a:moveTo>
                  <a:lnTo>
                    <a:pt x="8" y="0"/>
                  </a:lnTo>
                  <a:lnTo>
                    <a:pt x="31" y="4"/>
                  </a:lnTo>
                  <a:lnTo>
                    <a:pt x="70" y="8"/>
                  </a:lnTo>
                  <a:lnTo>
                    <a:pt x="119" y="15"/>
                  </a:lnTo>
                  <a:lnTo>
                    <a:pt x="181" y="24"/>
                  </a:lnTo>
                  <a:lnTo>
                    <a:pt x="252" y="34"/>
                  </a:lnTo>
                  <a:lnTo>
                    <a:pt x="331" y="47"/>
                  </a:lnTo>
                  <a:lnTo>
                    <a:pt x="417" y="63"/>
                  </a:lnTo>
                  <a:lnTo>
                    <a:pt x="507" y="80"/>
                  </a:lnTo>
                  <a:lnTo>
                    <a:pt x="601" y="100"/>
                  </a:lnTo>
                  <a:lnTo>
                    <a:pt x="650" y="112"/>
                  </a:lnTo>
                  <a:lnTo>
                    <a:pt x="698" y="123"/>
                  </a:lnTo>
                  <a:lnTo>
                    <a:pt x="747" y="135"/>
                  </a:lnTo>
                  <a:lnTo>
                    <a:pt x="795" y="149"/>
                  </a:lnTo>
                  <a:lnTo>
                    <a:pt x="843" y="161"/>
                  </a:lnTo>
                  <a:lnTo>
                    <a:pt x="892" y="176"/>
                  </a:lnTo>
                  <a:lnTo>
                    <a:pt x="938" y="191"/>
                  </a:lnTo>
                  <a:lnTo>
                    <a:pt x="985" y="207"/>
                  </a:lnTo>
                  <a:lnTo>
                    <a:pt x="1030" y="223"/>
                  </a:lnTo>
                  <a:lnTo>
                    <a:pt x="1075" y="240"/>
                  </a:lnTo>
                  <a:lnTo>
                    <a:pt x="1118" y="258"/>
                  </a:lnTo>
                  <a:lnTo>
                    <a:pt x="1160" y="277"/>
                  </a:lnTo>
                  <a:lnTo>
                    <a:pt x="1154" y="275"/>
                  </a:lnTo>
                  <a:lnTo>
                    <a:pt x="1140" y="271"/>
                  </a:lnTo>
                  <a:lnTo>
                    <a:pt x="1114" y="262"/>
                  </a:lnTo>
                  <a:lnTo>
                    <a:pt x="1080" y="251"/>
                  </a:lnTo>
                  <a:lnTo>
                    <a:pt x="1036" y="239"/>
                  </a:lnTo>
                  <a:lnTo>
                    <a:pt x="983" y="224"/>
                  </a:lnTo>
                  <a:lnTo>
                    <a:pt x="921" y="206"/>
                  </a:lnTo>
                  <a:lnTo>
                    <a:pt x="850" y="187"/>
                  </a:lnTo>
                  <a:lnTo>
                    <a:pt x="771" y="167"/>
                  </a:lnTo>
                  <a:lnTo>
                    <a:pt x="684" y="144"/>
                  </a:lnTo>
                  <a:lnTo>
                    <a:pt x="589" y="122"/>
                  </a:lnTo>
                  <a:lnTo>
                    <a:pt x="485" y="98"/>
                  </a:lnTo>
                  <a:lnTo>
                    <a:pt x="375" y="75"/>
                  </a:lnTo>
                  <a:lnTo>
                    <a:pt x="257" y="49"/>
                  </a:lnTo>
                  <a:lnTo>
                    <a:pt x="132" y="25"/>
                  </a:lnTo>
                  <a:lnTo>
                    <a:pt x="0" y="0"/>
                  </a:lnTo>
                  <a:close/>
                </a:path>
              </a:pathLst>
            </a:custGeom>
            <a:solidFill>
              <a:srgbClr val="CBADA3"/>
            </a:solidFill>
            <a:ln w="9525">
              <a:noFill/>
              <a:round/>
              <a:headEnd/>
              <a:tailEnd/>
            </a:ln>
          </p:spPr>
          <p:txBody>
            <a:bodyPr/>
            <a:lstStyle/>
            <a:p>
              <a:endParaRPr lang="zh-TW" altLang="en-US"/>
            </a:p>
          </p:txBody>
        </p:sp>
        <p:sp>
          <p:nvSpPr>
            <p:cNvPr id="36965" name="Freeform 136"/>
            <p:cNvSpPr>
              <a:spLocks/>
            </p:cNvSpPr>
            <p:nvPr/>
          </p:nvSpPr>
          <p:spPr bwMode="auto">
            <a:xfrm>
              <a:off x="-1724025" y="1590675"/>
              <a:ext cx="26988" cy="125412"/>
            </a:xfrm>
            <a:custGeom>
              <a:avLst/>
              <a:gdLst>
                <a:gd name="T0" fmla="*/ 2147483647 w 155"/>
                <a:gd name="T1" fmla="*/ 2147483647 h 716"/>
                <a:gd name="T2" fmla="*/ 2147483647 w 155"/>
                <a:gd name="T3" fmla="*/ 2147483647 h 716"/>
                <a:gd name="T4" fmla="*/ 2147483647 w 155"/>
                <a:gd name="T5" fmla="*/ 2147483647 h 716"/>
                <a:gd name="T6" fmla="*/ 2147483647 w 155"/>
                <a:gd name="T7" fmla="*/ 2147483647 h 716"/>
                <a:gd name="T8" fmla="*/ 2147483647 w 155"/>
                <a:gd name="T9" fmla="*/ 2147483647 h 716"/>
                <a:gd name="T10" fmla="*/ 2147483647 w 155"/>
                <a:gd name="T11" fmla="*/ 2147483647 h 716"/>
                <a:gd name="T12" fmla="*/ 2147483647 w 155"/>
                <a:gd name="T13" fmla="*/ 0 h 716"/>
                <a:gd name="T14" fmla="*/ 2147483647 w 155"/>
                <a:gd name="T15" fmla="*/ 2147483647 h 716"/>
                <a:gd name="T16" fmla="*/ 2147483647 w 155"/>
                <a:gd name="T17" fmla="*/ 2147483647 h 716"/>
                <a:gd name="T18" fmla="*/ 2147483647 w 155"/>
                <a:gd name="T19" fmla="*/ 2147483647 h 716"/>
                <a:gd name="T20" fmla="*/ 2147483647 w 155"/>
                <a:gd name="T21" fmla="*/ 2147483647 h 716"/>
                <a:gd name="T22" fmla="*/ 2147483647 w 155"/>
                <a:gd name="T23" fmla="*/ 2147483647 h 716"/>
                <a:gd name="T24" fmla="*/ 2147483647 w 155"/>
                <a:gd name="T25" fmla="*/ 2147483647 h 716"/>
                <a:gd name="T26" fmla="*/ 2147483647 w 155"/>
                <a:gd name="T27" fmla="*/ 2147483647 h 716"/>
                <a:gd name="T28" fmla="*/ 2147483647 w 155"/>
                <a:gd name="T29" fmla="*/ 2147483647 h 716"/>
                <a:gd name="T30" fmla="*/ 2147483647 w 155"/>
                <a:gd name="T31" fmla="*/ 2147483647 h 716"/>
                <a:gd name="T32" fmla="*/ 2147483647 w 155"/>
                <a:gd name="T33" fmla="*/ 2147483647 h 716"/>
                <a:gd name="T34" fmla="*/ 2147483647 w 155"/>
                <a:gd name="T35" fmla="*/ 2147483647 h 716"/>
                <a:gd name="T36" fmla="*/ 2147483647 w 155"/>
                <a:gd name="T37" fmla="*/ 2147483647 h 716"/>
                <a:gd name="T38" fmla="*/ 2147483647 w 155"/>
                <a:gd name="T39" fmla="*/ 2147483647 h 716"/>
                <a:gd name="T40" fmla="*/ 2147483647 w 155"/>
                <a:gd name="T41" fmla="*/ 2147483647 h 716"/>
                <a:gd name="T42" fmla="*/ 2147483647 w 155"/>
                <a:gd name="T43" fmla="*/ 2147483647 h 716"/>
                <a:gd name="T44" fmla="*/ 2147483647 w 155"/>
                <a:gd name="T45" fmla="*/ 2147483647 h 716"/>
                <a:gd name="T46" fmla="*/ 2147483647 w 155"/>
                <a:gd name="T47" fmla="*/ 2147483647 h 716"/>
                <a:gd name="T48" fmla="*/ 2147483647 w 155"/>
                <a:gd name="T49" fmla="*/ 2147483647 h 716"/>
                <a:gd name="T50" fmla="*/ 2147483647 w 155"/>
                <a:gd name="T51" fmla="*/ 2147483647 h 716"/>
                <a:gd name="T52" fmla="*/ 2147483647 w 155"/>
                <a:gd name="T53" fmla="*/ 2147483647 h 716"/>
                <a:gd name="T54" fmla="*/ 2147483647 w 155"/>
                <a:gd name="T55" fmla="*/ 2147483647 h 716"/>
                <a:gd name="T56" fmla="*/ 2147483647 w 155"/>
                <a:gd name="T57" fmla="*/ 2147483647 h 716"/>
                <a:gd name="T58" fmla="*/ 2147483647 w 155"/>
                <a:gd name="T59" fmla="*/ 2147483647 h 716"/>
                <a:gd name="T60" fmla="*/ 2147483647 w 155"/>
                <a:gd name="T61" fmla="*/ 2147483647 h 716"/>
                <a:gd name="T62" fmla="*/ 2147483647 w 155"/>
                <a:gd name="T63" fmla="*/ 2147483647 h 716"/>
                <a:gd name="T64" fmla="*/ 2147483647 w 155"/>
                <a:gd name="T65" fmla="*/ 2147483647 h 716"/>
                <a:gd name="T66" fmla="*/ 2147483647 w 155"/>
                <a:gd name="T67" fmla="*/ 2147483647 h 716"/>
                <a:gd name="T68" fmla="*/ 2147483647 w 155"/>
                <a:gd name="T69" fmla="*/ 2147483647 h 716"/>
                <a:gd name="T70" fmla="*/ 2147483647 w 155"/>
                <a:gd name="T71" fmla="*/ 2147483647 h 716"/>
                <a:gd name="T72" fmla="*/ 0 w 155"/>
                <a:gd name="T73" fmla="*/ 2147483647 h 716"/>
                <a:gd name="T74" fmla="*/ 2147483647 w 155"/>
                <a:gd name="T75" fmla="*/ 2147483647 h 716"/>
                <a:gd name="T76" fmla="*/ 2147483647 w 155"/>
                <a:gd name="T77" fmla="*/ 2147483647 h 716"/>
                <a:gd name="T78" fmla="*/ 2147483647 w 155"/>
                <a:gd name="T79" fmla="*/ 2147483647 h 716"/>
                <a:gd name="T80" fmla="*/ 2147483647 w 155"/>
                <a:gd name="T81" fmla="*/ 2147483647 h 716"/>
                <a:gd name="T82" fmla="*/ 2147483647 w 155"/>
                <a:gd name="T83" fmla="*/ 2147483647 h 716"/>
                <a:gd name="T84" fmla="*/ 2147483647 w 155"/>
                <a:gd name="T85" fmla="*/ 2147483647 h 716"/>
                <a:gd name="T86" fmla="*/ 2147483647 w 155"/>
                <a:gd name="T87" fmla="*/ 2147483647 h 716"/>
                <a:gd name="T88" fmla="*/ 2147483647 w 155"/>
                <a:gd name="T89" fmla="*/ 2147483647 h 716"/>
                <a:gd name="T90" fmla="*/ 2147483647 w 155"/>
                <a:gd name="T91" fmla="*/ 2147483647 h 716"/>
                <a:gd name="T92" fmla="*/ 2147483647 w 155"/>
                <a:gd name="T93" fmla="*/ 2147483647 h 716"/>
                <a:gd name="T94" fmla="*/ 2147483647 w 155"/>
                <a:gd name="T95" fmla="*/ 2147483647 h 716"/>
                <a:gd name="T96" fmla="*/ 2147483647 w 155"/>
                <a:gd name="T97" fmla="*/ 2147483647 h 716"/>
                <a:gd name="T98" fmla="*/ 2147483647 w 155"/>
                <a:gd name="T99" fmla="*/ 2147483647 h 716"/>
                <a:gd name="T100" fmla="*/ 2147483647 w 155"/>
                <a:gd name="T101" fmla="*/ 2147483647 h 716"/>
                <a:gd name="T102" fmla="*/ 2147483647 w 155"/>
                <a:gd name="T103" fmla="*/ 2147483647 h 716"/>
                <a:gd name="T104" fmla="*/ 2147483647 w 155"/>
                <a:gd name="T105" fmla="*/ 2147483647 h 716"/>
                <a:gd name="T106" fmla="*/ 2147483647 w 155"/>
                <a:gd name="T107" fmla="*/ 2147483647 h 716"/>
                <a:gd name="T108" fmla="*/ 2147483647 w 155"/>
                <a:gd name="T109" fmla="*/ 2147483647 h 716"/>
                <a:gd name="T110" fmla="*/ 2147483647 w 155"/>
                <a:gd name="T111" fmla="*/ 2147483647 h 716"/>
                <a:gd name="T112" fmla="*/ 2147483647 w 155"/>
                <a:gd name="T113" fmla="*/ 2147483647 h 7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5"/>
                <a:gd name="T172" fmla="*/ 0 h 716"/>
                <a:gd name="T173" fmla="*/ 155 w 155"/>
                <a:gd name="T174" fmla="*/ 716 h 7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5" h="716">
                  <a:moveTo>
                    <a:pt x="54" y="17"/>
                  </a:moveTo>
                  <a:lnTo>
                    <a:pt x="56" y="15"/>
                  </a:lnTo>
                  <a:lnTo>
                    <a:pt x="63" y="8"/>
                  </a:lnTo>
                  <a:lnTo>
                    <a:pt x="69" y="6"/>
                  </a:lnTo>
                  <a:lnTo>
                    <a:pt x="75" y="3"/>
                  </a:lnTo>
                  <a:lnTo>
                    <a:pt x="81" y="1"/>
                  </a:lnTo>
                  <a:lnTo>
                    <a:pt x="89" y="0"/>
                  </a:lnTo>
                  <a:lnTo>
                    <a:pt x="96" y="1"/>
                  </a:lnTo>
                  <a:lnTo>
                    <a:pt x="104" y="4"/>
                  </a:lnTo>
                  <a:lnTo>
                    <a:pt x="111" y="8"/>
                  </a:lnTo>
                  <a:lnTo>
                    <a:pt x="119" y="16"/>
                  </a:lnTo>
                  <a:lnTo>
                    <a:pt x="127" y="27"/>
                  </a:lnTo>
                  <a:lnTo>
                    <a:pt x="134" y="41"/>
                  </a:lnTo>
                  <a:lnTo>
                    <a:pt x="141" y="58"/>
                  </a:lnTo>
                  <a:lnTo>
                    <a:pt x="147" y="81"/>
                  </a:lnTo>
                  <a:lnTo>
                    <a:pt x="150" y="93"/>
                  </a:lnTo>
                  <a:lnTo>
                    <a:pt x="152" y="108"/>
                  </a:lnTo>
                  <a:lnTo>
                    <a:pt x="153" y="123"/>
                  </a:lnTo>
                  <a:lnTo>
                    <a:pt x="155" y="140"/>
                  </a:lnTo>
                  <a:lnTo>
                    <a:pt x="153" y="177"/>
                  </a:lnTo>
                  <a:lnTo>
                    <a:pt x="151" y="217"/>
                  </a:lnTo>
                  <a:lnTo>
                    <a:pt x="146" y="262"/>
                  </a:lnTo>
                  <a:lnTo>
                    <a:pt x="140" y="307"/>
                  </a:lnTo>
                  <a:lnTo>
                    <a:pt x="131" y="354"/>
                  </a:lnTo>
                  <a:lnTo>
                    <a:pt x="121" y="401"/>
                  </a:lnTo>
                  <a:lnTo>
                    <a:pt x="109" y="450"/>
                  </a:lnTo>
                  <a:lnTo>
                    <a:pt x="96" y="497"/>
                  </a:lnTo>
                  <a:lnTo>
                    <a:pt x="82" y="541"/>
                  </a:lnTo>
                  <a:lnTo>
                    <a:pt x="67" y="585"/>
                  </a:lnTo>
                  <a:lnTo>
                    <a:pt x="59" y="605"/>
                  </a:lnTo>
                  <a:lnTo>
                    <a:pt x="51" y="624"/>
                  </a:lnTo>
                  <a:lnTo>
                    <a:pt x="43" y="643"/>
                  </a:lnTo>
                  <a:lnTo>
                    <a:pt x="35" y="660"/>
                  </a:lnTo>
                  <a:lnTo>
                    <a:pt x="26" y="676"/>
                  </a:lnTo>
                  <a:lnTo>
                    <a:pt x="18" y="691"/>
                  </a:lnTo>
                  <a:lnTo>
                    <a:pt x="8" y="704"/>
                  </a:lnTo>
                  <a:lnTo>
                    <a:pt x="0" y="716"/>
                  </a:lnTo>
                  <a:lnTo>
                    <a:pt x="7" y="695"/>
                  </a:lnTo>
                  <a:lnTo>
                    <a:pt x="24" y="638"/>
                  </a:lnTo>
                  <a:lnTo>
                    <a:pt x="35" y="598"/>
                  </a:lnTo>
                  <a:lnTo>
                    <a:pt x="45" y="553"/>
                  </a:lnTo>
                  <a:lnTo>
                    <a:pt x="57" y="502"/>
                  </a:lnTo>
                  <a:lnTo>
                    <a:pt x="68" y="449"/>
                  </a:lnTo>
                  <a:lnTo>
                    <a:pt x="77" y="393"/>
                  </a:lnTo>
                  <a:lnTo>
                    <a:pt x="85" y="335"/>
                  </a:lnTo>
                  <a:lnTo>
                    <a:pt x="88" y="305"/>
                  </a:lnTo>
                  <a:lnTo>
                    <a:pt x="90" y="276"/>
                  </a:lnTo>
                  <a:lnTo>
                    <a:pt x="91" y="248"/>
                  </a:lnTo>
                  <a:lnTo>
                    <a:pt x="92" y="219"/>
                  </a:lnTo>
                  <a:lnTo>
                    <a:pt x="91" y="191"/>
                  </a:lnTo>
                  <a:lnTo>
                    <a:pt x="90" y="163"/>
                  </a:lnTo>
                  <a:lnTo>
                    <a:pt x="87" y="137"/>
                  </a:lnTo>
                  <a:lnTo>
                    <a:pt x="82" y="110"/>
                  </a:lnTo>
                  <a:lnTo>
                    <a:pt x="77" y="85"/>
                  </a:lnTo>
                  <a:lnTo>
                    <a:pt x="71" y="61"/>
                  </a:lnTo>
                  <a:lnTo>
                    <a:pt x="63" y="38"/>
                  </a:lnTo>
                  <a:lnTo>
                    <a:pt x="54" y="17"/>
                  </a:lnTo>
                  <a:close/>
                </a:path>
              </a:pathLst>
            </a:custGeom>
            <a:solidFill>
              <a:srgbClr val="DB9874"/>
            </a:solidFill>
            <a:ln w="9525">
              <a:noFill/>
              <a:round/>
              <a:headEnd/>
              <a:tailEnd/>
            </a:ln>
          </p:spPr>
          <p:txBody>
            <a:bodyPr/>
            <a:lstStyle/>
            <a:p>
              <a:endParaRPr lang="zh-TW" altLang="en-US"/>
            </a:p>
          </p:txBody>
        </p:sp>
        <p:sp>
          <p:nvSpPr>
            <p:cNvPr id="36966" name="Freeform 137"/>
            <p:cNvSpPr>
              <a:spLocks/>
            </p:cNvSpPr>
            <p:nvPr/>
          </p:nvSpPr>
          <p:spPr bwMode="auto">
            <a:xfrm>
              <a:off x="-1685925" y="1600200"/>
              <a:ext cx="28575" cy="127000"/>
            </a:xfrm>
            <a:custGeom>
              <a:avLst/>
              <a:gdLst>
                <a:gd name="T0" fmla="*/ 2147483647 w 155"/>
                <a:gd name="T1" fmla="*/ 2147483647 h 716"/>
                <a:gd name="T2" fmla="*/ 2147483647 w 155"/>
                <a:gd name="T3" fmla="*/ 2147483647 h 716"/>
                <a:gd name="T4" fmla="*/ 2147483647 w 155"/>
                <a:gd name="T5" fmla="*/ 2147483647 h 716"/>
                <a:gd name="T6" fmla="*/ 2147483647 w 155"/>
                <a:gd name="T7" fmla="*/ 2147483647 h 716"/>
                <a:gd name="T8" fmla="*/ 2147483647 w 155"/>
                <a:gd name="T9" fmla="*/ 2147483647 h 716"/>
                <a:gd name="T10" fmla="*/ 2147483647 w 155"/>
                <a:gd name="T11" fmla="*/ 2147483647 h 716"/>
                <a:gd name="T12" fmla="*/ 2147483647 w 155"/>
                <a:gd name="T13" fmla="*/ 0 h 716"/>
                <a:gd name="T14" fmla="*/ 2147483647 w 155"/>
                <a:gd name="T15" fmla="*/ 2147483647 h 716"/>
                <a:gd name="T16" fmla="*/ 2147483647 w 155"/>
                <a:gd name="T17" fmla="*/ 2147483647 h 716"/>
                <a:gd name="T18" fmla="*/ 2147483647 w 155"/>
                <a:gd name="T19" fmla="*/ 2147483647 h 716"/>
                <a:gd name="T20" fmla="*/ 2147483647 w 155"/>
                <a:gd name="T21" fmla="*/ 2147483647 h 716"/>
                <a:gd name="T22" fmla="*/ 2147483647 w 155"/>
                <a:gd name="T23" fmla="*/ 2147483647 h 716"/>
                <a:gd name="T24" fmla="*/ 2147483647 w 155"/>
                <a:gd name="T25" fmla="*/ 2147483647 h 716"/>
                <a:gd name="T26" fmla="*/ 2147483647 w 155"/>
                <a:gd name="T27" fmla="*/ 2147483647 h 716"/>
                <a:gd name="T28" fmla="*/ 2147483647 w 155"/>
                <a:gd name="T29" fmla="*/ 2147483647 h 716"/>
                <a:gd name="T30" fmla="*/ 2147483647 w 155"/>
                <a:gd name="T31" fmla="*/ 2147483647 h 716"/>
                <a:gd name="T32" fmla="*/ 2147483647 w 155"/>
                <a:gd name="T33" fmla="*/ 2147483647 h 716"/>
                <a:gd name="T34" fmla="*/ 2147483647 w 155"/>
                <a:gd name="T35" fmla="*/ 2147483647 h 716"/>
                <a:gd name="T36" fmla="*/ 2147483647 w 155"/>
                <a:gd name="T37" fmla="*/ 2147483647 h 716"/>
                <a:gd name="T38" fmla="*/ 2147483647 w 155"/>
                <a:gd name="T39" fmla="*/ 2147483647 h 716"/>
                <a:gd name="T40" fmla="*/ 2147483647 w 155"/>
                <a:gd name="T41" fmla="*/ 2147483647 h 716"/>
                <a:gd name="T42" fmla="*/ 2147483647 w 155"/>
                <a:gd name="T43" fmla="*/ 2147483647 h 716"/>
                <a:gd name="T44" fmla="*/ 2147483647 w 155"/>
                <a:gd name="T45" fmla="*/ 2147483647 h 716"/>
                <a:gd name="T46" fmla="*/ 2147483647 w 155"/>
                <a:gd name="T47" fmla="*/ 2147483647 h 716"/>
                <a:gd name="T48" fmla="*/ 2147483647 w 155"/>
                <a:gd name="T49" fmla="*/ 2147483647 h 716"/>
                <a:gd name="T50" fmla="*/ 2147483647 w 155"/>
                <a:gd name="T51" fmla="*/ 2147483647 h 716"/>
                <a:gd name="T52" fmla="*/ 2147483647 w 155"/>
                <a:gd name="T53" fmla="*/ 2147483647 h 716"/>
                <a:gd name="T54" fmla="*/ 2147483647 w 155"/>
                <a:gd name="T55" fmla="*/ 2147483647 h 716"/>
                <a:gd name="T56" fmla="*/ 2147483647 w 155"/>
                <a:gd name="T57" fmla="*/ 2147483647 h 716"/>
                <a:gd name="T58" fmla="*/ 2147483647 w 155"/>
                <a:gd name="T59" fmla="*/ 2147483647 h 716"/>
                <a:gd name="T60" fmla="*/ 2147483647 w 155"/>
                <a:gd name="T61" fmla="*/ 2147483647 h 716"/>
                <a:gd name="T62" fmla="*/ 2147483647 w 155"/>
                <a:gd name="T63" fmla="*/ 2147483647 h 716"/>
                <a:gd name="T64" fmla="*/ 2147483647 w 155"/>
                <a:gd name="T65" fmla="*/ 2147483647 h 716"/>
                <a:gd name="T66" fmla="*/ 2147483647 w 155"/>
                <a:gd name="T67" fmla="*/ 2147483647 h 716"/>
                <a:gd name="T68" fmla="*/ 2147483647 w 155"/>
                <a:gd name="T69" fmla="*/ 2147483647 h 716"/>
                <a:gd name="T70" fmla="*/ 2147483647 w 155"/>
                <a:gd name="T71" fmla="*/ 2147483647 h 716"/>
                <a:gd name="T72" fmla="*/ 0 w 155"/>
                <a:gd name="T73" fmla="*/ 2147483647 h 716"/>
                <a:gd name="T74" fmla="*/ 2147483647 w 155"/>
                <a:gd name="T75" fmla="*/ 2147483647 h 716"/>
                <a:gd name="T76" fmla="*/ 2147483647 w 155"/>
                <a:gd name="T77" fmla="*/ 2147483647 h 716"/>
                <a:gd name="T78" fmla="*/ 2147483647 w 155"/>
                <a:gd name="T79" fmla="*/ 2147483647 h 716"/>
                <a:gd name="T80" fmla="*/ 2147483647 w 155"/>
                <a:gd name="T81" fmla="*/ 2147483647 h 716"/>
                <a:gd name="T82" fmla="*/ 2147483647 w 155"/>
                <a:gd name="T83" fmla="*/ 2147483647 h 716"/>
                <a:gd name="T84" fmla="*/ 2147483647 w 155"/>
                <a:gd name="T85" fmla="*/ 2147483647 h 716"/>
                <a:gd name="T86" fmla="*/ 2147483647 w 155"/>
                <a:gd name="T87" fmla="*/ 2147483647 h 716"/>
                <a:gd name="T88" fmla="*/ 2147483647 w 155"/>
                <a:gd name="T89" fmla="*/ 2147483647 h 716"/>
                <a:gd name="T90" fmla="*/ 2147483647 w 155"/>
                <a:gd name="T91" fmla="*/ 2147483647 h 716"/>
                <a:gd name="T92" fmla="*/ 2147483647 w 155"/>
                <a:gd name="T93" fmla="*/ 2147483647 h 716"/>
                <a:gd name="T94" fmla="*/ 2147483647 w 155"/>
                <a:gd name="T95" fmla="*/ 2147483647 h 716"/>
                <a:gd name="T96" fmla="*/ 2147483647 w 155"/>
                <a:gd name="T97" fmla="*/ 2147483647 h 716"/>
                <a:gd name="T98" fmla="*/ 2147483647 w 155"/>
                <a:gd name="T99" fmla="*/ 2147483647 h 716"/>
                <a:gd name="T100" fmla="*/ 2147483647 w 155"/>
                <a:gd name="T101" fmla="*/ 2147483647 h 716"/>
                <a:gd name="T102" fmla="*/ 2147483647 w 155"/>
                <a:gd name="T103" fmla="*/ 2147483647 h 716"/>
                <a:gd name="T104" fmla="*/ 2147483647 w 155"/>
                <a:gd name="T105" fmla="*/ 2147483647 h 716"/>
                <a:gd name="T106" fmla="*/ 2147483647 w 155"/>
                <a:gd name="T107" fmla="*/ 2147483647 h 716"/>
                <a:gd name="T108" fmla="*/ 2147483647 w 155"/>
                <a:gd name="T109" fmla="*/ 2147483647 h 716"/>
                <a:gd name="T110" fmla="*/ 2147483647 w 155"/>
                <a:gd name="T111" fmla="*/ 2147483647 h 716"/>
                <a:gd name="T112" fmla="*/ 2147483647 w 155"/>
                <a:gd name="T113" fmla="*/ 2147483647 h 7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5"/>
                <a:gd name="T172" fmla="*/ 0 h 716"/>
                <a:gd name="T173" fmla="*/ 155 w 155"/>
                <a:gd name="T174" fmla="*/ 716 h 7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5" h="716">
                  <a:moveTo>
                    <a:pt x="54" y="17"/>
                  </a:moveTo>
                  <a:lnTo>
                    <a:pt x="56" y="15"/>
                  </a:lnTo>
                  <a:lnTo>
                    <a:pt x="64" y="9"/>
                  </a:lnTo>
                  <a:lnTo>
                    <a:pt x="69" y="6"/>
                  </a:lnTo>
                  <a:lnTo>
                    <a:pt x="75" y="4"/>
                  </a:lnTo>
                  <a:lnTo>
                    <a:pt x="82" y="1"/>
                  </a:lnTo>
                  <a:lnTo>
                    <a:pt x="89" y="0"/>
                  </a:lnTo>
                  <a:lnTo>
                    <a:pt x="97" y="1"/>
                  </a:lnTo>
                  <a:lnTo>
                    <a:pt x="104" y="4"/>
                  </a:lnTo>
                  <a:lnTo>
                    <a:pt x="111" y="9"/>
                  </a:lnTo>
                  <a:lnTo>
                    <a:pt x="120" y="16"/>
                  </a:lnTo>
                  <a:lnTo>
                    <a:pt x="127" y="27"/>
                  </a:lnTo>
                  <a:lnTo>
                    <a:pt x="135" y="41"/>
                  </a:lnTo>
                  <a:lnTo>
                    <a:pt x="141" y="59"/>
                  </a:lnTo>
                  <a:lnTo>
                    <a:pt x="147" y="81"/>
                  </a:lnTo>
                  <a:lnTo>
                    <a:pt x="151" y="94"/>
                  </a:lnTo>
                  <a:lnTo>
                    <a:pt x="153" y="108"/>
                  </a:lnTo>
                  <a:lnTo>
                    <a:pt x="154" y="123"/>
                  </a:lnTo>
                  <a:lnTo>
                    <a:pt x="155" y="140"/>
                  </a:lnTo>
                  <a:lnTo>
                    <a:pt x="154" y="177"/>
                  </a:lnTo>
                  <a:lnTo>
                    <a:pt x="152" y="217"/>
                  </a:lnTo>
                  <a:lnTo>
                    <a:pt x="146" y="261"/>
                  </a:lnTo>
                  <a:lnTo>
                    <a:pt x="140" y="308"/>
                  </a:lnTo>
                  <a:lnTo>
                    <a:pt x="132" y="354"/>
                  </a:lnTo>
                  <a:lnTo>
                    <a:pt x="121" y="402"/>
                  </a:lnTo>
                  <a:lnTo>
                    <a:pt x="109" y="449"/>
                  </a:lnTo>
                  <a:lnTo>
                    <a:pt x="97" y="497"/>
                  </a:lnTo>
                  <a:lnTo>
                    <a:pt x="83" y="542"/>
                  </a:lnTo>
                  <a:lnTo>
                    <a:pt x="68" y="585"/>
                  </a:lnTo>
                  <a:lnTo>
                    <a:pt x="60" y="605"/>
                  </a:lnTo>
                  <a:lnTo>
                    <a:pt x="51" y="624"/>
                  </a:lnTo>
                  <a:lnTo>
                    <a:pt x="44" y="642"/>
                  </a:lnTo>
                  <a:lnTo>
                    <a:pt x="35" y="660"/>
                  </a:lnTo>
                  <a:lnTo>
                    <a:pt x="27" y="676"/>
                  </a:lnTo>
                  <a:lnTo>
                    <a:pt x="18" y="691"/>
                  </a:lnTo>
                  <a:lnTo>
                    <a:pt x="9" y="704"/>
                  </a:lnTo>
                  <a:lnTo>
                    <a:pt x="0" y="716"/>
                  </a:lnTo>
                  <a:lnTo>
                    <a:pt x="8" y="695"/>
                  </a:lnTo>
                  <a:lnTo>
                    <a:pt x="25" y="638"/>
                  </a:lnTo>
                  <a:lnTo>
                    <a:pt x="35" y="598"/>
                  </a:lnTo>
                  <a:lnTo>
                    <a:pt x="47" y="553"/>
                  </a:lnTo>
                  <a:lnTo>
                    <a:pt x="57" y="502"/>
                  </a:lnTo>
                  <a:lnTo>
                    <a:pt x="68" y="448"/>
                  </a:lnTo>
                  <a:lnTo>
                    <a:pt x="78" y="392"/>
                  </a:lnTo>
                  <a:lnTo>
                    <a:pt x="85" y="335"/>
                  </a:lnTo>
                  <a:lnTo>
                    <a:pt x="88" y="305"/>
                  </a:lnTo>
                  <a:lnTo>
                    <a:pt x="90" y="277"/>
                  </a:lnTo>
                  <a:lnTo>
                    <a:pt x="91" y="247"/>
                  </a:lnTo>
                  <a:lnTo>
                    <a:pt x="92" y="219"/>
                  </a:lnTo>
                  <a:lnTo>
                    <a:pt x="91" y="191"/>
                  </a:lnTo>
                  <a:lnTo>
                    <a:pt x="90" y="163"/>
                  </a:lnTo>
                  <a:lnTo>
                    <a:pt x="87" y="136"/>
                  </a:lnTo>
                  <a:lnTo>
                    <a:pt x="83" y="110"/>
                  </a:lnTo>
                  <a:lnTo>
                    <a:pt x="79" y="85"/>
                  </a:lnTo>
                  <a:lnTo>
                    <a:pt x="71" y="62"/>
                  </a:lnTo>
                  <a:lnTo>
                    <a:pt x="64" y="38"/>
                  </a:lnTo>
                  <a:lnTo>
                    <a:pt x="54" y="17"/>
                  </a:lnTo>
                  <a:close/>
                </a:path>
              </a:pathLst>
            </a:custGeom>
            <a:solidFill>
              <a:srgbClr val="DB9874"/>
            </a:solidFill>
            <a:ln w="9525">
              <a:noFill/>
              <a:round/>
              <a:headEnd/>
              <a:tailEnd/>
            </a:ln>
          </p:spPr>
          <p:txBody>
            <a:bodyPr/>
            <a:lstStyle/>
            <a:p>
              <a:endParaRPr lang="zh-TW" altLang="en-US"/>
            </a:p>
          </p:txBody>
        </p:sp>
        <p:sp>
          <p:nvSpPr>
            <p:cNvPr id="36967" name="Freeform 138"/>
            <p:cNvSpPr>
              <a:spLocks/>
            </p:cNvSpPr>
            <p:nvPr/>
          </p:nvSpPr>
          <p:spPr bwMode="auto">
            <a:xfrm>
              <a:off x="-1649413" y="1616075"/>
              <a:ext cx="26988" cy="127000"/>
            </a:xfrm>
            <a:custGeom>
              <a:avLst/>
              <a:gdLst>
                <a:gd name="T0" fmla="*/ 2147483647 w 153"/>
                <a:gd name="T1" fmla="*/ 2147483647 h 716"/>
                <a:gd name="T2" fmla="*/ 2147483647 w 153"/>
                <a:gd name="T3" fmla="*/ 2147483647 h 716"/>
                <a:gd name="T4" fmla="*/ 2147483647 w 153"/>
                <a:gd name="T5" fmla="*/ 2147483647 h 716"/>
                <a:gd name="T6" fmla="*/ 2147483647 w 153"/>
                <a:gd name="T7" fmla="*/ 2147483647 h 716"/>
                <a:gd name="T8" fmla="*/ 2147483647 w 153"/>
                <a:gd name="T9" fmla="*/ 2147483647 h 716"/>
                <a:gd name="T10" fmla="*/ 2147483647 w 153"/>
                <a:gd name="T11" fmla="*/ 2147483647 h 716"/>
                <a:gd name="T12" fmla="*/ 2147483647 w 153"/>
                <a:gd name="T13" fmla="*/ 0 h 716"/>
                <a:gd name="T14" fmla="*/ 2147483647 w 153"/>
                <a:gd name="T15" fmla="*/ 2147483647 h 716"/>
                <a:gd name="T16" fmla="*/ 2147483647 w 153"/>
                <a:gd name="T17" fmla="*/ 2147483647 h 716"/>
                <a:gd name="T18" fmla="*/ 2147483647 w 153"/>
                <a:gd name="T19" fmla="*/ 2147483647 h 716"/>
                <a:gd name="T20" fmla="*/ 2147483647 w 153"/>
                <a:gd name="T21" fmla="*/ 2147483647 h 716"/>
                <a:gd name="T22" fmla="*/ 2147483647 w 153"/>
                <a:gd name="T23" fmla="*/ 2147483647 h 716"/>
                <a:gd name="T24" fmla="*/ 2147483647 w 153"/>
                <a:gd name="T25" fmla="*/ 2147483647 h 716"/>
                <a:gd name="T26" fmla="*/ 2147483647 w 153"/>
                <a:gd name="T27" fmla="*/ 2147483647 h 716"/>
                <a:gd name="T28" fmla="*/ 2147483647 w 153"/>
                <a:gd name="T29" fmla="*/ 2147483647 h 716"/>
                <a:gd name="T30" fmla="*/ 2147483647 w 153"/>
                <a:gd name="T31" fmla="*/ 2147483647 h 716"/>
                <a:gd name="T32" fmla="*/ 2147483647 w 153"/>
                <a:gd name="T33" fmla="*/ 2147483647 h 716"/>
                <a:gd name="T34" fmla="*/ 2147483647 w 153"/>
                <a:gd name="T35" fmla="*/ 2147483647 h 716"/>
                <a:gd name="T36" fmla="*/ 2147483647 w 153"/>
                <a:gd name="T37" fmla="*/ 2147483647 h 716"/>
                <a:gd name="T38" fmla="*/ 2147483647 w 153"/>
                <a:gd name="T39" fmla="*/ 2147483647 h 716"/>
                <a:gd name="T40" fmla="*/ 2147483647 w 153"/>
                <a:gd name="T41" fmla="*/ 2147483647 h 716"/>
                <a:gd name="T42" fmla="*/ 2147483647 w 153"/>
                <a:gd name="T43" fmla="*/ 2147483647 h 716"/>
                <a:gd name="T44" fmla="*/ 2147483647 w 153"/>
                <a:gd name="T45" fmla="*/ 2147483647 h 716"/>
                <a:gd name="T46" fmla="*/ 2147483647 w 153"/>
                <a:gd name="T47" fmla="*/ 2147483647 h 716"/>
                <a:gd name="T48" fmla="*/ 2147483647 w 153"/>
                <a:gd name="T49" fmla="*/ 2147483647 h 716"/>
                <a:gd name="T50" fmla="*/ 2147483647 w 153"/>
                <a:gd name="T51" fmla="*/ 2147483647 h 716"/>
                <a:gd name="T52" fmla="*/ 2147483647 w 153"/>
                <a:gd name="T53" fmla="*/ 2147483647 h 716"/>
                <a:gd name="T54" fmla="*/ 2147483647 w 153"/>
                <a:gd name="T55" fmla="*/ 2147483647 h 716"/>
                <a:gd name="T56" fmla="*/ 2147483647 w 153"/>
                <a:gd name="T57" fmla="*/ 2147483647 h 716"/>
                <a:gd name="T58" fmla="*/ 2147483647 w 153"/>
                <a:gd name="T59" fmla="*/ 2147483647 h 716"/>
                <a:gd name="T60" fmla="*/ 2147483647 w 153"/>
                <a:gd name="T61" fmla="*/ 2147483647 h 716"/>
                <a:gd name="T62" fmla="*/ 2147483647 w 153"/>
                <a:gd name="T63" fmla="*/ 2147483647 h 716"/>
                <a:gd name="T64" fmla="*/ 2147483647 w 153"/>
                <a:gd name="T65" fmla="*/ 2147483647 h 716"/>
                <a:gd name="T66" fmla="*/ 2147483647 w 153"/>
                <a:gd name="T67" fmla="*/ 2147483647 h 716"/>
                <a:gd name="T68" fmla="*/ 2147483647 w 153"/>
                <a:gd name="T69" fmla="*/ 2147483647 h 716"/>
                <a:gd name="T70" fmla="*/ 2147483647 w 153"/>
                <a:gd name="T71" fmla="*/ 2147483647 h 716"/>
                <a:gd name="T72" fmla="*/ 0 w 153"/>
                <a:gd name="T73" fmla="*/ 2147483647 h 716"/>
                <a:gd name="T74" fmla="*/ 2147483647 w 153"/>
                <a:gd name="T75" fmla="*/ 2147483647 h 716"/>
                <a:gd name="T76" fmla="*/ 2147483647 w 153"/>
                <a:gd name="T77" fmla="*/ 2147483647 h 716"/>
                <a:gd name="T78" fmla="*/ 2147483647 w 153"/>
                <a:gd name="T79" fmla="*/ 2147483647 h 716"/>
                <a:gd name="T80" fmla="*/ 2147483647 w 153"/>
                <a:gd name="T81" fmla="*/ 2147483647 h 716"/>
                <a:gd name="T82" fmla="*/ 2147483647 w 153"/>
                <a:gd name="T83" fmla="*/ 2147483647 h 716"/>
                <a:gd name="T84" fmla="*/ 2147483647 w 153"/>
                <a:gd name="T85" fmla="*/ 2147483647 h 716"/>
                <a:gd name="T86" fmla="*/ 2147483647 w 153"/>
                <a:gd name="T87" fmla="*/ 2147483647 h 716"/>
                <a:gd name="T88" fmla="*/ 2147483647 w 153"/>
                <a:gd name="T89" fmla="*/ 2147483647 h 716"/>
                <a:gd name="T90" fmla="*/ 2147483647 w 153"/>
                <a:gd name="T91" fmla="*/ 2147483647 h 716"/>
                <a:gd name="T92" fmla="*/ 2147483647 w 153"/>
                <a:gd name="T93" fmla="*/ 2147483647 h 716"/>
                <a:gd name="T94" fmla="*/ 2147483647 w 153"/>
                <a:gd name="T95" fmla="*/ 2147483647 h 716"/>
                <a:gd name="T96" fmla="*/ 2147483647 w 153"/>
                <a:gd name="T97" fmla="*/ 2147483647 h 716"/>
                <a:gd name="T98" fmla="*/ 2147483647 w 153"/>
                <a:gd name="T99" fmla="*/ 2147483647 h 716"/>
                <a:gd name="T100" fmla="*/ 2147483647 w 153"/>
                <a:gd name="T101" fmla="*/ 2147483647 h 716"/>
                <a:gd name="T102" fmla="*/ 2147483647 w 153"/>
                <a:gd name="T103" fmla="*/ 2147483647 h 716"/>
                <a:gd name="T104" fmla="*/ 2147483647 w 153"/>
                <a:gd name="T105" fmla="*/ 2147483647 h 716"/>
                <a:gd name="T106" fmla="*/ 2147483647 w 153"/>
                <a:gd name="T107" fmla="*/ 2147483647 h 716"/>
                <a:gd name="T108" fmla="*/ 2147483647 w 153"/>
                <a:gd name="T109" fmla="*/ 2147483647 h 716"/>
                <a:gd name="T110" fmla="*/ 2147483647 w 153"/>
                <a:gd name="T111" fmla="*/ 2147483647 h 716"/>
                <a:gd name="T112" fmla="*/ 2147483647 w 153"/>
                <a:gd name="T113" fmla="*/ 2147483647 h 7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3"/>
                <a:gd name="T172" fmla="*/ 0 h 716"/>
                <a:gd name="T173" fmla="*/ 153 w 153"/>
                <a:gd name="T174" fmla="*/ 716 h 7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3" h="716">
                  <a:moveTo>
                    <a:pt x="54" y="17"/>
                  </a:moveTo>
                  <a:lnTo>
                    <a:pt x="56" y="15"/>
                  </a:lnTo>
                  <a:lnTo>
                    <a:pt x="63" y="9"/>
                  </a:lnTo>
                  <a:lnTo>
                    <a:pt x="69" y="6"/>
                  </a:lnTo>
                  <a:lnTo>
                    <a:pt x="75" y="3"/>
                  </a:lnTo>
                  <a:lnTo>
                    <a:pt x="81" y="1"/>
                  </a:lnTo>
                  <a:lnTo>
                    <a:pt x="89" y="0"/>
                  </a:lnTo>
                  <a:lnTo>
                    <a:pt x="96" y="1"/>
                  </a:lnTo>
                  <a:lnTo>
                    <a:pt x="104" y="4"/>
                  </a:lnTo>
                  <a:lnTo>
                    <a:pt x="111" y="9"/>
                  </a:lnTo>
                  <a:lnTo>
                    <a:pt x="118" y="16"/>
                  </a:lnTo>
                  <a:lnTo>
                    <a:pt x="127" y="27"/>
                  </a:lnTo>
                  <a:lnTo>
                    <a:pt x="134" y="41"/>
                  </a:lnTo>
                  <a:lnTo>
                    <a:pt x="141" y="58"/>
                  </a:lnTo>
                  <a:lnTo>
                    <a:pt x="147" y="81"/>
                  </a:lnTo>
                  <a:lnTo>
                    <a:pt x="150" y="93"/>
                  </a:lnTo>
                  <a:lnTo>
                    <a:pt x="152" y="108"/>
                  </a:lnTo>
                  <a:lnTo>
                    <a:pt x="153" y="123"/>
                  </a:lnTo>
                  <a:lnTo>
                    <a:pt x="153" y="140"/>
                  </a:lnTo>
                  <a:lnTo>
                    <a:pt x="153" y="177"/>
                  </a:lnTo>
                  <a:lnTo>
                    <a:pt x="151" y="217"/>
                  </a:lnTo>
                  <a:lnTo>
                    <a:pt x="146" y="262"/>
                  </a:lnTo>
                  <a:lnTo>
                    <a:pt x="140" y="307"/>
                  </a:lnTo>
                  <a:lnTo>
                    <a:pt x="131" y="354"/>
                  </a:lnTo>
                  <a:lnTo>
                    <a:pt x="120" y="402"/>
                  </a:lnTo>
                  <a:lnTo>
                    <a:pt x="109" y="450"/>
                  </a:lnTo>
                  <a:lnTo>
                    <a:pt x="96" y="497"/>
                  </a:lnTo>
                  <a:lnTo>
                    <a:pt x="82" y="541"/>
                  </a:lnTo>
                  <a:lnTo>
                    <a:pt x="66" y="585"/>
                  </a:lnTo>
                  <a:lnTo>
                    <a:pt x="59" y="605"/>
                  </a:lnTo>
                  <a:lnTo>
                    <a:pt x="51" y="624"/>
                  </a:lnTo>
                  <a:lnTo>
                    <a:pt x="43" y="643"/>
                  </a:lnTo>
                  <a:lnTo>
                    <a:pt x="35" y="660"/>
                  </a:lnTo>
                  <a:lnTo>
                    <a:pt x="26" y="676"/>
                  </a:lnTo>
                  <a:lnTo>
                    <a:pt x="18" y="691"/>
                  </a:lnTo>
                  <a:lnTo>
                    <a:pt x="8" y="704"/>
                  </a:lnTo>
                  <a:lnTo>
                    <a:pt x="0" y="716"/>
                  </a:lnTo>
                  <a:lnTo>
                    <a:pt x="7" y="695"/>
                  </a:lnTo>
                  <a:lnTo>
                    <a:pt x="24" y="638"/>
                  </a:lnTo>
                  <a:lnTo>
                    <a:pt x="35" y="599"/>
                  </a:lnTo>
                  <a:lnTo>
                    <a:pt x="45" y="553"/>
                  </a:lnTo>
                  <a:lnTo>
                    <a:pt x="57" y="503"/>
                  </a:lnTo>
                  <a:lnTo>
                    <a:pt x="68" y="449"/>
                  </a:lnTo>
                  <a:lnTo>
                    <a:pt x="77" y="393"/>
                  </a:lnTo>
                  <a:lnTo>
                    <a:pt x="84" y="335"/>
                  </a:lnTo>
                  <a:lnTo>
                    <a:pt x="88" y="306"/>
                  </a:lnTo>
                  <a:lnTo>
                    <a:pt x="90" y="277"/>
                  </a:lnTo>
                  <a:lnTo>
                    <a:pt x="91" y="248"/>
                  </a:lnTo>
                  <a:lnTo>
                    <a:pt x="92" y="219"/>
                  </a:lnTo>
                  <a:lnTo>
                    <a:pt x="91" y="191"/>
                  </a:lnTo>
                  <a:lnTo>
                    <a:pt x="90" y="163"/>
                  </a:lnTo>
                  <a:lnTo>
                    <a:pt x="87" y="137"/>
                  </a:lnTo>
                  <a:lnTo>
                    <a:pt x="82" y="110"/>
                  </a:lnTo>
                  <a:lnTo>
                    <a:pt x="77" y="85"/>
                  </a:lnTo>
                  <a:lnTo>
                    <a:pt x="71" y="62"/>
                  </a:lnTo>
                  <a:lnTo>
                    <a:pt x="63" y="38"/>
                  </a:lnTo>
                  <a:lnTo>
                    <a:pt x="54" y="17"/>
                  </a:lnTo>
                  <a:close/>
                </a:path>
              </a:pathLst>
            </a:custGeom>
            <a:solidFill>
              <a:srgbClr val="DB9874"/>
            </a:solidFill>
            <a:ln w="9525">
              <a:noFill/>
              <a:round/>
              <a:headEnd/>
              <a:tailEnd/>
            </a:ln>
          </p:spPr>
          <p:txBody>
            <a:bodyPr/>
            <a:lstStyle/>
            <a:p>
              <a:endParaRPr lang="zh-TW" altLang="en-US"/>
            </a:p>
          </p:txBody>
        </p:sp>
        <p:sp>
          <p:nvSpPr>
            <p:cNvPr id="36968" name="Freeform 139"/>
            <p:cNvSpPr>
              <a:spLocks/>
            </p:cNvSpPr>
            <p:nvPr/>
          </p:nvSpPr>
          <p:spPr bwMode="auto">
            <a:xfrm>
              <a:off x="-1287463" y="1309688"/>
              <a:ext cx="106363" cy="74612"/>
            </a:xfrm>
            <a:custGeom>
              <a:avLst/>
              <a:gdLst>
                <a:gd name="T0" fmla="*/ 2147483647 w 602"/>
                <a:gd name="T1" fmla="*/ 2147483647 h 421"/>
                <a:gd name="T2" fmla="*/ 2147483647 w 602"/>
                <a:gd name="T3" fmla="*/ 2147483647 h 421"/>
                <a:gd name="T4" fmla="*/ 2147483647 w 602"/>
                <a:gd name="T5" fmla="*/ 2147483647 h 421"/>
                <a:gd name="T6" fmla="*/ 2147483647 w 602"/>
                <a:gd name="T7" fmla="*/ 2147483647 h 421"/>
                <a:gd name="T8" fmla="*/ 2147483647 w 602"/>
                <a:gd name="T9" fmla="*/ 2147483647 h 421"/>
                <a:gd name="T10" fmla="*/ 2147483647 w 602"/>
                <a:gd name="T11" fmla="*/ 2147483647 h 421"/>
                <a:gd name="T12" fmla="*/ 2147483647 w 602"/>
                <a:gd name="T13" fmla="*/ 2147483647 h 421"/>
                <a:gd name="T14" fmla="*/ 2147483647 w 602"/>
                <a:gd name="T15" fmla="*/ 2147483647 h 421"/>
                <a:gd name="T16" fmla="*/ 2147483647 w 602"/>
                <a:gd name="T17" fmla="*/ 2147483647 h 421"/>
                <a:gd name="T18" fmla="*/ 2147483647 w 602"/>
                <a:gd name="T19" fmla="*/ 2147483647 h 421"/>
                <a:gd name="T20" fmla="*/ 2147483647 w 602"/>
                <a:gd name="T21" fmla="*/ 2147483647 h 421"/>
                <a:gd name="T22" fmla="*/ 2147483647 w 602"/>
                <a:gd name="T23" fmla="*/ 2147483647 h 421"/>
                <a:gd name="T24" fmla="*/ 2147483647 w 602"/>
                <a:gd name="T25" fmla="*/ 2147483647 h 421"/>
                <a:gd name="T26" fmla="*/ 2147483647 w 602"/>
                <a:gd name="T27" fmla="*/ 2147483647 h 421"/>
                <a:gd name="T28" fmla="*/ 2147483647 w 602"/>
                <a:gd name="T29" fmla="*/ 2147483647 h 421"/>
                <a:gd name="T30" fmla="*/ 2147483647 w 602"/>
                <a:gd name="T31" fmla="*/ 2147483647 h 421"/>
                <a:gd name="T32" fmla="*/ 2147483647 w 602"/>
                <a:gd name="T33" fmla="*/ 2147483647 h 421"/>
                <a:gd name="T34" fmla="*/ 2147483647 w 602"/>
                <a:gd name="T35" fmla="*/ 2147483647 h 421"/>
                <a:gd name="T36" fmla="*/ 2147483647 w 602"/>
                <a:gd name="T37" fmla="*/ 2147483647 h 421"/>
                <a:gd name="T38" fmla="*/ 2147483647 w 602"/>
                <a:gd name="T39" fmla="*/ 2147483647 h 421"/>
                <a:gd name="T40" fmla="*/ 2147483647 w 602"/>
                <a:gd name="T41" fmla="*/ 2147483647 h 421"/>
                <a:gd name="T42" fmla="*/ 2147483647 w 602"/>
                <a:gd name="T43" fmla="*/ 2147483647 h 421"/>
                <a:gd name="T44" fmla="*/ 2147483647 w 602"/>
                <a:gd name="T45" fmla="*/ 2147483647 h 421"/>
                <a:gd name="T46" fmla="*/ 2147483647 w 602"/>
                <a:gd name="T47" fmla="*/ 2147483647 h 421"/>
                <a:gd name="T48" fmla="*/ 2147483647 w 602"/>
                <a:gd name="T49" fmla="*/ 2147483647 h 421"/>
                <a:gd name="T50" fmla="*/ 2147483647 w 602"/>
                <a:gd name="T51" fmla="*/ 2147483647 h 421"/>
                <a:gd name="T52" fmla="*/ 2147483647 w 602"/>
                <a:gd name="T53" fmla="*/ 2147483647 h 421"/>
                <a:gd name="T54" fmla="*/ 2147483647 w 602"/>
                <a:gd name="T55" fmla="*/ 2147483647 h 421"/>
                <a:gd name="T56" fmla="*/ 2147483647 w 602"/>
                <a:gd name="T57" fmla="*/ 2147483647 h 421"/>
                <a:gd name="T58" fmla="*/ 2147483647 w 602"/>
                <a:gd name="T59" fmla="*/ 2147483647 h 421"/>
                <a:gd name="T60" fmla="*/ 2147483647 w 602"/>
                <a:gd name="T61" fmla="*/ 2147483647 h 421"/>
                <a:gd name="T62" fmla="*/ 2147483647 w 602"/>
                <a:gd name="T63" fmla="*/ 2147483647 h 421"/>
                <a:gd name="T64" fmla="*/ 2147483647 w 602"/>
                <a:gd name="T65" fmla="*/ 2147483647 h 421"/>
                <a:gd name="T66" fmla="*/ 2147483647 w 602"/>
                <a:gd name="T67" fmla="*/ 2147483647 h 421"/>
                <a:gd name="T68" fmla="*/ 2147483647 w 602"/>
                <a:gd name="T69" fmla="*/ 2147483647 h 421"/>
                <a:gd name="T70" fmla="*/ 2147483647 w 602"/>
                <a:gd name="T71" fmla="*/ 2147483647 h 421"/>
                <a:gd name="T72" fmla="*/ 2147483647 w 602"/>
                <a:gd name="T73" fmla="*/ 2147483647 h 421"/>
                <a:gd name="T74" fmla="*/ 2147483647 w 602"/>
                <a:gd name="T75" fmla="*/ 2147483647 h 421"/>
                <a:gd name="T76" fmla="*/ 2147483647 w 602"/>
                <a:gd name="T77" fmla="*/ 2147483647 h 421"/>
                <a:gd name="T78" fmla="*/ 2147483647 w 602"/>
                <a:gd name="T79" fmla="*/ 2147483647 h 421"/>
                <a:gd name="T80" fmla="*/ 2147483647 w 602"/>
                <a:gd name="T81" fmla="*/ 2147483647 h 421"/>
                <a:gd name="T82" fmla="*/ 2147483647 w 602"/>
                <a:gd name="T83" fmla="*/ 2147483647 h 421"/>
                <a:gd name="T84" fmla="*/ 0 w 602"/>
                <a:gd name="T85" fmla="*/ 2147483647 h 4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2"/>
                <a:gd name="T130" fmla="*/ 0 h 421"/>
                <a:gd name="T131" fmla="*/ 602 w 602"/>
                <a:gd name="T132" fmla="*/ 421 h 4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2" h="421">
                  <a:moveTo>
                    <a:pt x="0" y="337"/>
                  </a:moveTo>
                  <a:lnTo>
                    <a:pt x="6" y="339"/>
                  </a:lnTo>
                  <a:lnTo>
                    <a:pt x="22" y="341"/>
                  </a:lnTo>
                  <a:lnTo>
                    <a:pt x="34" y="340"/>
                  </a:lnTo>
                  <a:lnTo>
                    <a:pt x="47" y="337"/>
                  </a:lnTo>
                  <a:lnTo>
                    <a:pt x="55" y="335"/>
                  </a:lnTo>
                  <a:lnTo>
                    <a:pt x="63" y="332"/>
                  </a:lnTo>
                  <a:lnTo>
                    <a:pt x="72" y="327"/>
                  </a:lnTo>
                  <a:lnTo>
                    <a:pt x="80" y="321"/>
                  </a:lnTo>
                  <a:lnTo>
                    <a:pt x="90" y="314"/>
                  </a:lnTo>
                  <a:lnTo>
                    <a:pt x="99" y="306"/>
                  </a:lnTo>
                  <a:lnTo>
                    <a:pt x="110" y="297"/>
                  </a:lnTo>
                  <a:lnTo>
                    <a:pt x="120" y="285"/>
                  </a:lnTo>
                  <a:lnTo>
                    <a:pt x="131" y="273"/>
                  </a:lnTo>
                  <a:lnTo>
                    <a:pt x="143" y="259"/>
                  </a:lnTo>
                  <a:lnTo>
                    <a:pt x="153" y="243"/>
                  </a:lnTo>
                  <a:lnTo>
                    <a:pt x="166" y="225"/>
                  </a:lnTo>
                  <a:lnTo>
                    <a:pt x="178" y="205"/>
                  </a:lnTo>
                  <a:lnTo>
                    <a:pt x="189" y="182"/>
                  </a:lnTo>
                  <a:lnTo>
                    <a:pt x="202" y="158"/>
                  </a:lnTo>
                  <a:lnTo>
                    <a:pt x="215" y="132"/>
                  </a:lnTo>
                  <a:lnTo>
                    <a:pt x="227" y="103"/>
                  </a:lnTo>
                  <a:lnTo>
                    <a:pt x="240" y="71"/>
                  </a:lnTo>
                  <a:lnTo>
                    <a:pt x="253" y="37"/>
                  </a:lnTo>
                  <a:lnTo>
                    <a:pt x="267" y="0"/>
                  </a:lnTo>
                  <a:lnTo>
                    <a:pt x="277" y="14"/>
                  </a:lnTo>
                  <a:lnTo>
                    <a:pt x="305" y="50"/>
                  </a:lnTo>
                  <a:lnTo>
                    <a:pt x="325" y="74"/>
                  </a:lnTo>
                  <a:lnTo>
                    <a:pt x="347" y="102"/>
                  </a:lnTo>
                  <a:lnTo>
                    <a:pt x="372" y="131"/>
                  </a:lnTo>
                  <a:lnTo>
                    <a:pt x="398" y="160"/>
                  </a:lnTo>
                  <a:lnTo>
                    <a:pt x="426" y="189"/>
                  </a:lnTo>
                  <a:lnTo>
                    <a:pt x="453" y="217"/>
                  </a:lnTo>
                  <a:lnTo>
                    <a:pt x="482" y="244"/>
                  </a:lnTo>
                  <a:lnTo>
                    <a:pt x="509" y="266"/>
                  </a:lnTo>
                  <a:lnTo>
                    <a:pt x="522" y="277"/>
                  </a:lnTo>
                  <a:lnTo>
                    <a:pt x="536" y="285"/>
                  </a:lnTo>
                  <a:lnTo>
                    <a:pt x="548" y="294"/>
                  </a:lnTo>
                  <a:lnTo>
                    <a:pt x="560" y="299"/>
                  </a:lnTo>
                  <a:lnTo>
                    <a:pt x="572" y="304"/>
                  </a:lnTo>
                  <a:lnTo>
                    <a:pt x="583" y="307"/>
                  </a:lnTo>
                  <a:lnTo>
                    <a:pt x="593" y="310"/>
                  </a:lnTo>
                  <a:lnTo>
                    <a:pt x="602" y="309"/>
                  </a:lnTo>
                  <a:lnTo>
                    <a:pt x="561" y="421"/>
                  </a:lnTo>
                  <a:lnTo>
                    <a:pt x="551" y="414"/>
                  </a:lnTo>
                  <a:lnTo>
                    <a:pt x="523" y="394"/>
                  </a:lnTo>
                  <a:lnTo>
                    <a:pt x="505" y="381"/>
                  </a:lnTo>
                  <a:lnTo>
                    <a:pt x="484" y="364"/>
                  </a:lnTo>
                  <a:lnTo>
                    <a:pt x="462" y="345"/>
                  </a:lnTo>
                  <a:lnTo>
                    <a:pt x="438" y="322"/>
                  </a:lnTo>
                  <a:lnTo>
                    <a:pt x="414" y="300"/>
                  </a:lnTo>
                  <a:lnTo>
                    <a:pt x="391" y="275"/>
                  </a:lnTo>
                  <a:lnTo>
                    <a:pt x="380" y="262"/>
                  </a:lnTo>
                  <a:lnTo>
                    <a:pt x="368" y="248"/>
                  </a:lnTo>
                  <a:lnTo>
                    <a:pt x="358" y="234"/>
                  </a:lnTo>
                  <a:lnTo>
                    <a:pt x="348" y="220"/>
                  </a:lnTo>
                  <a:lnTo>
                    <a:pt x="339" y="206"/>
                  </a:lnTo>
                  <a:lnTo>
                    <a:pt x="329" y="191"/>
                  </a:lnTo>
                  <a:lnTo>
                    <a:pt x="321" y="176"/>
                  </a:lnTo>
                  <a:lnTo>
                    <a:pt x="314" y="160"/>
                  </a:lnTo>
                  <a:lnTo>
                    <a:pt x="308" y="145"/>
                  </a:lnTo>
                  <a:lnTo>
                    <a:pt x="302" y="130"/>
                  </a:lnTo>
                  <a:lnTo>
                    <a:pt x="297" y="115"/>
                  </a:lnTo>
                  <a:lnTo>
                    <a:pt x="294" y="99"/>
                  </a:lnTo>
                  <a:lnTo>
                    <a:pt x="286" y="116"/>
                  </a:lnTo>
                  <a:lnTo>
                    <a:pt x="262" y="161"/>
                  </a:lnTo>
                  <a:lnTo>
                    <a:pt x="245" y="191"/>
                  </a:lnTo>
                  <a:lnTo>
                    <a:pt x="227" y="222"/>
                  </a:lnTo>
                  <a:lnTo>
                    <a:pt x="206" y="255"/>
                  </a:lnTo>
                  <a:lnTo>
                    <a:pt x="184" y="286"/>
                  </a:lnTo>
                  <a:lnTo>
                    <a:pt x="172" y="301"/>
                  </a:lnTo>
                  <a:lnTo>
                    <a:pt x="161" y="316"/>
                  </a:lnTo>
                  <a:lnTo>
                    <a:pt x="148" y="329"/>
                  </a:lnTo>
                  <a:lnTo>
                    <a:pt x="136" y="341"/>
                  </a:lnTo>
                  <a:lnTo>
                    <a:pt x="124" y="353"/>
                  </a:lnTo>
                  <a:lnTo>
                    <a:pt x="112" y="363"/>
                  </a:lnTo>
                  <a:lnTo>
                    <a:pt x="99" y="370"/>
                  </a:lnTo>
                  <a:lnTo>
                    <a:pt x="88" y="376"/>
                  </a:lnTo>
                  <a:lnTo>
                    <a:pt x="75" y="381"/>
                  </a:lnTo>
                  <a:lnTo>
                    <a:pt x="63" y="383"/>
                  </a:lnTo>
                  <a:lnTo>
                    <a:pt x="52" y="382"/>
                  </a:lnTo>
                  <a:lnTo>
                    <a:pt x="41" y="378"/>
                  </a:lnTo>
                  <a:lnTo>
                    <a:pt x="29" y="373"/>
                  </a:lnTo>
                  <a:lnTo>
                    <a:pt x="20" y="365"/>
                  </a:lnTo>
                  <a:lnTo>
                    <a:pt x="9" y="352"/>
                  </a:lnTo>
                  <a:lnTo>
                    <a:pt x="0" y="337"/>
                  </a:lnTo>
                  <a:close/>
                </a:path>
              </a:pathLst>
            </a:custGeom>
            <a:solidFill>
              <a:srgbClr val="AB88A8"/>
            </a:solidFill>
            <a:ln w="9525">
              <a:noFill/>
              <a:round/>
              <a:headEnd/>
              <a:tailEnd/>
            </a:ln>
          </p:spPr>
          <p:txBody>
            <a:bodyPr/>
            <a:lstStyle/>
            <a:p>
              <a:endParaRPr lang="zh-TW" altLang="en-US"/>
            </a:p>
          </p:txBody>
        </p:sp>
      </p:grpSp>
      <p:sp>
        <p:nvSpPr>
          <p:cNvPr id="10" name="圓角矩形圖說文字 9"/>
          <p:cNvSpPr/>
          <p:nvPr/>
        </p:nvSpPr>
        <p:spPr>
          <a:xfrm>
            <a:off x="5156200" y="5577135"/>
            <a:ext cx="2092325" cy="739775"/>
          </a:xfrm>
          <a:prstGeom prst="wedgeRoundRectCallout">
            <a:avLst>
              <a:gd name="adj1" fmla="val 53867"/>
              <a:gd name="adj2" fmla="val -16320"/>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a:solidFill>
                  <a:srgbClr val="000066"/>
                </a:solidFill>
                <a:latin typeface="微軟正黑體" pitchFamily="34" charset="-120"/>
                <a:ea typeface="微軟正黑體" pitchFamily="34" charset="-120"/>
              </a:rPr>
              <a:t>那</a:t>
            </a:r>
            <a:r>
              <a:rPr kumimoji="0" lang="en-US" altLang="zh-TW" b="1" dirty="0">
                <a:solidFill>
                  <a:srgbClr val="000066"/>
                </a:solidFill>
                <a:latin typeface="微軟正黑體" pitchFamily="34" charset="-120"/>
                <a:ea typeface="微軟正黑體" pitchFamily="34" charset="-120"/>
              </a:rPr>
              <a:t>2</a:t>
            </a:r>
            <a:r>
              <a:rPr kumimoji="0" lang="zh-TW" altLang="en-US" b="1" dirty="0">
                <a:solidFill>
                  <a:srgbClr val="000066"/>
                </a:solidFill>
                <a:latin typeface="微軟正黑體" pitchFamily="34" charset="-120"/>
                <a:ea typeface="微軟正黑體" pitchFamily="34" charset="-120"/>
              </a:rPr>
              <a:t>年就可以拿到</a:t>
            </a:r>
            <a:r>
              <a:rPr kumimoji="0" lang="zh-TW" altLang="en-US" b="1" dirty="0">
                <a:solidFill>
                  <a:srgbClr val="C00000"/>
                </a:solidFill>
                <a:latin typeface="微軟正黑體" pitchFamily="34" charset="-120"/>
                <a:ea typeface="微軟正黑體" pitchFamily="34" charset="-120"/>
              </a:rPr>
              <a:t>上限</a:t>
            </a:r>
            <a:r>
              <a:rPr kumimoji="0" lang="en-US" altLang="zh-TW" b="1" dirty="0">
                <a:solidFill>
                  <a:srgbClr val="C00000"/>
                </a:solidFill>
                <a:latin typeface="微軟正黑體" pitchFamily="34" charset="-120"/>
                <a:ea typeface="微軟正黑體" pitchFamily="34" charset="-120"/>
              </a:rPr>
              <a:t>20</a:t>
            </a:r>
            <a:r>
              <a:rPr kumimoji="0" lang="zh-TW" altLang="en-US" b="1" dirty="0">
                <a:solidFill>
                  <a:srgbClr val="C00000"/>
                </a:solidFill>
                <a:latin typeface="微軟正黑體" pitchFamily="34" charset="-120"/>
                <a:ea typeface="微軟正黑體" pitchFamily="34" charset="-120"/>
              </a:rPr>
              <a:t>分</a:t>
            </a:r>
            <a:r>
              <a:rPr kumimoji="0" lang="zh-TW" altLang="en-US" b="1" dirty="0">
                <a:solidFill>
                  <a:srgbClr val="000066"/>
                </a:solidFill>
                <a:latin typeface="微軟正黑體" pitchFamily="34" charset="-120"/>
                <a:ea typeface="微軟正黑體" pitchFamily="34" charset="-120"/>
              </a:rPr>
              <a:t>了！</a:t>
            </a:r>
          </a:p>
        </p:txBody>
      </p:sp>
      <p:sp>
        <p:nvSpPr>
          <p:cNvPr id="102" name="圓角矩形圖說文字 101"/>
          <p:cNvSpPr/>
          <p:nvPr/>
        </p:nvSpPr>
        <p:spPr>
          <a:xfrm>
            <a:off x="6286500" y="3959473"/>
            <a:ext cx="2714625" cy="1071562"/>
          </a:xfrm>
          <a:prstGeom prst="wedgeRoundRectCallout">
            <a:avLst>
              <a:gd name="adj1" fmla="val -56869"/>
              <a:gd name="adj2" fmla="val 25904"/>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zh-TW" b="1" dirty="0">
                <a:solidFill>
                  <a:srgbClr val="660066"/>
                </a:solidFill>
                <a:latin typeface="微軟正黑體" pitchFamily="34" charset="-120"/>
                <a:ea typeface="微軟正黑體" pitchFamily="34" charset="-120"/>
              </a:rPr>
              <a:t>身心障礙、重大傷病及體弱持有證明</a:t>
            </a:r>
            <a:r>
              <a:rPr kumimoji="0" lang="zh-TW" altLang="en-US" b="1" dirty="0">
                <a:solidFill>
                  <a:srgbClr val="660066"/>
                </a:solidFill>
                <a:latin typeface="微軟正黑體" pitchFamily="34" charset="-120"/>
                <a:ea typeface="微軟正黑體" pitchFamily="34" charset="-120"/>
              </a:rPr>
              <a:t>者，</a:t>
            </a:r>
            <a:r>
              <a:rPr kumimoji="0" lang="zh-TW" altLang="zh-TW" b="1" dirty="0">
                <a:solidFill>
                  <a:srgbClr val="660066"/>
                </a:solidFill>
                <a:latin typeface="微軟正黑體" pitchFamily="34" charset="-120"/>
                <a:ea typeface="微軟正黑體" pitchFamily="34" charset="-120"/>
              </a:rPr>
              <a:t>比照</a:t>
            </a:r>
            <a:r>
              <a:rPr kumimoji="0" lang="zh-TW" altLang="en-US" b="1" dirty="0">
                <a:solidFill>
                  <a:srgbClr val="660066"/>
                </a:solidFill>
                <a:latin typeface="微軟正黑體" pitchFamily="34" charset="-120"/>
                <a:ea typeface="微軟正黑體" pitchFamily="34" charset="-120"/>
              </a:rPr>
              <a:t>單項中等</a:t>
            </a:r>
            <a:r>
              <a:rPr kumimoji="0" lang="zh-TW" altLang="zh-TW" b="1" dirty="0">
                <a:solidFill>
                  <a:srgbClr val="660066"/>
                </a:solidFill>
                <a:latin typeface="微軟正黑體" pitchFamily="34" charset="-120"/>
                <a:ea typeface="微軟正黑體" pitchFamily="34" charset="-120"/>
              </a:rPr>
              <a:t>，予以計分。</a:t>
            </a:r>
            <a:r>
              <a:rPr kumimoji="0" lang="zh-TW" altLang="en-US" b="1" dirty="0">
                <a:solidFill>
                  <a:srgbClr val="660066"/>
                </a:solidFill>
                <a:latin typeface="微軟正黑體" pitchFamily="34" charset="-120"/>
                <a:ea typeface="微軟正黑體" pitchFamily="34" charset="-120"/>
              </a:rPr>
              <a:t>也能取得</a:t>
            </a:r>
            <a:r>
              <a:rPr kumimoji="0" lang="en-US" altLang="zh-TW" b="1" dirty="0">
                <a:solidFill>
                  <a:srgbClr val="660066"/>
                </a:solidFill>
                <a:latin typeface="微軟正黑體" pitchFamily="34" charset="-120"/>
                <a:ea typeface="微軟正黑體" pitchFamily="34" charset="-120"/>
              </a:rPr>
              <a:t>20</a:t>
            </a:r>
            <a:r>
              <a:rPr kumimoji="0" lang="zh-TW" altLang="en-US" b="1" dirty="0">
                <a:solidFill>
                  <a:srgbClr val="660066"/>
                </a:solidFill>
                <a:latin typeface="微軟正黑體" pitchFamily="34" charset="-120"/>
                <a:ea typeface="微軟正黑體" pitchFamily="34" charset="-120"/>
              </a:rPr>
              <a:t>分喔！</a:t>
            </a:r>
            <a:endParaRPr kumimoji="0" lang="zh-TW" altLang="zh-TW" b="1" dirty="0">
              <a:solidFill>
                <a:srgbClr val="660066"/>
              </a:solidFill>
              <a:latin typeface="微軟正黑體" pitchFamily="34" charset="-120"/>
              <a:ea typeface="微軟正黑體" pitchFamily="34" charset="-120"/>
            </a:endParaRPr>
          </a:p>
        </p:txBody>
      </p:sp>
      <p:sp>
        <p:nvSpPr>
          <p:cNvPr id="104" name="投影片編號版面配置區 103"/>
          <p:cNvSpPr>
            <a:spLocks noGrp="1"/>
          </p:cNvSpPr>
          <p:nvPr>
            <p:ph type="sldNum" sz="quarter" idx="12"/>
          </p:nvPr>
        </p:nvSpPr>
        <p:spPr>
          <a:xfrm>
            <a:off x="6553200" y="5958135"/>
            <a:ext cx="2133600" cy="365125"/>
          </a:xfrm>
        </p:spPr>
        <p:txBody>
          <a:bodyPr/>
          <a:lstStyle/>
          <a:p>
            <a:pPr>
              <a:defRPr/>
            </a:pPr>
            <a:fld id="{F85F5CE2-B6B8-4D37-AFEB-2CBEE1D57E4A}" type="slidenum">
              <a:rPr lang="zh-TW" altLang="en-US"/>
              <a:pPr>
                <a:defRPr/>
              </a:pPr>
              <a:t>42</a:t>
            </a:fld>
            <a:endParaRPr lang="zh-TW" altLang="en-US"/>
          </a:p>
        </p:txBody>
      </p:sp>
    </p:spTree>
    <p:extLst>
      <p:ext uri="{BB962C8B-B14F-4D97-AF65-F5344CB8AC3E}">
        <p14:creationId xmlns:p14="http://schemas.microsoft.com/office/powerpoint/2010/main" val="1147859145"/>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a:xfrm>
            <a:off x="441176" y="596583"/>
            <a:ext cx="8229600" cy="11430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anose="020B0604030504040204" pitchFamily="34" charset="-120"/>
                <a:ea typeface="微軟正黑體" panose="020B0604030504040204" pitchFamily="34" charset="-120"/>
              </a:rPr>
              <a:t>發展項目積分採</a:t>
            </a:r>
            <a:r>
              <a:rPr lang="zh-TW" altLang="en-US" sz="3200" b="1" dirty="0" smtClean="0">
                <a:solidFill>
                  <a:srgbClr val="C00000"/>
                </a:solidFill>
                <a:latin typeface="微軟正黑體" panose="020B0604030504040204" pitchFamily="34" charset="-120"/>
                <a:ea typeface="微軟正黑體" panose="020B0604030504040204" pitchFamily="34" charset="-120"/>
              </a:rPr>
              <a:t>計</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sp>
        <p:nvSpPr>
          <p:cNvPr id="22530" name="日期版面配置區 1"/>
          <p:cNvSpPr>
            <a:spLocks noGrp="1"/>
          </p:cNvSpPr>
          <p:nvPr>
            <p:ph type="dt" sz="half" idx="10"/>
          </p:nvPr>
        </p:nvSpPr>
        <p:spPr>
          <a:noFill/>
          <a:ln>
            <a:miter lim="800000"/>
            <a:headEnd/>
            <a:tailEnd/>
          </a:ln>
        </p:spPr>
        <p:txBody>
          <a:bodyPr/>
          <a:lstStyle/>
          <a:p>
            <a:fld id="{027824F7-E2FF-49F1-B23B-D9D6D10F5384}" type="datetime1">
              <a:rPr lang="zh-TW" altLang="en-US" smtClean="0">
                <a:latin typeface="Arial" pitchFamily="34" charset="0"/>
              </a:rPr>
              <a:pPr/>
              <a:t>2018/3/9</a:t>
            </a:fld>
            <a:endParaRPr lang="en-US" altLang="zh-TW" smtClean="0">
              <a:latin typeface="Arial" pitchFamily="34" charset="0"/>
            </a:endParaRPr>
          </a:p>
        </p:txBody>
      </p:sp>
      <p:sp>
        <p:nvSpPr>
          <p:cNvPr id="22531" name="投影片編號版面配置區 2"/>
          <p:cNvSpPr>
            <a:spLocks noGrp="1"/>
          </p:cNvSpPr>
          <p:nvPr>
            <p:ph type="sldNum" sz="quarter" idx="12"/>
          </p:nvPr>
        </p:nvSpPr>
        <p:spPr>
          <a:noFill/>
          <a:ln>
            <a:miter lim="800000"/>
            <a:headEnd/>
            <a:tailEnd/>
          </a:ln>
        </p:spPr>
        <p:txBody>
          <a:bodyPr/>
          <a:lstStyle/>
          <a:p>
            <a:fld id="{3A3EB835-EED2-4E1B-A02E-7D5D0DF3E5A6}" type="slidenum">
              <a:rPr lang="en-US" altLang="zh-TW" smtClean="0">
                <a:latin typeface="Arial" pitchFamily="34" charset="0"/>
              </a:rPr>
              <a:pPr/>
              <a:t>43</a:t>
            </a:fld>
            <a:endParaRPr lang="en-US" altLang="zh-TW" smtClean="0">
              <a:latin typeface="Arial" pitchFamily="34" charset="0"/>
            </a:endParaRPr>
          </a:p>
        </p:txBody>
      </p:sp>
      <p:graphicFrame>
        <p:nvGraphicFramePr>
          <p:cNvPr id="7" name="資料庫圖表 6"/>
          <p:cNvGraphicFramePr/>
          <p:nvPr>
            <p:extLst>
              <p:ext uri="{D42A27DB-BD31-4B8C-83A1-F6EECF244321}">
                <p14:modId xmlns:p14="http://schemas.microsoft.com/office/powerpoint/2010/main" val="203886208"/>
              </p:ext>
            </p:extLst>
          </p:nvPr>
        </p:nvGraphicFramePr>
        <p:xfrm>
          <a:off x="703548" y="1556792"/>
          <a:ext cx="7704856"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94554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827584" y="980728"/>
            <a:ext cx="7893496"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itchFamily="34" charset="-120"/>
                <a:ea typeface="微軟正黑體" panose="020B0604030504040204" pitchFamily="34" charset="-120"/>
              </a:rPr>
              <a:t>發展項目積分採</a:t>
            </a:r>
            <a:r>
              <a:rPr lang="zh-TW" altLang="en-US" sz="3200" b="1" dirty="0" smtClean="0">
                <a:solidFill>
                  <a:srgbClr val="C00000"/>
                </a:solidFill>
                <a:latin typeface="微軟正黑體" pitchFamily="34" charset="-120"/>
                <a:ea typeface="微軟正黑體" panose="020B0604030504040204" pitchFamily="34" charset="-120"/>
              </a:rPr>
              <a:t>計</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834234101"/>
              </p:ext>
            </p:extLst>
          </p:nvPr>
        </p:nvGraphicFramePr>
        <p:xfrm>
          <a:off x="457200" y="1938658"/>
          <a:ext cx="8435280" cy="3214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pPr>
              <a:defRPr/>
            </a:pPr>
            <a:fld id="{41EFC20F-82AF-46E4-BD32-1D73304474EA}" type="slidenum">
              <a:rPr lang="zh-TW" altLang="en-US"/>
              <a:pPr>
                <a:defRPr/>
              </a:pPr>
              <a:t>44</a:t>
            </a:fld>
            <a:endParaRPr lang="zh-TW" altLang="en-US"/>
          </a:p>
        </p:txBody>
      </p:sp>
    </p:spTree>
    <p:extLst>
      <p:ext uri="{BB962C8B-B14F-4D97-AF65-F5344CB8AC3E}">
        <p14:creationId xmlns:p14="http://schemas.microsoft.com/office/powerpoint/2010/main" val="3637575102"/>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3"/>
          <p:cNvSpPr>
            <a:spLocks noGrp="1"/>
          </p:cNvSpPr>
          <p:nvPr>
            <p:ph type="title"/>
          </p:nvPr>
        </p:nvSpPr>
        <p:spPr>
          <a:xfrm>
            <a:off x="467544" y="836712"/>
            <a:ext cx="8229600"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anose="020B0604030504040204" pitchFamily="34" charset="-120"/>
                <a:ea typeface="微軟正黑體" panose="020B0604030504040204" pitchFamily="34" charset="-120"/>
              </a:rPr>
              <a:t>發展項目積分採</a:t>
            </a:r>
            <a:r>
              <a:rPr lang="zh-TW" altLang="en-US" sz="3200" b="1" dirty="0" smtClean="0">
                <a:solidFill>
                  <a:srgbClr val="C00000"/>
                </a:solidFill>
                <a:latin typeface="微軟正黑體" panose="020B0604030504040204" pitchFamily="34" charset="-120"/>
                <a:ea typeface="微軟正黑體" panose="020B0604030504040204" pitchFamily="34" charset="-120"/>
              </a:rPr>
              <a:t>計</a:t>
            </a:r>
          </a:p>
        </p:txBody>
      </p:sp>
      <p:sp>
        <p:nvSpPr>
          <p:cNvPr id="25603" name="投影片編號版面配置區 2"/>
          <p:cNvSpPr>
            <a:spLocks noGrp="1"/>
          </p:cNvSpPr>
          <p:nvPr>
            <p:ph type="sldNum" sz="quarter" idx="12"/>
          </p:nvPr>
        </p:nvSpPr>
        <p:spPr>
          <a:ln>
            <a:miter lim="800000"/>
            <a:headEnd/>
            <a:tailEnd/>
          </a:ln>
        </p:spPr>
        <p:txBody>
          <a:bodyPr/>
          <a:lstStyle/>
          <a:p>
            <a:pPr>
              <a:defRPr/>
            </a:pPr>
            <a:fld id="{500D4930-4E4F-4D96-AE0C-3AC61347D9FF}" type="slidenum">
              <a:rPr lang="en-US" altLang="zh-TW">
                <a:latin typeface="Arial" pitchFamily="34" charset="0"/>
              </a:rPr>
              <a:pPr>
                <a:defRPr/>
              </a:pPr>
              <a:t>45</a:t>
            </a:fld>
            <a:endParaRPr lang="en-US" altLang="zh-TW">
              <a:latin typeface="Arial" pitchFamily="34" charset="0"/>
            </a:endParaRPr>
          </a:p>
        </p:txBody>
      </p:sp>
      <p:graphicFrame>
        <p:nvGraphicFramePr>
          <p:cNvPr id="14" name="資料庫圖表 13"/>
          <p:cNvGraphicFramePr/>
          <p:nvPr>
            <p:extLst>
              <p:ext uri="{D42A27DB-BD31-4B8C-83A1-F6EECF244321}">
                <p14:modId xmlns:p14="http://schemas.microsoft.com/office/powerpoint/2010/main" val="4169535687"/>
              </p:ext>
            </p:extLst>
          </p:nvPr>
        </p:nvGraphicFramePr>
        <p:xfrm>
          <a:off x="642910" y="1628800"/>
          <a:ext cx="7905784" cy="2286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資料庫圖表 15"/>
          <p:cNvGraphicFramePr/>
          <p:nvPr>
            <p:extLst>
              <p:ext uri="{D42A27DB-BD31-4B8C-83A1-F6EECF244321}">
                <p14:modId xmlns:p14="http://schemas.microsoft.com/office/powerpoint/2010/main" val="623264049"/>
              </p:ext>
            </p:extLst>
          </p:nvPr>
        </p:nvGraphicFramePr>
        <p:xfrm>
          <a:off x="1214414" y="4221088"/>
          <a:ext cx="6715172" cy="12144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455763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user\Desktop\1051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96944" cy="6372708"/>
          </a:xfrm>
          <a:prstGeom prst="rect">
            <a:avLst/>
          </a:prstGeom>
          <a:noFill/>
          <a:extLst>
            <a:ext uri="{909E8E84-426E-40DD-AFC4-6F175D3DCCD1}">
              <a14:hiddenFill xmlns:a14="http://schemas.microsoft.com/office/drawing/2010/main">
                <a:solidFill>
                  <a:srgbClr val="FFFFFF"/>
                </a:solidFill>
              </a14:hiddenFill>
            </a:ext>
          </a:extLst>
        </p:spPr>
      </p:pic>
      <p:sp>
        <p:nvSpPr>
          <p:cNvPr id="39938" name="標題 1"/>
          <p:cNvSpPr>
            <a:spLocks noGrp="1"/>
          </p:cNvSpPr>
          <p:nvPr>
            <p:ph type="title"/>
          </p:nvPr>
        </p:nvSpPr>
        <p:spPr>
          <a:xfrm>
            <a:off x="503548" y="836712"/>
            <a:ext cx="8136903"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itchFamily="34" charset="-120"/>
                <a:ea typeface="微軟正黑體" panose="020B0604030504040204" pitchFamily="34" charset="-120"/>
              </a:rPr>
              <a:t>發展項目積分採</a:t>
            </a:r>
            <a:r>
              <a:rPr lang="zh-TW" altLang="en-US" sz="3200" b="1" dirty="0" smtClean="0">
                <a:solidFill>
                  <a:srgbClr val="C00000"/>
                </a:solidFill>
                <a:latin typeface="微軟正黑體" pitchFamily="34" charset="-120"/>
                <a:ea typeface="微軟正黑體" panose="020B0604030504040204" pitchFamily="34" charset="-120"/>
              </a:rPr>
              <a:t>計</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84595334"/>
              </p:ext>
            </p:extLst>
          </p:nvPr>
        </p:nvGraphicFramePr>
        <p:xfrm>
          <a:off x="518864" y="1628800"/>
          <a:ext cx="8229600" cy="5005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5"/>
          <p:cNvSpPr>
            <a:spLocks noGrp="1"/>
          </p:cNvSpPr>
          <p:nvPr>
            <p:ph type="sldNum" sz="quarter" idx="12"/>
          </p:nvPr>
        </p:nvSpPr>
        <p:spPr/>
        <p:txBody>
          <a:bodyPr/>
          <a:lstStyle/>
          <a:p>
            <a:pPr>
              <a:defRPr/>
            </a:pPr>
            <a:fld id="{48150497-24D8-4569-AD89-C809A5374755}" type="slidenum">
              <a:rPr lang="zh-TW" altLang="en-US"/>
              <a:pPr>
                <a:defRPr/>
              </a:pPr>
              <a:t>46</a:t>
            </a:fld>
            <a:endParaRPr lang="zh-TW" altLang="en-US"/>
          </a:p>
        </p:txBody>
      </p:sp>
    </p:spTree>
    <p:extLst>
      <p:ext uri="{BB962C8B-B14F-4D97-AF65-F5344CB8AC3E}">
        <p14:creationId xmlns:p14="http://schemas.microsoft.com/office/powerpoint/2010/main" val="20408920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a:xfrm>
            <a:off x="422312" y="685889"/>
            <a:ext cx="8299376"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多元</a:t>
            </a:r>
            <a:r>
              <a:rPr lang="zh-TW" altLang="en-US" sz="3200" b="1" dirty="0">
                <a:solidFill>
                  <a:srgbClr val="C00000"/>
                </a:solidFill>
                <a:latin typeface="微軟正黑體" pitchFamily="34" charset="-120"/>
                <a:ea typeface="微軟正黑體" panose="020B0604030504040204" pitchFamily="34" charset="-120"/>
              </a:rPr>
              <a:t>發展項目積分採</a:t>
            </a:r>
            <a:r>
              <a:rPr lang="zh-TW" altLang="en-US" sz="3200" b="1" dirty="0" smtClean="0">
                <a:solidFill>
                  <a:srgbClr val="C00000"/>
                </a:solidFill>
                <a:latin typeface="微軟正黑體" pitchFamily="34" charset="-120"/>
                <a:ea typeface="微軟正黑體" panose="020B0604030504040204" pitchFamily="34" charset="-120"/>
              </a:rPr>
              <a:t>計</a:t>
            </a:r>
          </a:p>
        </p:txBody>
      </p:sp>
      <p:sp>
        <p:nvSpPr>
          <p:cNvPr id="59396" name="投影片編號版面配置區 4"/>
          <p:cNvSpPr>
            <a:spLocks noGrp="1"/>
          </p:cNvSpPr>
          <p:nvPr>
            <p:ph type="sldNum" sz="quarter" idx="12"/>
          </p:nvPr>
        </p:nvSpPr>
        <p:spPr>
          <a:ln>
            <a:miter lim="800000"/>
            <a:headEnd/>
            <a:tailEnd/>
          </a:ln>
        </p:spPr>
        <p:txBody>
          <a:bodyPr/>
          <a:lstStyle/>
          <a:p>
            <a:pPr>
              <a:defRPr/>
            </a:pPr>
            <a:fld id="{D31E9F7A-DB0C-41E0-B888-9F64A21360E4}" type="slidenum">
              <a:rPr lang="en-US" altLang="zh-TW">
                <a:latin typeface="Arial" pitchFamily="34" charset="0"/>
              </a:rPr>
              <a:pPr>
                <a:defRPr/>
              </a:pPr>
              <a:t>47</a:t>
            </a:fld>
            <a:endParaRPr lang="en-US" altLang="zh-TW">
              <a:latin typeface="Arial" pitchFamily="34" charset="0"/>
            </a:endParaRPr>
          </a:p>
        </p:txBody>
      </p:sp>
      <p:graphicFrame>
        <p:nvGraphicFramePr>
          <p:cNvPr id="6" name="資料庫圖表 5"/>
          <p:cNvGraphicFramePr/>
          <p:nvPr>
            <p:extLst>
              <p:ext uri="{D42A27DB-BD31-4B8C-83A1-F6EECF244321}">
                <p14:modId xmlns:p14="http://schemas.microsoft.com/office/powerpoint/2010/main" val="1117230514"/>
              </p:ext>
            </p:extLst>
          </p:nvPr>
        </p:nvGraphicFramePr>
        <p:xfrm>
          <a:off x="323528" y="1882912"/>
          <a:ext cx="8496944" cy="4570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矩形 1"/>
          <p:cNvSpPr/>
          <p:nvPr/>
        </p:nvSpPr>
        <p:spPr>
          <a:xfrm>
            <a:off x="3248561" y="1412776"/>
            <a:ext cx="2646878" cy="584775"/>
          </a:xfrm>
          <a:prstGeom prst="rect">
            <a:avLst/>
          </a:prstGeom>
        </p:spPr>
        <p:txBody>
          <a:bodyPr wrap="none">
            <a:spAutoFit/>
          </a:bodyPr>
          <a:lstStyle/>
          <a:p>
            <a:r>
              <a:rPr lang="zh-TW" altLang="zh-TW" sz="3200" b="1" dirty="0">
                <a:solidFill>
                  <a:srgbClr val="660066"/>
                </a:solidFill>
                <a:latin typeface="微軟正黑體" pitchFamily="34" charset="-120"/>
                <a:ea typeface="微軟正黑體" panose="020B0604030504040204" pitchFamily="34" charset="-120"/>
              </a:rPr>
              <a:t>特</a:t>
            </a:r>
            <a:r>
              <a:rPr lang="zh-TW" altLang="en-US" sz="3200" b="1" dirty="0">
                <a:solidFill>
                  <a:srgbClr val="660066"/>
                </a:solidFill>
                <a:latin typeface="微軟正黑體" pitchFamily="34" charset="-120"/>
                <a:ea typeface="微軟正黑體" panose="020B0604030504040204" pitchFamily="34" charset="-120"/>
              </a:rPr>
              <a:t>殊情況</a:t>
            </a:r>
            <a:r>
              <a:rPr lang="zh-TW" altLang="zh-TW" sz="3200" b="1" dirty="0">
                <a:solidFill>
                  <a:srgbClr val="660066"/>
                </a:solidFill>
                <a:latin typeface="微軟正黑體" pitchFamily="34" charset="-120"/>
                <a:ea typeface="微軟正黑體" panose="020B0604030504040204" pitchFamily="34" charset="-120"/>
              </a:rPr>
              <a:t>學生</a:t>
            </a:r>
            <a:endParaRPr lang="zh-TW" altLang="en-US" sz="3200" b="1" dirty="0">
              <a:solidFill>
                <a:srgbClr val="660066"/>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254563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646994" y="692696"/>
            <a:ext cx="7992887"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國中</a:t>
            </a:r>
            <a:r>
              <a:rPr lang="zh-TW" altLang="en-US" sz="3200" b="1" dirty="0">
                <a:solidFill>
                  <a:srgbClr val="C00000"/>
                </a:solidFill>
                <a:latin typeface="微軟正黑體" pitchFamily="34" charset="-120"/>
                <a:ea typeface="微軟正黑體" panose="020B0604030504040204" pitchFamily="34" charset="-120"/>
              </a:rPr>
              <a:t>會考等第積分</a:t>
            </a:r>
            <a:r>
              <a:rPr lang="zh-TW" altLang="en-US" sz="3200" b="1" dirty="0" smtClean="0">
                <a:solidFill>
                  <a:srgbClr val="C00000"/>
                </a:solidFill>
                <a:latin typeface="微軟正黑體" pitchFamily="34" charset="-120"/>
                <a:ea typeface="微軟正黑體" panose="020B0604030504040204" pitchFamily="34" charset="-120"/>
              </a:rPr>
              <a:t>換算</a:t>
            </a:r>
          </a:p>
        </p:txBody>
      </p:sp>
      <p:graphicFrame>
        <p:nvGraphicFramePr>
          <p:cNvPr id="11" name="內容版面配置區 3"/>
          <p:cNvGraphicFramePr>
            <a:graphicFrameLocks/>
          </p:cNvGraphicFramePr>
          <p:nvPr>
            <p:extLst>
              <p:ext uri="{D42A27DB-BD31-4B8C-83A1-F6EECF244321}">
                <p14:modId xmlns:p14="http://schemas.microsoft.com/office/powerpoint/2010/main" val="514267218"/>
              </p:ext>
            </p:extLst>
          </p:nvPr>
        </p:nvGraphicFramePr>
        <p:xfrm>
          <a:off x="607122" y="1772816"/>
          <a:ext cx="8280000" cy="406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投影片編號版面配置區 12"/>
          <p:cNvSpPr>
            <a:spLocks noGrp="1"/>
          </p:cNvSpPr>
          <p:nvPr>
            <p:ph type="sldNum" sz="quarter" idx="12"/>
          </p:nvPr>
        </p:nvSpPr>
        <p:spPr>
          <a:xfrm>
            <a:off x="6600825" y="6334126"/>
            <a:ext cx="2133600" cy="365125"/>
          </a:xfrm>
        </p:spPr>
        <p:txBody>
          <a:bodyPr/>
          <a:lstStyle/>
          <a:p>
            <a:pPr>
              <a:defRPr/>
            </a:pPr>
            <a:fld id="{1A7C0F8D-59EE-4B6C-96AF-2B95C533E93C}" type="slidenum">
              <a:rPr lang="zh-TW" altLang="en-US"/>
              <a:pPr>
                <a:defRPr/>
              </a:pPr>
              <a:t>48</a:t>
            </a:fld>
            <a:endParaRPr lang="zh-TW" altLang="en-US"/>
          </a:p>
        </p:txBody>
      </p:sp>
    </p:spTree>
    <p:extLst>
      <p:ext uri="{BB962C8B-B14F-4D97-AF65-F5344CB8AC3E}">
        <p14:creationId xmlns:p14="http://schemas.microsoft.com/office/powerpoint/2010/main" val="192289561"/>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518864" y="836712"/>
            <a:ext cx="8229600" cy="8509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國中</a:t>
            </a:r>
            <a:r>
              <a:rPr lang="zh-TW" altLang="en-US" sz="3200" b="1" dirty="0">
                <a:solidFill>
                  <a:srgbClr val="C00000"/>
                </a:solidFill>
                <a:latin typeface="微軟正黑體" pitchFamily="34" charset="-120"/>
                <a:ea typeface="微軟正黑體" panose="020B0604030504040204" pitchFamily="34" charset="-120"/>
              </a:rPr>
              <a:t>會考標示積點</a:t>
            </a:r>
            <a:r>
              <a:rPr lang="zh-TW" altLang="en-US" sz="3200" b="1" dirty="0" smtClean="0">
                <a:solidFill>
                  <a:srgbClr val="C00000"/>
                </a:solidFill>
                <a:latin typeface="微軟正黑體" pitchFamily="34" charset="-120"/>
                <a:ea typeface="微軟正黑體" panose="020B0604030504040204" pitchFamily="34" charset="-120"/>
              </a:rPr>
              <a:t>換算</a:t>
            </a:r>
          </a:p>
        </p:txBody>
      </p:sp>
      <p:sp>
        <p:nvSpPr>
          <p:cNvPr id="5" name="投影片編號版面配置區 4"/>
          <p:cNvSpPr>
            <a:spLocks noGrp="1"/>
          </p:cNvSpPr>
          <p:nvPr>
            <p:ph type="sldNum" sz="quarter" idx="12"/>
          </p:nvPr>
        </p:nvSpPr>
        <p:spPr/>
        <p:txBody>
          <a:bodyPr/>
          <a:lstStyle/>
          <a:p>
            <a:pPr>
              <a:defRPr/>
            </a:pPr>
            <a:fld id="{6EF44663-93DB-486A-91FE-2C2D01903E8C}" type="slidenum">
              <a:rPr lang="en-US" altLang="zh-TW"/>
              <a:pPr>
                <a:defRPr/>
              </a:pPr>
              <a:t>49</a:t>
            </a:fld>
            <a:endParaRPr lang="en-US" altLang="zh-TW"/>
          </a:p>
        </p:txBody>
      </p:sp>
      <p:graphicFrame>
        <p:nvGraphicFramePr>
          <p:cNvPr id="6" name="資料庫圖表 5"/>
          <p:cNvGraphicFramePr/>
          <p:nvPr>
            <p:extLst>
              <p:ext uri="{D42A27DB-BD31-4B8C-83A1-F6EECF244321}">
                <p14:modId xmlns:p14="http://schemas.microsoft.com/office/powerpoint/2010/main" val="3688352921"/>
              </p:ext>
            </p:extLst>
          </p:nvPr>
        </p:nvGraphicFramePr>
        <p:xfrm>
          <a:off x="723947" y="1628800"/>
          <a:ext cx="778674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矩形 6"/>
          <p:cNvSpPr/>
          <p:nvPr/>
        </p:nvSpPr>
        <p:spPr>
          <a:xfrm>
            <a:off x="711795" y="4660546"/>
            <a:ext cx="7830244" cy="928694"/>
          </a:xfrm>
          <a:prstGeom prst="roundRect">
            <a:avLst/>
          </a:prstGeom>
          <a:solidFill>
            <a:srgbClr val="660033"/>
          </a:solidFill>
        </p:spPr>
        <p:style>
          <a:lnRef idx="0">
            <a:schemeClr val="accent1"/>
          </a:lnRef>
          <a:fillRef idx="3">
            <a:schemeClr val="accent1"/>
          </a:fillRef>
          <a:effectRef idx="3">
            <a:schemeClr val="accent1"/>
          </a:effectRef>
          <a:fontRef idx="minor">
            <a:schemeClr val="lt1"/>
          </a:fontRef>
        </p:style>
        <p:txBody>
          <a:bodyPr anchor="ctr"/>
          <a:lstStyle/>
          <a:p>
            <a:pPr marL="0" lvl="1" algn="ctr" fontAlgn="auto">
              <a:spcBef>
                <a:spcPts val="0"/>
              </a:spcBef>
              <a:spcAft>
                <a:spcPts val="0"/>
              </a:spcAft>
              <a:defRPr/>
            </a:pPr>
            <a:r>
              <a:rPr kumimoji="0" lang="zh-TW" altLang="zh-TW" sz="2400" b="1" dirty="0">
                <a:latin typeface="微軟正黑體" pitchFamily="34" charset="-120"/>
                <a:ea typeface="微軟正黑體" pitchFamily="34" charset="-120"/>
              </a:rPr>
              <a:t>五科總標示合計上限</a:t>
            </a:r>
            <a:r>
              <a:rPr kumimoji="0" lang="en-US" altLang="zh-TW" sz="2400" b="1" dirty="0">
                <a:latin typeface="微軟正黑體" pitchFamily="34" charset="-120"/>
                <a:ea typeface="微軟正黑體" pitchFamily="34" charset="-120"/>
              </a:rPr>
              <a:t>35</a:t>
            </a:r>
            <a:r>
              <a:rPr kumimoji="0" lang="zh-TW" altLang="zh-TW" sz="2400" b="1" dirty="0">
                <a:latin typeface="微軟正黑體" pitchFamily="34" charset="-120"/>
                <a:ea typeface="微軟正黑體" pitchFamily="34" charset="-120"/>
              </a:rPr>
              <a:t>點</a:t>
            </a:r>
            <a:endParaRPr kumimoji="0" lang="zh-TW" altLang="en-US" sz="2400" b="1" dirty="0">
              <a:latin typeface="微軟正黑體" pitchFamily="34" charset="-120"/>
              <a:ea typeface="微軟正黑體" pitchFamily="34" charset="-120"/>
            </a:endParaRPr>
          </a:p>
        </p:txBody>
      </p:sp>
    </p:spTree>
    <p:extLst>
      <p:ext uri="{BB962C8B-B14F-4D97-AF65-F5344CB8AC3E}">
        <p14:creationId xmlns:p14="http://schemas.microsoft.com/office/powerpoint/2010/main" val="14302503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5CE928D4-54E8-4CD3-860F-685636246BA6}"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5</a:t>
            </a:fld>
            <a:endParaRPr lang="en-US" altLang="zh-TW" sz="1200" smtClean="0">
              <a:solidFill>
                <a:srgbClr val="9A5315"/>
              </a:solidFill>
              <a:latin typeface="Times New Roman" pitchFamily="18" charset="0"/>
              <a:ea typeface="新細明體" pitchFamily="18" charset="-120"/>
              <a:cs typeface="Times New Roman" pitchFamily="18" charset="0"/>
            </a:endParaRPr>
          </a:p>
        </p:txBody>
      </p:sp>
      <p:sp>
        <p:nvSpPr>
          <p:cNvPr id="6" name="標題 2"/>
          <p:cNvSpPr>
            <a:spLocks noGrp="1"/>
          </p:cNvSpPr>
          <p:nvPr>
            <p:ph type="title"/>
          </p:nvPr>
        </p:nvSpPr>
        <p:spPr>
          <a:xfrm>
            <a:off x="1691680" y="756409"/>
            <a:ext cx="5256584" cy="944399"/>
          </a:xfrm>
        </p:spPr>
        <p:txBody>
          <a:bodyPr>
            <a:normAutofit/>
          </a:bodyPr>
          <a:lstStyle/>
          <a:p>
            <a:pPr eaLnBrk="1" hangingPunct="1">
              <a:defRPr/>
            </a:pPr>
            <a:r>
              <a:rPr lang="en-US" altLang="zh-TW" sz="4400" b="1" dirty="0">
                <a:solidFill>
                  <a:srgbClr val="C00000"/>
                </a:solidFill>
                <a:latin typeface="+mj-ea"/>
                <a:ea typeface="+mj-ea"/>
              </a:rPr>
              <a:t>12</a:t>
            </a:r>
            <a:r>
              <a:rPr altLang="en-US" sz="4400" b="1" dirty="0">
                <a:solidFill>
                  <a:srgbClr val="C00000"/>
                </a:solidFill>
                <a:latin typeface="+mj-ea"/>
                <a:ea typeface="+mj-ea"/>
              </a:rPr>
              <a:t>年國教免學費政策</a:t>
            </a:r>
          </a:p>
        </p:txBody>
      </p:sp>
      <p:sp>
        <p:nvSpPr>
          <p:cNvPr id="7" name="內容版面配置區 2"/>
          <p:cNvSpPr>
            <a:spLocks/>
          </p:cNvSpPr>
          <p:nvPr/>
        </p:nvSpPr>
        <p:spPr bwMode="auto">
          <a:xfrm>
            <a:off x="202391" y="1700808"/>
            <a:ext cx="8609211" cy="4522763"/>
          </a:xfrm>
          <a:prstGeom prst="rect">
            <a:avLst/>
          </a:prstGeom>
          <a:noFill/>
          <a:ln>
            <a:noFill/>
          </a:ln>
          <a:extLst/>
        </p:spPr>
        <p:txBody>
          <a:bodyPr/>
          <a:lstStyle>
            <a:lvl1pPr marL="342900" indent="-3429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spcBef>
                <a:spcPts val="1200"/>
              </a:spcBef>
              <a:defRPr/>
            </a:pPr>
            <a:r>
              <a:rPr lang="zh-TW" altLang="en-US" sz="2800" b="1" dirty="0" smtClean="0">
                <a:solidFill>
                  <a:prstClr val="black"/>
                </a:solidFill>
                <a:latin typeface="標楷體" pitchFamily="65" charset="-120"/>
                <a:ea typeface="標楷體" pitchFamily="65" charset="-120"/>
              </a:rPr>
              <a:t>自</a:t>
            </a:r>
            <a:r>
              <a:rPr lang="en-US" altLang="zh-TW" sz="2800" b="1" dirty="0" smtClean="0">
                <a:solidFill>
                  <a:prstClr val="black"/>
                </a:solidFill>
                <a:latin typeface="標楷體" pitchFamily="65" charset="-120"/>
                <a:ea typeface="標楷體" pitchFamily="65" charset="-120"/>
              </a:rPr>
              <a:t>103</a:t>
            </a:r>
            <a:r>
              <a:rPr lang="zh-TW" altLang="en-US" sz="2800" b="1" dirty="0">
                <a:solidFill>
                  <a:prstClr val="black"/>
                </a:solidFill>
                <a:latin typeface="標楷體" pitchFamily="65" charset="-120"/>
                <a:ea typeface="標楷體" pitchFamily="65" charset="-120"/>
              </a:rPr>
              <a:t>學年</a:t>
            </a:r>
            <a:r>
              <a:rPr lang="zh-TW" altLang="en-US" sz="2800" b="1" dirty="0" smtClean="0">
                <a:solidFill>
                  <a:prstClr val="black"/>
                </a:solidFill>
                <a:latin typeface="標楷體" pitchFamily="65" charset="-120"/>
                <a:ea typeface="標楷體" pitchFamily="65" charset="-120"/>
              </a:rPr>
              <a:t>度起實施</a:t>
            </a:r>
            <a:endParaRPr lang="en-US" altLang="zh-TW" sz="2800" b="1" dirty="0">
              <a:solidFill>
                <a:prstClr val="black"/>
              </a:solidFill>
              <a:latin typeface="標楷體" pitchFamily="65" charset="-120"/>
              <a:ea typeface="標楷體" pitchFamily="65" charset="-120"/>
            </a:endParaRPr>
          </a:p>
          <a:p>
            <a:pPr>
              <a:spcBef>
                <a:spcPts val="1200"/>
              </a:spcBef>
              <a:buFont typeface="Arial" pitchFamily="34" charset="0"/>
              <a:buNone/>
              <a:defRPr/>
            </a:pPr>
            <a:r>
              <a:rPr lang="zh-TW" altLang="en-US" sz="2800" b="1" dirty="0">
                <a:solidFill>
                  <a:prstClr val="black"/>
                </a:solidFill>
                <a:latin typeface="標楷體" pitchFamily="65" charset="-120"/>
                <a:ea typeface="標楷體" pitchFamily="65" charset="-120"/>
              </a:rPr>
              <a:t> </a:t>
            </a:r>
            <a:r>
              <a:rPr lang="en-US" altLang="zh-TW" sz="2800" b="1" dirty="0" smtClean="0">
                <a:solidFill>
                  <a:prstClr val="black"/>
                </a:solidFill>
                <a:latin typeface="標楷體" pitchFamily="65" charset="-120"/>
                <a:ea typeface="標楷體" pitchFamily="65" charset="-120"/>
              </a:rPr>
              <a:t>(1)</a:t>
            </a:r>
            <a:r>
              <a:rPr lang="zh-TW" altLang="en-US" sz="2800" b="1" dirty="0" smtClean="0">
                <a:solidFill>
                  <a:srgbClr val="FF0000"/>
                </a:solidFill>
                <a:latin typeface="標楷體" pitchFamily="65" charset="-120"/>
                <a:ea typeface="標楷體" pitchFamily="65" charset="-120"/>
              </a:rPr>
              <a:t>技術型高中</a:t>
            </a:r>
            <a:r>
              <a:rPr lang="en-US" altLang="zh-TW" sz="2800" b="1" dirty="0" smtClean="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五專前三年</a:t>
            </a:r>
            <a:r>
              <a:rPr lang="en-US" altLang="zh-TW" sz="2800" b="1" dirty="0">
                <a:solidFill>
                  <a:srgbClr val="FF0000"/>
                </a:solidFill>
                <a:latin typeface="標楷體" pitchFamily="65" charset="-120"/>
                <a:ea typeface="標楷體" pitchFamily="65" charset="-120"/>
              </a:rPr>
              <a:t>)</a:t>
            </a:r>
            <a:r>
              <a:rPr lang="zh-TW" altLang="en-US" sz="2800" b="1" dirty="0">
                <a:solidFill>
                  <a:srgbClr val="FF0000"/>
                </a:solidFill>
                <a:latin typeface="標楷體" pitchFamily="65" charset="-120"/>
                <a:ea typeface="標楷體" pitchFamily="65" charset="-120"/>
              </a:rPr>
              <a:t>全面免</a:t>
            </a:r>
            <a:r>
              <a:rPr lang="zh-TW" altLang="en-US" sz="2800" b="1" dirty="0" smtClean="0">
                <a:solidFill>
                  <a:srgbClr val="FF0000"/>
                </a:solidFill>
                <a:latin typeface="標楷體" pitchFamily="65" charset="-120"/>
                <a:ea typeface="標楷體" pitchFamily="65" charset="-120"/>
              </a:rPr>
              <a:t>學費。</a:t>
            </a:r>
            <a:r>
              <a:rPr lang="zh-TW" altLang="en-US" sz="1050" b="1" dirty="0" smtClean="0">
                <a:solidFill>
                  <a:srgbClr val="0000FF"/>
                </a:solidFill>
                <a:latin typeface="標楷體" pitchFamily="65" charset="-120"/>
                <a:ea typeface="標楷體" pitchFamily="65" charset="-120"/>
              </a:rPr>
              <a:t>  </a:t>
            </a:r>
            <a:endParaRPr lang="en-US" altLang="zh-TW" sz="1050" b="1" dirty="0" smtClean="0">
              <a:solidFill>
                <a:srgbClr val="0000FF"/>
              </a:solidFill>
              <a:latin typeface="標楷體" pitchFamily="65" charset="-120"/>
              <a:ea typeface="標楷體" pitchFamily="65" charset="-120"/>
            </a:endParaRPr>
          </a:p>
          <a:p>
            <a:pPr>
              <a:spcBef>
                <a:spcPts val="1200"/>
              </a:spcBef>
              <a:buFont typeface="Arial" pitchFamily="34" charset="0"/>
              <a:buNone/>
              <a:defRPr/>
            </a:pPr>
            <a:r>
              <a:rPr lang="zh-TW" altLang="en-US" sz="2800" b="1" dirty="0" smtClean="0">
                <a:solidFill>
                  <a:prstClr val="black"/>
                </a:solidFill>
                <a:latin typeface="標楷體" pitchFamily="65" charset="-120"/>
                <a:ea typeface="標楷體" pitchFamily="65" charset="-120"/>
              </a:rPr>
              <a:t> </a:t>
            </a:r>
            <a:r>
              <a:rPr lang="en-US" altLang="zh-TW" sz="2800" b="1" dirty="0" smtClean="0">
                <a:solidFill>
                  <a:prstClr val="black"/>
                </a:solidFill>
                <a:latin typeface="標楷體" pitchFamily="65" charset="-120"/>
                <a:ea typeface="標楷體" pitchFamily="65" charset="-120"/>
              </a:rPr>
              <a:t>(2)</a:t>
            </a:r>
            <a:r>
              <a:rPr lang="zh-TW" altLang="en-US" sz="2800" b="1" dirty="0" smtClean="0">
                <a:solidFill>
                  <a:srgbClr val="FF0000"/>
                </a:solidFill>
                <a:latin typeface="標楷體" pitchFamily="65" charset="-120"/>
                <a:ea typeface="標楷體" pitchFamily="65" charset="-120"/>
              </a:rPr>
              <a:t>普通型高中、技術型高中普通科：</a:t>
            </a:r>
            <a:r>
              <a:rPr lang="zh-TW" altLang="en-US" sz="1200" b="1" dirty="0" smtClean="0">
                <a:solidFill>
                  <a:srgbClr val="0000FF"/>
                </a:solidFill>
                <a:latin typeface="標楷體" pitchFamily="65" charset="-120"/>
                <a:ea typeface="標楷體" pitchFamily="65" charset="-120"/>
              </a:rPr>
              <a:t>  </a:t>
            </a:r>
            <a:r>
              <a:rPr lang="en-US" altLang="zh-TW" sz="2800" b="1" dirty="0" smtClean="0">
                <a:solidFill>
                  <a:srgbClr val="FF0000"/>
                </a:solidFill>
                <a:latin typeface="標楷體" pitchFamily="65" charset="-120"/>
                <a:ea typeface="標楷體" pitchFamily="65" charset="-120"/>
              </a:rPr>
              <a:t/>
            </a:r>
            <a:br>
              <a:rPr lang="en-US" altLang="zh-TW" sz="2800" b="1" dirty="0" smtClean="0">
                <a:solidFill>
                  <a:srgbClr val="FF0000"/>
                </a:solidFill>
                <a:latin typeface="標楷體" pitchFamily="65" charset="-120"/>
                <a:ea typeface="標楷體" pitchFamily="65" charset="-120"/>
              </a:rPr>
            </a:br>
            <a:r>
              <a:rPr lang="en-US" altLang="zh-TW" sz="2800" b="1" dirty="0" smtClean="0">
                <a:solidFill>
                  <a:srgbClr val="FF0000"/>
                </a:solidFill>
                <a:latin typeface="標楷體" pitchFamily="65" charset="-120"/>
                <a:ea typeface="標楷體" pitchFamily="65" charset="-120"/>
              </a:rPr>
              <a:t>  </a:t>
            </a:r>
            <a:r>
              <a:rPr lang="en-US" altLang="zh-TW" sz="2400" b="1" dirty="0" smtClean="0">
                <a:solidFill>
                  <a:srgbClr val="FF0000"/>
                </a:solidFill>
                <a:latin typeface="標楷體" pitchFamily="65" charset="-120"/>
                <a:ea typeface="標楷體" pitchFamily="65" charset="-120"/>
              </a:rPr>
              <a:t>●</a:t>
            </a:r>
            <a:r>
              <a:rPr lang="zh-TW" altLang="en-US" sz="2400" b="1" dirty="0" smtClean="0">
                <a:solidFill>
                  <a:prstClr val="black"/>
                </a:solidFill>
                <a:latin typeface="標楷體" pitchFamily="65" charset="-120"/>
                <a:ea typeface="標楷體" pitchFamily="65" charset="-120"/>
              </a:rPr>
              <a:t>凡家戶</a:t>
            </a:r>
            <a:r>
              <a:rPr lang="zh-TW" altLang="en-US" sz="2400" b="1" dirty="0">
                <a:solidFill>
                  <a:prstClr val="black"/>
                </a:solidFill>
                <a:latin typeface="標楷體" pitchFamily="65" charset="-120"/>
                <a:ea typeface="標楷體" pitchFamily="65" charset="-120"/>
              </a:rPr>
              <a:t>所得</a:t>
            </a:r>
            <a:r>
              <a:rPr lang="en-US" altLang="zh-TW" sz="2400" b="1" dirty="0">
                <a:solidFill>
                  <a:srgbClr val="FF0000"/>
                </a:solidFill>
                <a:latin typeface="標楷體" pitchFamily="65" charset="-120"/>
                <a:ea typeface="標楷體" pitchFamily="65" charset="-120"/>
              </a:rPr>
              <a:t>148</a:t>
            </a:r>
            <a:r>
              <a:rPr lang="zh-TW" altLang="en-US" sz="2400" b="1" dirty="0">
                <a:solidFill>
                  <a:srgbClr val="FF0000"/>
                </a:solidFill>
                <a:latin typeface="標楷體" pitchFamily="65" charset="-120"/>
                <a:ea typeface="標楷體" pitchFamily="65" charset="-120"/>
              </a:rPr>
              <a:t>萬元</a:t>
            </a:r>
            <a:r>
              <a:rPr lang="zh-TW" altLang="en-US" sz="2400" b="1" dirty="0" smtClean="0">
                <a:solidFill>
                  <a:prstClr val="black"/>
                </a:solidFill>
                <a:latin typeface="標楷體" pitchFamily="65" charset="-120"/>
                <a:ea typeface="標楷體" pitchFamily="65" charset="-120"/>
              </a:rPr>
              <a:t>以下免學費</a:t>
            </a:r>
            <a:r>
              <a:rPr lang="en-US" altLang="zh-TW" sz="1600" b="1" dirty="0" smtClean="0">
                <a:solidFill>
                  <a:srgbClr val="3333FF"/>
                </a:solidFill>
                <a:latin typeface="標楷體" pitchFamily="65" charset="-120"/>
                <a:ea typeface="標楷體" pitchFamily="65" charset="-120"/>
              </a:rPr>
              <a:t>(</a:t>
            </a:r>
            <a:r>
              <a:rPr lang="zh-TW" altLang="en-US" sz="1600" b="1" dirty="0" smtClean="0">
                <a:solidFill>
                  <a:srgbClr val="3333FF"/>
                </a:solidFill>
                <a:latin typeface="標楷體" pitchFamily="65" charset="-120"/>
                <a:ea typeface="標楷體" pitchFamily="65" charset="-120"/>
              </a:rPr>
              <a:t>公立高中約</a:t>
            </a:r>
            <a:r>
              <a:rPr lang="en-US" altLang="zh-TW" sz="1600" b="1" dirty="0" smtClean="0">
                <a:solidFill>
                  <a:srgbClr val="3333FF"/>
                </a:solidFill>
                <a:latin typeface="標楷體" pitchFamily="65" charset="-120"/>
                <a:ea typeface="標楷體" pitchFamily="65" charset="-120"/>
              </a:rPr>
              <a:t>6240</a:t>
            </a:r>
            <a:r>
              <a:rPr lang="zh-TW" altLang="en-US" sz="1600" b="1" dirty="0" smtClean="0">
                <a:solidFill>
                  <a:srgbClr val="3333FF"/>
                </a:solidFill>
                <a:latin typeface="標楷體"/>
                <a:ea typeface="標楷體"/>
              </a:rPr>
              <a:t>、私立高中約</a:t>
            </a:r>
            <a:r>
              <a:rPr lang="en-US" altLang="zh-TW" sz="1600" b="1" dirty="0" smtClean="0">
                <a:solidFill>
                  <a:srgbClr val="3333FF"/>
                </a:solidFill>
                <a:latin typeface="標楷體"/>
                <a:ea typeface="標楷體"/>
              </a:rPr>
              <a:t>22800</a:t>
            </a:r>
            <a:r>
              <a:rPr lang="en-US" altLang="zh-TW" sz="1600" b="1" dirty="0" smtClean="0">
                <a:solidFill>
                  <a:srgbClr val="3333FF"/>
                </a:solidFill>
                <a:latin typeface="標楷體" pitchFamily="65" charset="-120"/>
                <a:ea typeface="標楷體" pitchFamily="65" charset="-120"/>
              </a:rPr>
              <a:t>)</a:t>
            </a:r>
            <a:r>
              <a:rPr lang="zh-TW" altLang="en-US" sz="1600" b="1" dirty="0" smtClean="0">
                <a:solidFill>
                  <a:srgbClr val="3333FF"/>
                </a:solidFill>
                <a:latin typeface="標楷體" pitchFamily="65" charset="-120"/>
                <a:ea typeface="標楷體" pitchFamily="65" charset="-120"/>
              </a:rPr>
              <a:t>   </a:t>
            </a:r>
            <a:endParaRPr lang="en-US" altLang="zh-TW" sz="1600" b="1" dirty="0">
              <a:solidFill>
                <a:srgbClr val="3333FF"/>
              </a:solidFill>
              <a:latin typeface="標楷體" pitchFamily="65" charset="-120"/>
              <a:ea typeface="標楷體" pitchFamily="65" charset="-120"/>
            </a:endParaRPr>
          </a:p>
          <a:p>
            <a:pPr>
              <a:spcBef>
                <a:spcPts val="1200"/>
              </a:spcBef>
              <a:buFont typeface="Arial" pitchFamily="34" charset="0"/>
              <a:buNone/>
              <a:defRPr/>
            </a:pPr>
            <a:r>
              <a:rPr lang="zh-TW" altLang="en-US" sz="2800" b="1" dirty="0" smtClean="0">
                <a:solidFill>
                  <a:prstClr val="black"/>
                </a:solidFill>
                <a:latin typeface="標楷體" pitchFamily="65" charset="-120"/>
                <a:ea typeface="標楷體" pitchFamily="65" charset="-120"/>
              </a:rPr>
              <a:t> </a:t>
            </a:r>
            <a:r>
              <a:rPr lang="en-US" altLang="zh-TW" sz="2800" b="1" dirty="0" smtClean="0">
                <a:solidFill>
                  <a:prstClr val="black"/>
                </a:solidFill>
                <a:latin typeface="標楷體" pitchFamily="65" charset="-120"/>
                <a:ea typeface="標楷體" pitchFamily="65" charset="-120"/>
              </a:rPr>
              <a:t>(3)</a:t>
            </a:r>
            <a:r>
              <a:rPr lang="zh-TW" altLang="en-US" sz="2800" b="1" dirty="0" smtClean="0">
                <a:solidFill>
                  <a:srgbClr val="FF0000"/>
                </a:solidFill>
                <a:latin typeface="標楷體" pitchFamily="65" charset="-120"/>
                <a:ea typeface="標楷體" pitchFamily="65" charset="-120"/>
              </a:rPr>
              <a:t>綜合型高中</a:t>
            </a:r>
            <a:r>
              <a:rPr lang="zh-TW" altLang="en-US" sz="2800" b="1" dirty="0">
                <a:solidFill>
                  <a:prstClr val="black"/>
                </a:solidFill>
                <a:latin typeface="標楷體" pitchFamily="65" charset="-120"/>
                <a:ea typeface="標楷體" pitchFamily="65" charset="-120"/>
              </a:rPr>
              <a:t>：</a:t>
            </a:r>
            <a:r>
              <a:rPr lang="zh-TW" altLang="en-US" sz="2800" b="1" dirty="0" smtClean="0">
                <a:solidFill>
                  <a:prstClr val="black"/>
                </a:solidFill>
                <a:latin typeface="標楷體" pitchFamily="65" charset="-120"/>
                <a:ea typeface="標楷體" pitchFamily="65" charset="-120"/>
              </a:rPr>
              <a:t>高一比照</a:t>
            </a:r>
            <a:r>
              <a:rPr lang="zh-TW" altLang="en-US" sz="2800" b="1" dirty="0" smtClean="0">
                <a:solidFill>
                  <a:srgbClr val="FF0000"/>
                </a:solidFill>
                <a:latin typeface="標楷體" pitchFamily="65" charset="-120"/>
                <a:ea typeface="標楷體" pitchFamily="65" charset="-120"/>
              </a:rPr>
              <a:t>技術型高中</a:t>
            </a:r>
            <a:r>
              <a:rPr lang="zh-TW" altLang="en-US" sz="2800" b="1" dirty="0" smtClean="0">
                <a:solidFill>
                  <a:prstClr val="black"/>
                </a:solidFill>
                <a:latin typeface="標楷體" pitchFamily="65" charset="-120"/>
                <a:ea typeface="標楷體" pitchFamily="65" charset="-120"/>
              </a:rPr>
              <a:t>免</a:t>
            </a:r>
            <a:r>
              <a:rPr lang="zh-TW" altLang="en-US" sz="2800" b="1" dirty="0">
                <a:solidFill>
                  <a:prstClr val="black"/>
                </a:solidFill>
                <a:latin typeface="標楷體" pitchFamily="65" charset="-120"/>
                <a:ea typeface="標楷體" pitchFamily="65" charset="-120"/>
              </a:rPr>
              <a:t>學費，高二、</a:t>
            </a:r>
            <a:r>
              <a:rPr lang="zh-TW" altLang="en-US" sz="2800" b="1" dirty="0" smtClean="0">
                <a:solidFill>
                  <a:prstClr val="black"/>
                </a:solidFill>
                <a:latin typeface="標楷體" pitchFamily="65" charset="-120"/>
                <a:ea typeface="標楷體" pitchFamily="65" charset="-120"/>
              </a:rPr>
              <a:t>三 </a:t>
            </a:r>
            <a:r>
              <a:rPr lang="zh-TW" altLang="en-US" sz="2800" b="1" dirty="0" smtClean="0">
                <a:solidFill>
                  <a:srgbClr val="FF0000"/>
                </a:solidFill>
                <a:latin typeface="標楷體" pitchFamily="65" charset="-120"/>
                <a:ea typeface="標楷體" pitchFamily="65" charset="-120"/>
              </a:rPr>
              <a:t>依</a:t>
            </a:r>
            <a:r>
              <a:rPr lang="zh-TW" altLang="en-US" sz="2800" b="1" dirty="0">
                <a:solidFill>
                  <a:srgbClr val="FF0000"/>
                </a:solidFill>
                <a:latin typeface="標楷體" pitchFamily="65" charset="-120"/>
                <a:ea typeface="標楷體" pitchFamily="65" charset="-120"/>
              </a:rPr>
              <a:t>所</a:t>
            </a:r>
            <a:r>
              <a:rPr lang="zh-TW" altLang="en-US" sz="2800" b="1" dirty="0" smtClean="0">
                <a:solidFill>
                  <a:srgbClr val="FF0000"/>
                </a:solidFill>
                <a:latin typeface="標楷體" pitchFamily="65" charset="-120"/>
                <a:ea typeface="標楷體" pitchFamily="65" charset="-120"/>
              </a:rPr>
              <a:t>選學</a:t>
            </a:r>
            <a:r>
              <a:rPr lang="zh-TW" altLang="en-US" sz="2800" b="1" dirty="0">
                <a:solidFill>
                  <a:srgbClr val="FF0000"/>
                </a:solidFill>
                <a:latin typeface="標楷體" pitchFamily="65" charset="-120"/>
                <a:ea typeface="標楷體" pitchFamily="65" charset="-120"/>
              </a:rPr>
              <a:t>程</a:t>
            </a:r>
            <a:r>
              <a:rPr lang="zh-TW" altLang="en-US" sz="2800" b="1" dirty="0" smtClean="0">
                <a:solidFill>
                  <a:srgbClr val="FF0000"/>
                </a:solidFill>
                <a:latin typeface="標楷體" pitchFamily="65" charset="-120"/>
                <a:ea typeface="標楷體" pitchFamily="65" charset="-120"/>
              </a:rPr>
              <a:t>比照技術型高中</a:t>
            </a:r>
            <a:r>
              <a:rPr lang="en-US" altLang="zh-TW" sz="2800" b="1" dirty="0" smtClean="0">
                <a:solidFill>
                  <a:srgbClr val="FF0000"/>
                </a:solidFill>
                <a:latin typeface="標楷體" pitchFamily="65" charset="-120"/>
                <a:ea typeface="標楷體" pitchFamily="65" charset="-120"/>
              </a:rPr>
              <a:t>(</a:t>
            </a:r>
            <a:r>
              <a:rPr lang="zh-TW" altLang="en-US" sz="2800" b="1" dirty="0" smtClean="0">
                <a:solidFill>
                  <a:srgbClr val="FF0000"/>
                </a:solidFill>
                <a:latin typeface="標楷體" pitchFamily="65" charset="-120"/>
                <a:ea typeface="標楷體" pitchFamily="65" charset="-120"/>
              </a:rPr>
              <a:t>職業學程</a:t>
            </a:r>
            <a:r>
              <a:rPr lang="en-US" altLang="zh-TW" sz="2800" b="1" dirty="0" smtClean="0">
                <a:solidFill>
                  <a:srgbClr val="FF0000"/>
                </a:solidFill>
                <a:latin typeface="標楷體" pitchFamily="65" charset="-120"/>
                <a:ea typeface="標楷體" pitchFamily="65" charset="-120"/>
              </a:rPr>
              <a:t>)</a:t>
            </a:r>
            <a:r>
              <a:rPr lang="zh-TW" altLang="en-US" sz="2800" b="1" dirty="0" smtClean="0">
                <a:solidFill>
                  <a:srgbClr val="FF0000"/>
                </a:solidFill>
                <a:latin typeface="標楷體" pitchFamily="65" charset="-120"/>
                <a:ea typeface="標楷體" pitchFamily="65" charset="-120"/>
              </a:rPr>
              <a:t>或普通型高中</a:t>
            </a:r>
            <a:r>
              <a:rPr lang="en-US" altLang="zh-TW" sz="2800" b="1" dirty="0" smtClean="0">
                <a:solidFill>
                  <a:srgbClr val="FF0000"/>
                </a:solidFill>
                <a:latin typeface="標楷體" pitchFamily="65" charset="-120"/>
                <a:ea typeface="標楷體" pitchFamily="65" charset="-120"/>
              </a:rPr>
              <a:t>(</a:t>
            </a:r>
            <a:r>
              <a:rPr lang="zh-TW" altLang="en-US" sz="2800" b="1" dirty="0" smtClean="0">
                <a:solidFill>
                  <a:srgbClr val="FF0000"/>
                </a:solidFill>
                <a:latin typeface="標楷體" pitchFamily="65" charset="-120"/>
                <a:ea typeface="標楷體" pitchFamily="65" charset="-120"/>
              </a:rPr>
              <a:t>普通學程</a:t>
            </a:r>
            <a:r>
              <a:rPr lang="en-US" altLang="zh-TW" sz="2800" b="1" dirty="0" smtClean="0">
                <a:solidFill>
                  <a:srgbClr val="FF0000"/>
                </a:solidFill>
                <a:latin typeface="標楷體" pitchFamily="65" charset="-120"/>
                <a:ea typeface="標楷體" pitchFamily="65" charset="-120"/>
              </a:rPr>
              <a:t>)</a:t>
            </a:r>
            <a:r>
              <a:rPr lang="zh-TW" altLang="en-US" sz="2800" b="1" dirty="0" smtClean="0">
                <a:solidFill>
                  <a:srgbClr val="FF0000"/>
                </a:solidFill>
                <a:latin typeface="標楷體" pitchFamily="65" charset="-120"/>
                <a:ea typeface="標楷體" pitchFamily="65" charset="-120"/>
              </a:rPr>
              <a:t>方式</a:t>
            </a:r>
            <a:r>
              <a:rPr lang="zh-TW" altLang="en-US" sz="2800" b="1" dirty="0">
                <a:solidFill>
                  <a:srgbClr val="FF0000"/>
                </a:solidFill>
                <a:latin typeface="標楷體" pitchFamily="65" charset="-120"/>
                <a:ea typeface="標楷體" pitchFamily="65" charset="-120"/>
              </a:rPr>
              <a:t>辦理</a:t>
            </a:r>
            <a:r>
              <a:rPr lang="zh-TW" altLang="en-US" sz="2800" b="1" dirty="0" smtClean="0">
                <a:solidFill>
                  <a:prstClr val="black"/>
                </a:solidFill>
                <a:latin typeface="標楷體" pitchFamily="65" charset="-120"/>
                <a:ea typeface="標楷體" pitchFamily="65" charset="-120"/>
              </a:rPr>
              <a:t>。</a:t>
            </a:r>
            <a:r>
              <a:rPr lang="en-US" altLang="zh-TW" sz="1800" b="1" dirty="0">
                <a:solidFill>
                  <a:srgbClr val="0000FF"/>
                </a:solidFill>
                <a:latin typeface="標楷體" pitchFamily="65" charset="-120"/>
                <a:ea typeface="標楷體" pitchFamily="65" charset="-120"/>
              </a:rPr>
              <a:t>(</a:t>
            </a:r>
            <a:r>
              <a:rPr lang="zh-TW" altLang="en-US" sz="1800" b="1" dirty="0">
                <a:solidFill>
                  <a:srgbClr val="0000FF"/>
                </a:solidFill>
                <a:latin typeface="標楷體" pitchFamily="65" charset="-120"/>
                <a:ea typeface="標楷體" pitchFamily="65" charset="-120"/>
              </a:rPr>
              <a:t>例</a:t>
            </a:r>
            <a:r>
              <a:rPr lang="zh-TW" altLang="en-US" sz="1800" b="1" dirty="0" smtClean="0">
                <a:solidFill>
                  <a:srgbClr val="0000FF"/>
                </a:solidFill>
                <a:latin typeface="標楷體" pitchFamily="65" charset="-120"/>
                <a:ea typeface="標楷體" pitchFamily="65" charset="-120"/>
              </a:rPr>
              <a:t>：楠梓高中</a:t>
            </a:r>
            <a:r>
              <a:rPr lang="en-US" altLang="zh-TW" sz="1800" b="1" dirty="0" smtClean="0">
                <a:solidFill>
                  <a:srgbClr val="0000FF"/>
                </a:solidFill>
                <a:latin typeface="標楷體" pitchFamily="65" charset="-120"/>
                <a:ea typeface="標楷體" pitchFamily="65" charset="-120"/>
              </a:rPr>
              <a:t>)</a:t>
            </a:r>
            <a:endParaRPr lang="en-US" altLang="zh-TW" sz="6600" b="1" dirty="0">
              <a:solidFill>
                <a:prstClr val="black"/>
              </a:solidFill>
              <a:latin typeface="標楷體" pitchFamily="65" charset="-120"/>
              <a:ea typeface="標楷體" pitchFamily="65" charset="-120"/>
            </a:endParaRPr>
          </a:p>
          <a:p>
            <a:pPr>
              <a:spcBef>
                <a:spcPts val="1200"/>
              </a:spcBef>
              <a:buFont typeface="Arial" pitchFamily="34" charset="0"/>
              <a:buNone/>
              <a:defRPr/>
            </a:pPr>
            <a:endParaRPr lang="en-US" altLang="zh-TW" sz="2800" b="1" dirty="0">
              <a:solidFill>
                <a:prstClr val="black"/>
              </a:solidFill>
              <a:latin typeface="標楷體" pitchFamily="65" charset="-120"/>
              <a:ea typeface="標楷體" pitchFamily="65" charset="-120"/>
            </a:endParaRPr>
          </a:p>
          <a:p>
            <a:pPr>
              <a:spcBef>
                <a:spcPts val="1200"/>
              </a:spcBef>
              <a:buFont typeface="Arial" pitchFamily="34" charset="0"/>
              <a:buNone/>
              <a:defRPr/>
            </a:pPr>
            <a:r>
              <a:rPr lang="zh-TW" altLang="en-US" sz="2800" b="1" dirty="0">
                <a:solidFill>
                  <a:prstClr val="black"/>
                </a:solidFill>
                <a:effectLst>
                  <a:outerShdw blurRad="38100" dist="38100" dir="2700000" algn="tl">
                    <a:srgbClr val="C0C0C0"/>
                  </a:outerShdw>
                </a:effectLst>
                <a:latin typeface="標楷體" pitchFamily="65" charset="-120"/>
                <a:ea typeface="標楷體" pitchFamily="65" charset="-120"/>
              </a:rPr>
              <a:t>      </a:t>
            </a:r>
            <a:endParaRPr lang="en-US" altLang="zh-TW" sz="2800" b="1" dirty="0">
              <a:solidFill>
                <a:prstClr val="black"/>
              </a:solidFill>
              <a:effectLst>
                <a:outerShdw blurRad="38100" dist="38100" dir="2700000" algn="tl">
                  <a:srgbClr val="000000">
                    <a:alpha val="43137"/>
                  </a:srgbClr>
                </a:outerShdw>
              </a:effectLst>
              <a:latin typeface="標楷體" pitchFamily="65" charset="-120"/>
              <a:ea typeface="標楷體" pitchFamily="65" charset="-120"/>
            </a:endParaRPr>
          </a:p>
        </p:txBody>
      </p:sp>
    </p:spTree>
    <p:extLst>
      <p:ext uri="{BB962C8B-B14F-4D97-AF65-F5344CB8AC3E}">
        <p14:creationId xmlns:p14="http://schemas.microsoft.com/office/powerpoint/2010/main" val="19584028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a:xfrm>
            <a:off x="1114610" y="404664"/>
            <a:ext cx="6884987"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超額</a:t>
            </a:r>
            <a:r>
              <a:rPr lang="zh-TW" altLang="en-US" sz="3200" b="1" dirty="0">
                <a:solidFill>
                  <a:srgbClr val="C00000"/>
                </a:solidFill>
                <a:latin typeface="微軟正黑體" pitchFamily="34" charset="-120"/>
                <a:ea typeface="微軟正黑體" panose="020B0604030504040204" pitchFamily="34" charset="-120"/>
              </a:rPr>
              <a:t>比</a:t>
            </a:r>
            <a:r>
              <a:rPr lang="zh-TW" altLang="en-US" sz="3200" b="1" dirty="0" smtClean="0">
                <a:solidFill>
                  <a:srgbClr val="C00000"/>
                </a:solidFill>
                <a:latin typeface="微軟正黑體" pitchFamily="34" charset="-120"/>
                <a:ea typeface="微軟正黑體" panose="020B0604030504040204" pitchFamily="34" charset="-120"/>
              </a:rPr>
              <a:t>序</a:t>
            </a:r>
          </a:p>
        </p:txBody>
      </p:sp>
      <p:graphicFrame>
        <p:nvGraphicFramePr>
          <p:cNvPr id="4" name="內容版面配置區 3"/>
          <p:cNvGraphicFramePr>
            <a:graphicFrameLocks noGrp="1"/>
          </p:cNvGraphicFramePr>
          <p:nvPr>
            <p:ph idx="1"/>
          </p:nvPr>
        </p:nvGraphicFramePr>
        <p:xfrm>
          <a:off x="395536" y="1340767"/>
          <a:ext cx="8229600" cy="2808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圓角矩形圖說文字 1"/>
          <p:cNvSpPr/>
          <p:nvPr/>
        </p:nvSpPr>
        <p:spPr>
          <a:xfrm>
            <a:off x="1382712" y="5410770"/>
            <a:ext cx="1404938" cy="788988"/>
          </a:xfrm>
          <a:prstGeom prst="wedgeRoundRectCallout">
            <a:avLst>
              <a:gd name="adj1" fmla="val -74260"/>
              <a:gd name="adj2" fmla="val -15427"/>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b="1" dirty="0">
                <a:solidFill>
                  <a:srgbClr val="660066"/>
                </a:solidFill>
                <a:latin typeface="微軟正黑體" pitchFamily="34" charset="-120"/>
                <a:ea typeface="微軟正黑體" pitchFamily="34" charset="-120"/>
              </a:rPr>
              <a:t>超額比序要怎麼比？</a:t>
            </a:r>
            <a:endParaRPr kumimoji="0" lang="en-US" altLang="zh-TW" b="1" dirty="0">
              <a:solidFill>
                <a:srgbClr val="660066"/>
              </a:solidFill>
              <a:latin typeface="微軟正黑體" pitchFamily="34" charset="-120"/>
              <a:ea typeface="微軟正黑體" pitchFamily="34" charset="-120"/>
            </a:endParaRPr>
          </a:p>
        </p:txBody>
      </p:sp>
      <p:pic>
        <p:nvPicPr>
          <p:cNvPr id="44039" name="圖片 4"/>
          <p:cNvPicPr>
            <a:picLocks noChangeAspect="1"/>
          </p:cNvPicPr>
          <p:nvPr/>
        </p:nvPicPr>
        <p:blipFill>
          <a:blip r:embed="rId7" cstate="print"/>
          <a:srcRect/>
          <a:stretch>
            <a:fillRect/>
          </a:stretch>
        </p:blipFill>
        <p:spPr bwMode="auto">
          <a:xfrm>
            <a:off x="6156325" y="3716338"/>
            <a:ext cx="1037681" cy="2088926"/>
          </a:xfrm>
          <a:prstGeom prst="rect">
            <a:avLst/>
          </a:prstGeom>
          <a:noFill/>
          <a:ln w="9525">
            <a:noFill/>
            <a:miter lim="800000"/>
            <a:headEnd/>
            <a:tailEnd/>
          </a:ln>
        </p:spPr>
      </p:pic>
      <p:sp>
        <p:nvSpPr>
          <p:cNvPr id="10" name="圓角矩形圖說文字 9"/>
          <p:cNvSpPr/>
          <p:nvPr/>
        </p:nvSpPr>
        <p:spPr>
          <a:xfrm>
            <a:off x="2787650" y="4149725"/>
            <a:ext cx="3313113" cy="1008063"/>
          </a:xfrm>
          <a:prstGeom prst="wedgeRoundRectCallout">
            <a:avLst>
              <a:gd name="adj1" fmla="val 55381"/>
              <a:gd name="adj2" fmla="val -8131"/>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kumimoji="0" lang="zh-TW" altLang="en-US" b="1">
                <a:solidFill>
                  <a:srgbClr val="7030A0"/>
                </a:solidFill>
                <a:latin typeface="微軟正黑體" pitchFamily="34" charset="-120"/>
                <a:ea typeface="微軟正黑體" pitchFamily="34" charset="-120"/>
              </a:rPr>
              <a:t>申請人數</a:t>
            </a:r>
            <a:r>
              <a:rPr kumimoji="0" lang="zh-TW" altLang="zh-TW" b="1">
                <a:solidFill>
                  <a:srgbClr val="C00000"/>
                </a:solidFill>
                <a:effectLst>
                  <a:outerShdw blurRad="38100" dist="38100" dir="2700000" algn="tl">
                    <a:srgbClr val="000000"/>
                  </a:outerShdw>
                </a:effectLst>
                <a:latin typeface="微軟正黑體" pitchFamily="34" charset="-120"/>
                <a:ea typeface="微軟正黑體" pitchFamily="34" charset="-120"/>
                <a:cs typeface="華康儷特圓"/>
              </a:rPr>
              <a:t>超過</a:t>
            </a:r>
            <a:r>
              <a:rPr kumimoji="0" lang="zh-TW" altLang="zh-TW" b="1" u="sng">
                <a:solidFill>
                  <a:srgbClr val="7030A0"/>
                </a:solidFill>
                <a:latin typeface="微軟正黑體" pitchFamily="34" charset="-120"/>
                <a:ea typeface="微軟正黑體" pitchFamily="34" charset="-120"/>
                <a:cs typeface="華康儷特圓"/>
              </a:rPr>
              <a:t>學校招生名額</a:t>
            </a:r>
            <a:r>
              <a:rPr kumimoji="0" lang="zh-TW" altLang="en-US" b="1">
                <a:solidFill>
                  <a:srgbClr val="7030A0"/>
                </a:solidFill>
                <a:latin typeface="微軟正黑體" pitchFamily="34" charset="-120"/>
                <a:ea typeface="微軟正黑體" pitchFamily="34" charset="-120"/>
                <a:cs typeface="華康儷特圓"/>
              </a:rPr>
              <a:t>，而且在</a:t>
            </a:r>
            <a:r>
              <a:rPr kumimoji="0" lang="zh-TW" altLang="en-US" b="1">
                <a:solidFill>
                  <a:srgbClr val="C00000"/>
                </a:solidFill>
                <a:latin typeface="微軟正黑體" pitchFamily="34" charset="-120"/>
                <a:ea typeface="微軟正黑體" pitchFamily="34" charset="-120"/>
              </a:rPr>
              <a:t>最低錄取總積分相同者</a:t>
            </a:r>
            <a:r>
              <a:rPr kumimoji="0" lang="zh-TW" altLang="en-US" b="1">
                <a:solidFill>
                  <a:srgbClr val="7030A0"/>
                </a:solidFill>
                <a:latin typeface="微軟正黑體" pitchFamily="34" charset="-120"/>
                <a:ea typeface="微軟正黑體" pitchFamily="34" charset="-120"/>
              </a:rPr>
              <a:t>，才需要進行超額比序！</a:t>
            </a:r>
          </a:p>
        </p:txBody>
      </p:sp>
      <p:sp>
        <p:nvSpPr>
          <p:cNvPr id="13" name="投影片編號版面配置區 12"/>
          <p:cNvSpPr>
            <a:spLocks noGrp="1"/>
          </p:cNvSpPr>
          <p:nvPr>
            <p:ph type="sldNum" sz="quarter" idx="12"/>
          </p:nvPr>
        </p:nvSpPr>
        <p:spPr/>
        <p:txBody>
          <a:bodyPr/>
          <a:lstStyle/>
          <a:p>
            <a:pPr>
              <a:defRPr/>
            </a:pPr>
            <a:fld id="{A789A844-13E1-4360-A222-117FF5D6CDF8}" type="slidenum">
              <a:rPr lang="zh-TW" altLang="en-US"/>
              <a:pPr>
                <a:defRPr/>
              </a:pPr>
              <a:t>50</a:t>
            </a:fld>
            <a:endParaRPr lang="zh-TW" altLang="en-US"/>
          </a:p>
        </p:txBody>
      </p:sp>
    </p:spTree>
    <p:extLst>
      <p:ext uri="{BB962C8B-B14F-4D97-AF65-F5344CB8AC3E}">
        <p14:creationId xmlns:p14="http://schemas.microsoft.com/office/powerpoint/2010/main" val="42185337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BBE21DD7-8852-4648-BA7E-F4D212A0E1B5}"/>
                                            </p:graphicEl>
                                          </p:spTgt>
                                        </p:tgtEl>
                                        <p:attrNameLst>
                                          <p:attrName>style.visibility</p:attrName>
                                        </p:attrNameLst>
                                      </p:cBhvr>
                                      <p:to>
                                        <p:strVal val="visible"/>
                                      </p:to>
                                    </p:set>
                                    <p:anim calcmode="lin" valueType="num">
                                      <p:cBhvr additive="base">
                                        <p:cTn id="7" dur="500" fill="hold"/>
                                        <p:tgtEl>
                                          <p:spTgt spid="4">
                                            <p:graphicEl>
                                              <a:dgm id="{BBE21DD7-8852-4648-BA7E-F4D212A0E1B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BBE21DD7-8852-4648-BA7E-F4D212A0E1B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BFB08634-06ED-4597-A103-9D0C018CD380}"/>
                                            </p:graphicEl>
                                          </p:spTgt>
                                        </p:tgtEl>
                                        <p:attrNameLst>
                                          <p:attrName>style.visibility</p:attrName>
                                        </p:attrNameLst>
                                      </p:cBhvr>
                                      <p:to>
                                        <p:strVal val="visible"/>
                                      </p:to>
                                    </p:set>
                                    <p:anim calcmode="lin" valueType="num">
                                      <p:cBhvr additive="base">
                                        <p:cTn id="13" dur="500" fill="hold"/>
                                        <p:tgtEl>
                                          <p:spTgt spid="4">
                                            <p:graphicEl>
                                              <a:dgm id="{BFB08634-06ED-4597-A103-9D0C018CD38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BFB08634-06ED-4597-A103-9D0C018CD380}"/>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47819AF0-5541-412A-ABB5-F1FB207327CD}"/>
                                            </p:graphicEl>
                                          </p:spTgt>
                                        </p:tgtEl>
                                        <p:attrNameLst>
                                          <p:attrName>style.visibility</p:attrName>
                                        </p:attrNameLst>
                                      </p:cBhvr>
                                      <p:to>
                                        <p:strVal val="visible"/>
                                      </p:to>
                                    </p:set>
                                    <p:anim calcmode="lin" valueType="num">
                                      <p:cBhvr additive="base">
                                        <p:cTn id="19" dur="500" fill="hold"/>
                                        <p:tgtEl>
                                          <p:spTgt spid="4">
                                            <p:graphicEl>
                                              <a:dgm id="{47819AF0-5541-412A-ABB5-F1FB207327CD}"/>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47819AF0-5541-412A-ABB5-F1FB207327CD}"/>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graphicEl>
                                              <a:dgm id="{E6E0E1D6-1432-434B-B145-2FB0CAAA0175}"/>
                                            </p:graphicEl>
                                          </p:spTgt>
                                        </p:tgtEl>
                                        <p:attrNameLst>
                                          <p:attrName>style.visibility</p:attrName>
                                        </p:attrNameLst>
                                      </p:cBhvr>
                                      <p:to>
                                        <p:strVal val="visible"/>
                                      </p:to>
                                    </p:set>
                                    <p:anim calcmode="lin" valueType="num">
                                      <p:cBhvr additive="base">
                                        <p:cTn id="25" dur="500" fill="hold"/>
                                        <p:tgtEl>
                                          <p:spTgt spid="4">
                                            <p:graphicEl>
                                              <a:dgm id="{E6E0E1D6-1432-434B-B145-2FB0CAAA0175}"/>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graphicEl>
                                              <a:dgm id="{E6E0E1D6-1432-434B-B145-2FB0CAAA0175}"/>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graphicEl>
                                              <a:dgm id="{0EB5E962-D3EF-418A-9782-ABAF9847757F}"/>
                                            </p:graphicEl>
                                          </p:spTgt>
                                        </p:tgtEl>
                                        <p:attrNameLst>
                                          <p:attrName>style.visibility</p:attrName>
                                        </p:attrNameLst>
                                      </p:cBhvr>
                                      <p:to>
                                        <p:strVal val="visible"/>
                                      </p:to>
                                    </p:set>
                                    <p:anim calcmode="lin" valueType="num">
                                      <p:cBhvr additive="base">
                                        <p:cTn id="31" dur="500" fill="hold"/>
                                        <p:tgtEl>
                                          <p:spTgt spid="4">
                                            <p:graphicEl>
                                              <a:dgm id="{0EB5E962-D3EF-418A-9782-ABAF9847757F}"/>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graphicEl>
                                              <a:dgm id="{0EB5E962-D3EF-418A-9782-ABAF9847757F}"/>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graphicEl>
                                              <a:dgm id="{12B20780-4A77-42AC-A1A4-C88A3F0F48DA}"/>
                                            </p:graphicEl>
                                          </p:spTgt>
                                        </p:tgtEl>
                                        <p:attrNameLst>
                                          <p:attrName>style.visibility</p:attrName>
                                        </p:attrNameLst>
                                      </p:cBhvr>
                                      <p:to>
                                        <p:strVal val="visible"/>
                                      </p:to>
                                    </p:set>
                                    <p:anim calcmode="lin" valueType="num">
                                      <p:cBhvr additive="base">
                                        <p:cTn id="37" dur="500" fill="hold"/>
                                        <p:tgtEl>
                                          <p:spTgt spid="4">
                                            <p:graphicEl>
                                              <a:dgm id="{12B20780-4A77-42AC-A1A4-C88A3F0F48DA}"/>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12B20780-4A77-42AC-A1A4-C88A3F0F48DA}"/>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graphicEl>
                                              <a:dgm id="{455BB206-F7A9-44F4-BB83-D6B4039EF170}"/>
                                            </p:graphicEl>
                                          </p:spTgt>
                                        </p:tgtEl>
                                        <p:attrNameLst>
                                          <p:attrName>style.visibility</p:attrName>
                                        </p:attrNameLst>
                                      </p:cBhvr>
                                      <p:to>
                                        <p:strVal val="visible"/>
                                      </p:to>
                                    </p:set>
                                    <p:anim calcmode="lin" valueType="num">
                                      <p:cBhvr additive="base">
                                        <p:cTn id="43" dur="500" fill="hold"/>
                                        <p:tgtEl>
                                          <p:spTgt spid="4">
                                            <p:graphicEl>
                                              <a:dgm id="{455BB206-F7A9-44F4-BB83-D6B4039EF170}"/>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graphicEl>
                                              <a:dgm id="{455BB206-F7A9-44F4-BB83-D6B4039EF170}"/>
                                            </p:graphic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graphicEl>
                                              <a:dgm id="{6AFC2A79-2733-4833-9121-ED88066BB48F}"/>
                                            </p:graphicEl>
                                          </p:spTgt>
                                        </p:tgtEl>
                                        <p:attrNameLst>
                                          <p:attrName>style.visibility</p:attrName>
                                        </p:attrNameLst>
                                      </p:cBhvr>
                                      <p:to>
                                        <p:strVal val="visible"/>
                                      </p:to>
                                    </p:set>
                                    <p:anim calcmode="lin" valueType="num">
                                      <p:cBhvr additive="base">
                                        <p:cTn id="49" dur="500" fill="hold"/>
                                        <p:tgtEl>
                                          <p:spTgt spid="4">
                                            <p:graphicEl>
                                              <a:dgm id="{6AFC2A79-2733-4833-9121-ED88066BB48F}"/>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6AFC2A79-2733-4833-9121-ED88066BB48F}"/>
                                            </p:graphic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graphicEl>
                                              <a:dgm id="{A21E0AAE-D738-4B6E-B402-EC190601BA55}"/>
                                            </p:graphicEl>
                                          </p:spTgt>
                                        </p:tgtEl>
                                        <p:attrNameLst>
                                          <p:attrName>style.visibility</p:attrName>
                                        </p:attrNameLst>
                                      </p:cBhvr>
                                      <p:to>
                                        <p:strVal val="visible"/>
                                      </p:to>
                                    </p:set>
                                    <p:anim calcmode="lin" valueType="num">
                                      <p:cBhvr additive="base">
                                        <p:cTn id="55" dur="500" fill="hold"/>
                                        <p:tgtEl>
                                          <p:spTgt spid="4">
                                            <p:graphicEl>
                                              <a:dgm id="{A21E0AAE-D738-4B6E-B402-EC190601BA55}"/>
                                            </p:graphic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graphicEl>
                                              <a:dgm id="{A21E0AAE-D738-4B6E-B402-EC190601BA55}"/>
                                            </p:graphic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graphicEl>
                                              <a:dgm id="{93007A76-C4BC-4E80-8971-325699B65C4B}"/>
                                            </p:graphicEl>
                                          </p:spTgt>
                                        </p:tgtEl>
                                        <p:attrNameLst>
                                          <p:attrName>style.visibility</p:attrName>
                                        </p:attrNameLst>
                                      </p:cBhvr>
                                      <p:to>
                                        <p:strVal val="visible"/>
                                      </p:to>
                                    </p:set>
                                    <p:anim calcmode="lin" valueType="num">
                                      <p:cBhvr additive="base">
                                        <p:cTn id="61" dur="500" fill="hold"/>
                                        <p:tgtEl>
                                          <p:spTgt spid="4">
                                            <p:graphicEl>
                                              <a:dgm id="{93007A76-C4BC-4E80-8971-325699B65C4B}"/>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graphicEl>
                                              <a:dgm id="{93007A76-C4BC-4E80-8971-325699B65C4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p:cNvSpPr>
            <a:spLocks noGrp="1"/>
          </p:cNvSpPr>
          <p:nvPr>
            <p:ph type="title"/>
          </p:nvPr>
        </p:nvSpPr>
        <p:spPr>
          <a:xfrm>
            <a:off x="996156" y="548680"/>
            <a:ext cx="6884987"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超額</a:t>
            </a:r>
            <a:r>
              <a:rPr lang="zh-TW" altLang="en-US" sz="3200" b="1" dirty="0">
                <a:solidFill>
                  <a:srgbClr val="C00000"/>
                </a:solidFill>
                <a:latin typeface="微軟正黑體" pitchFamily="34" charset="-120"/>
                <a:ea typeface="微軟正黑體" panose="020B0604030504040204" pitchFamily="34" charset="-120"/>
              </a:rPr>
              <a:t>比</a:t>
            </a:r>
            <a:r>
              <a:rPr lang="zh-TW" altLang="en-US" sz="3200" b="1" dirty="0" smtClean="0">
                <a:solidFill>
                  <a:srgbClr val="C00000"/>
                </a:solidFill>
                <a:latin typeface="微軟正黑體" pitchFamily="34" charset="-120"/>
                <a:ea typeface="微軟正黑體" panose="020B0604030504040204" pitchFamily="34" charset="-120"/>
              </a:rPr>
              <a:t>序</a:t>
            </a:r>
          </a:p>
        </p:txBody>
      </p:sp>
      <p:grpSp>
        <p:nvGrpSpPr>
          <p:cNvPr id="45063" name="群組 23"/>
          <p:cNvGrpSpPr>
            <a:grpSpLocks/>
          </p:cNvGrpSpPr>
          <p:nvPr/>
        </p:nvGrpSpPr>
        <p:grpSpPr bwMode="auto">
          <a:xfrm>
            <a:off x="319088" y="1773238"/>
            <a:ext cx="7934325" cy="3008312"/>
            <a:chOff x="319163" y="1229963"/>
            <a:chExt cx="7933571" cy="3008067"/>
          </a:xfrm>
        </p:grpSpPr>
        <p:sp>
          <p:nvSpPr>
            <p:cNvPr id="27" name="向右箭號 26"/>
            <p:cNvSpPr/>
            <p:nvPr/>
          </p:nvSpPr>
          <p:spPr>
            <a:xfrm>
              <a:off x="3666882" y="1250598"/>
              <a:ext cx="3569949" cy="2987432"/>
            </a:xfrm>
            <a:prstGeom prst="rightArrow">
              <a:avLst/>
            </a:prstGeom>
            <a:solidFill>
              <a:srgbClr val="92D050"/>
            </a:solidFill>
            <a:ln>
              <a:solidFill>
                <a:schemeClr val="tx2">
                  <a:lumMod val="60000"/>
                  <a:lumOff val="40000"/>
                </a:schemeClr>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0" name="向右箭號 29"/>
            <p:cNvSpPr/>
            <p:nvPr/>
          </p:nvSpPr>
          <p:spPr>
            <a:xfrm>
              <a:off x="7209845" y="1236312"/>
              <a:ext cx="1042889" cy="2987432"/>
            </a:xfrm>
            <a:prstGeom prst="rightArrow">
              <a:avLst/>
            </a:prstGeom>
            <a:solidFill>
              <a:srgbClr val="FFFF00"/>
            </a:solidFill>
            <a:ln>
              <a:solidFill>
                <a:schemeClr val="tx2">
                  <a:lumMod val="60000"/>
                  <a:lumOff val="40000"/>
                </a:schemeClr>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5" name="向右箭號 4"/>
            <p:cNvSpPr/>
            <p:nvPr/>
          </p:nvSpPr>
          <p:spPr>
            <a:xfrm>
              <a:off x="319163" y="1229963"/>
              <a:ext cx="3528677" cy="2987432"/>
            </a:xfrm>
            <a:prstGeom prst="rightArrow">
              <a:avLst/>
            </a:prstGeom>
            <a:solidFill>
              <a:srgbClr val="FFC000"/>
            </a:solidFill>
            <a:ln>
              <a:solidFill>
                <a:schemeClr val="tx2">
                  <a:lumMod val="60000"/>
                  <a:lumOff val="40000"/>
                </a:schemeClr>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手繪多邊形 5"/>
            <p:cNvSpPr/>
            <p:nvPr/>
          </p:nvSpPr>
          <p:spPr>
            <a:xfrm>
              <a:off x="514406" y="1588709"/>
              <a:ext cx="576208" cy="2231843"/>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008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CCFF"/>
                  </a:solidFill>
                  <a:latin typeface="微軟正黑體" pitchFamily="34" charset="-120"/>
                  <a:ea typeface="微軟正黑體" pitchFamily="34" charset="-120"/>
                </a:rPr>
                <a:t>國文等第積分</a:t>
              </a:r>
            </a:p>
          </p:txBody>
        </p:sp>
        <p:sp>
          <p:nvSpPr>
            <p:cNvPr id="7" name="手繪多邊形 6"/>
            <p:cNvSpPr/>
            <p:nvPr/>
          </p:nvSpPr>
          <p:spPr>
            <a:xfrm>
              <a:off x="1139822" y="1588709"/>
              <a:ext cx="577795" cy="2231843"/>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008000"/>
            </a:solidFill>
          </p:spPr>
          <p:style>
            <a:lnRef idx="2">
              <a:schemeClr val="lt1">
                <a:hueOff val="0"/>
                <a:satOff val="0"/>
                <a:lumOff val="0"/>
                <a:alphaOff val="0"/>
              </a:schemeClr>
            </a:lnRef>
            <a:fillRef idx="1">
              <a:schemeClr val="accent5">
                <a:hueOff val="553846"/>
                <a:satOff val="-2240"/>
                <a:lumOff val="-2504"/>
                <a:alphaOff val="0"/>
              </a:schemeClr>
            </a:fillRef>
            <a:effectRef idx="0">
              <a:schemeClr val="accent5">
                <a:hueOff val="553846"/>
                <a:satOff val="-2240"/>
                <a:lumOff val="-2504"/>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CCFF"/>
                  </a:solidFill>
                  <a:latin typeface="微軟正黑體" pitchFamily="34" charset="-120"/>
                  <a:ea typeface="微軟正黑體" pitchFamily="34" charset="-120"/>
                </a:rPr>
                <a:t>數學等第積分</a:t>
              </a:r>
              <a:endParaRPr kumimoji="0" lang="en-US" altLang="zh-TW" sz="2400" b="1" dirty="0">
                <a:solidFill>
                  <a:srgbClr val="FFCCFF"/>
                </a:solidFill>
                <a:latin typeface="微軟正黑體" pitchFamily="34" charset="-120"/>
                <a:ea typeface="微軟正黑體" pitchFamily="34" charset="-120"/>
              </a:endParaRPr>
            </a:p>
          </p:txBody>
        </p:sp>
        <p:sp>
          <p:nvSpPr>
            <p:cNvPr id="12" name="手繪多邊形 11"/>
            <p:cNvSpPr/>
            <p:nvPr/>
          </p:nvSpPr>
          <p:spPr>
            <a:xfrm>
              <a:off x="1774762" y="1588709"/>
              <a:ext cx="574620" cy="2231843"/>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008000"/>
            </a:solidFill>
          </p:spPr>
          <p:style>
            <a:lnRef idx="2">
              <a:schemeClr val="lt1">
                <a:hueOff val="0"/>
                <a:satOff val="0"/>
                <a:lumOff val="0"/>
                <a:alphaOff val="0"/>
              </a:schemeClr>
            </a:lnRef>
            <a:fillRef idx="1">
              <a:schemeClr val="accent5">
                <a:hueOff val="1107692"/>
                <a:satOff val="-4480"/>
                <a:lumOff val="-5008"/>
                <a:alphaOff val="0"/>
              </a:schemeClr>
            </a:fillRef>
            <a:effectRef idx="0">
              <a:schemeClr val="accent5">
                <a:hueOff val="1107692"/>
                <a:satOff val="-4480"/>
                <a:lumOff val="-5008"/>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CCFF"/>
                  </a:solidFill>
                  <a:latin typeface="微軟正黑體" pitchFamily="34" charset="-120"/>
                  <a:ea typeface="微軟正黑體" pitchFamily="34" charset="-120"/>
                </a:rPr>
                <a:t>英語等第積分</a:t>
              </a:r>
              <a:endParaRPr kumimoji="0" lang="en-US" altLang="zh-TW" sz="2400" b="1" dirty="0">
                <a:solidFill>
                  <a:srgbClr val="FFCCFF"/>
                </a:solidFill>
                <a:latin typeface="微軟正黑體" pitchFamily="34" charset="-120"/>
                <a:ea typeface="微軟正黑體" pitchFamily="34" charset="-120"/>
              </a:endParaRPr>
            </a:p>
          </p:txBody>
        </p:sp>
        <p:sp>
          <p:nvSpPr>
            <p:cNvPr id="13" name="手繪多邊形 12"/>
            <p:cNvSpPr/>
            <p:nvPr/>
          </p:nvSpPr>
          <p:spPr>
            <a:xfrm>
              <a:off x="2443036" y="1607757"/>
              <a:ext cx="577795" cy="2231843"/>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008000"/>
            </a:solidFill>
          </p:spPr>
          <p:style>
            <a:lnRef idx="2">
              <a:schemeClr val="lt1">
                <a:hueOff val="0"/>
                <a:satOff val="0"/>
                <a:lumOff val="0"/>
                <a:alphaOff val="0"/>
              </a:schemeClr>
            </a:lnRef>
            <a:fillRef idx="1">
              <a:schemeClr val="accent5">
                <a:hueOff val="1661539"/>
                <a:satOff val="-6720"/>
                <a:lumOff val="-7511"/>
                <a:alphaOff val="0"/>
              </a:schemeClr>
            </a:fillRef>
            <a:effectRef idx="0">
              <a:schemeClr val="accent5">
                <a:hueOff val="1661539"/>
                <a:satOff val="-6720"/>
                <a:lumOff val="-7511"/>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CCFF"/>
                  </a:solidFill>
                  <a:latin typeface="微軟正黑體" pitchFamily="34" charset="-120"/>
                  <a:ea typeface="微軟正黑體" pitchFamily="34" charset="-120"/>
                </a:rPr>
                <a:t>社會等第積分</a:t>
              </a:r>
            </a:p>
          </p:txBody>
        </p:sp>
        <p:sp>
          <p:nvSpPr>
            <p:cNvPr id="14" name="手繪多邊形 13"/>
            <p:cNvSpPr/>
            <p:nvPr/>
          </p:nvSpPr>
          <p:spPr>
            <a:xfrm>
              <a:off x="3093849" y="1614107"/>
              <a:ext cx="576207" cy="2230255"/>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008000"/>
            </a:solidFill>
          </p:spPr>
          <p:style>
            <a:lnRef idx="2">
              <a:schemeClr val="lt1">
                <a:hueOff val="0"/>
                <a:satOff val="0"/>
                <a:lumOff val="0"/>
                <a:alphaOff val="0"/>
              </a:schemeClr>
            </a:lnRef>
            <a:fillRef idx="1">
              <a:schemeClr val="accent5">
                <a:hueOff val="2215385"/>
                <a:satOff val="-8961"/>
                <a:lumOff val="-10015"/>
                <a:alphaOff val="0"/>
              </a:schemeClr>
            </a:fillRef>
            <a:effectRef idx="0">
              <a:schemeClr val="accent5">
                <a:hueOff val="2215385"/>
                <a:satOff val="-8961"/>
                <a:lumOff val="-10015"/>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CCFF"/>
                  </a:solidFill>
                  <a:latin typeface="微軟正黑體" pitchFamily="34" charset="-120"/>
                  <a:ea typeface="微軟正黑體" pitchFamily="34" charset="-120"/>
                </a:rPr>
                <a:t>自然等第積分</a:t>
              </a:r>
              <a:endParaRPr kumimoji="0" lang="en-US" altLang="zh-TW" sz="2400" b="1" dirty="0">
                <a:solidFill>
                  <a:srgbClr val="FFCCFF"/>
                </a:solidFill>
                <a:latin typeface="微軟正黑體" pitchFamily="34" charset="-120"/>
                <a:ea typeface="微軟正黑體" pitchFamily="34" charset="-120"/>
              </a:endParaRPr>
            </a:p>
          </p:txBody>
        </p:sp>
        <p:sp>
          <p:nvSpPr>
            <p:cNvPr id="22" name="手繪多邊形 21"/>
            <p:cNvSpPr/>
            <p:nvPr/>
          </p:nvSpPr>
          <p:spPr>
            <a:xfrm>
              <a:off x="7343182" y="1591884"/>
              <a:ext cx="577795" cy="2230255"/>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C00000"/>
            </a:solidFill>
          </p:spPr>
          <p:style>
            <a:lnRef idx="2">
              <a:schemeClr val="lt1">
                <a:hueOff val="0"/>
                <a:satOff val="0"/>
                <a:lumOff val="0"/>
                <a:alphaOff val="0"/>
              </a:schemeClr>
            </a:lnRef>
            <a:fillRef idx="1">
              <a:schemeClr val="accent5">
                <a:hueOff val="6646154"/>
                <a:satOff val="-26882"/>
                <a:lumOff val="-30045"/>
                <a:alphaOff val="0"/>
              </a:schemeClr>
            </a:fillRef>
            <a:effectRef idx="0">
              <a:schemeClr val="accent5">
                <a:hueOff val="6646154"/>
                <a:satOff val="-26882"/>
                <a:lumOff val="-30045"/>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FF"/>
                  </a:solidFill>
                  <a:latin typeface="微軟正黑體" pitchFamily="34" charset="-120"/>
                  <a:ea typeface="微軟正黑體" pitchFamily="34" charset="-120"/>
                </a:rPr>
                <a:t>寫作測驗級分</a:t>
              </a:r>
            </a:p>
          </p:txBody>
        </p:sp>
        <p:sp>
          <p:nvSpPr>
            <p:cNvPr id="28" name="手繪多邊形 27"/>
            <p:cNvSpPr/>
            <p:nvPr/>
          </p:nvSpPr>
          <p:spPr>
            <a:xfrm>
              <a:off x="3862126" y="1599820"/>
              <a:ext cx="576207" cy="2230256"/>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66006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CC"/>
                  </a:solidFill>
                  <a:latin typeface="微軟正黑體" pitchFamily="34" charset="-120"/>
                  <a:ea typeface="微軟正黑體" pitchFamily="34" charset="-120"/>
                </a:rPr>
                <a:t>國文標示積點</a:t>
              </a:r>
            </a:p>
          </p:txBody>
        </p:sp>
        <p:sp>
          <p:nvSpPr>
            <p:cNvPr id="31" name="手繪多邊形 30"/>
            <p:cNvSpPr/>
            <p:nvPr/>
          </p:nvSpPr>
          <p:spPr>
            <a:xfrm>
              <a:off x="4487542" y="1599820"/>
              <a:ext cx="579382" cy="2230256"/>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660066"/>
            </a:solidFill>
          </p:spPr>
          <p:style>
            <a:lnRef idx="2">
              <a:schemeClr val="lt1">
                <a:hueOff val="0"/>
                <a:satOff val="0"/>
                <a:lumOff val="0"/>
                <a:alphaOff val="0"/>
              </a:schemeClr>
            </a:lnRef>
            <a:fillRef idx="1">
              <a:schemeClr val="accent5">
                <a:hueOff val="553846"/>
                <a:satOff val="-2240"/>
                <a:lumOff val="-2504"/>
                <a:alphaOff val="0"/>
              </a:schemeClr>
            </a:fillRef>
            <a:effectRef idx="0">
              <a:schemeClr val="accent5">
                <a:hueOff val="553846"/>
                <a:satOff val="-2240"/>
                <a:lumOff val="-2504"/>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CC"/>
                  </a:solidFill>
                  <a:latin typeface="微軟正黑體" pitchFamily="34" charset="-120"/>
                  <a:ea typeface="微軟正黑體" pitchFamily="34" charset="-120"/>
                </a:rPr>
                <a:t>數學標示積點</a:t>
              </a:r>
              <a:endParaRPr kumimoji="0" lang="en-US" altLang="zh-TW" sz="2400" b="1" dirty="0">
                <a:solidFill>
                  <a:srgbClr val="CCFFCC"/>
                </a:solidFill>
                <a:latin typeface="微軟正黑體" pitchFamily="34" charset="-120"/>
                <a:ea typeface="微軟正黑體" pitchFamily="34" charset="-120"/>
              </a:endParaRPr>
            </a:p>
          </p:txBody>
        </p:sp>
        <p:sp>
          <p:nvSpPr>
            <p:cNvPr id="32" name="手繪多邊形 31"/>
            <p:cNvSpPr/>
            <p:nvPr/>
          </p:nvSpPr>
          <p:spPr>
            <a:xfrm>
              <a:off x="5122481" y="1599820"/>
              <a:ext cx="576207" cy="2230256"/>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660066"/>
            </a:solidFill>
          </p:spPr>
          <p:style>
            <a:lnRef idx="2">
              <a:schemeClr val="lt1">
                <a:hueOff val="0"/>
                <a:satOff val="0"/>
                <a:lumOff val="0"/>
                <a:alphaOff val="0"/>
              </a:schemeClr>
            </a:lnRef>
            <a:fillRef idx="1">
              <a:schemeClr val="accent5">
                <a:hueOff val="1107692"/>
                <a:satOff val="-4480"/>
                <a:lumOff val="-5008"/>
                <a:alphaOff val="0"/>
              </a:schemeClr>
            </a:fillRef>
            <a:effectRef idx="0">
              <a:schemeClr val="accent5">
                <a:hueOff val="1107692"/>
                <a:satOff val="-4480"/>
                <a:lumOff val="-5008"/>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CC"/>
                  </a:solidFill>
                  <a:latin typeface="微軟正黑體" pitchFamily="34" charset="-120"/>
                  <a:ea typeface="微軟正黑體" pitchFamily="34" charset="-120"/>
                </a:rPr>
                <a:t>英語標示積點</a:t>
              </a:r>
              <a:endParaRPr kumimoji="0" lang="en-US" altLang="zh-TW" sz="2400" b="1" dirty="0">
                <a:solidFill>
                  <a:srgbClr val="CCFFCC"/>
                </a:solidFill>
                <a:latin typeface="微軟正黑體" pitchFamily="34" charset="-120"/>
                <a:ea typeface="微軟正黑體" pitchFamily="34" charset="-120"/>
              </a:endParaRPr>
            </a:p>
          </p:txBody>
        </p:sp>
        <p:sp>
          <p:nvSpPr>
            <p:cNvPr id="33" name="手繪多邊形 32"/>
            <p:cNvSpPr/>
            <p:nvPr/>
          </p:nvSpPr>
          <p:spPr>
            <a:xfrm>
              <a:off x="5781231" y="1607757"/>
              <a:ext cx="577795" cy="2231843"/>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660066"/>
            </a:solidFill>
          </p:spPr>
          <p:style>
            <a:lnRef idx="2">
              <a:schemeClr val="lt1">
                <a:hueOff val="0"/>
                <a:satOff val="0"/>
                <a:lumOff val="0"/>
                <a:alphaOff val="0"/>
              </a:schemeClr>
            </a:lnRef>
            <a:fillRef idx="1">
              <a:schemeClr val="accent5">
                <a:hueOff val="1661539"/>
                <a:satOff val="-6720"/>
                <a:lumOff val="-7511"/>
                <a:alphaOff val="0"/>
              </a:schemeClr>
            </a:fillRef>
            <a:effectRef idx="0">
              <a:schemeClr val="accent5">
                <a:hueOff val="1661539"/>
                <a:satOff val="-6720"/>
                <a:lumOff val="-7511"/>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CC"/>
                  </a:solidFill>
                  <a:latin typeface="微軟正黑體" pitchFamily="34" charset="-120"/>
                  <a:ea typeface="微軟正黑體" pitchFamily="34" charset="-120"/>
                </a:rPr>
                <a:t>社會標示積點</a:t>
              </a:r>
            </a:p>
          </p:txBody>
        </p:sp>
        <p:sp>
          <p:nvSpPr>
            <p:cNvPr id="34" name="手繪多邊形 33"/>
            <p:cNvSpPr/>
            <p:nvPr/>
          </p:nvSpPr>
          <p:spPr>
            <a:xfrm>
              <a:off x="6439981" y="1614107"/>
              <a:ext cx="576207" cy="2230255"/>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660066"/>
            </a:solidFill>
          </p:spPr>
          <p:style>
            <a:lnRef idx="2">
              <a:schemeClr val="lt1">
                <a:hueOff val="0"/>
                <a:satOff val="0"/>
                <a:lumOff val="0"/>
                <a:alphaOff val="0"/>
              </a:schemeClr>
            </a:lnRef>
            <a:fillRef idx="1">
              <a:schemeClr val="accent5">
                <a:hueOff val="2215385"/>
                <a:satOff val="-8961"/>
                <a:lumOff val="-10015"/>
                <a:alphaOff val="0"/>
              </a:schemeClr>
            </a:fillRef>
            <a:effectRef idx="0">
              <a:schemeClr val="accent5">
                <a:hueOff val="2215385"/>
                <a:satOff val="-8961"/>
                <a:lumOff val="-10015"/>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CC"/>
                  </a:solidFill>
                  <a:latin typeface="微軟正黑體" pitchFamily="34" charset="-120"/>
                  <a:ea typeface="微軟正黑體" pitchFamily="34" charset="-120"/>
                </a:rPr>
                <a:t>自然標示積點</a:t>
              </a:r>
              <a:endParaRPr kumimoji="0" lang="en-US" altLang="zh-TW" sz="2400" b="1" dirty="0">
                <a:solidFill>
                  <a:srgbClr val="CCFFCC"/>
                </a:solidFill>
                <a:latin typeface="微軟正黑體" pitchFamily="34" charset="-120"/>
                <a:ea typeface="微軟正黑體" pitchFamily="34" charset="-120"/>
              </a:endParaRPr>
            </a:p>
          </p:txBody>
        </p:sp>
      </p:grpSp>
      <p:sp>
        <p:nvSpPr>
          <p:cNvPr id="26" name="投影片編號版面配置區 25"/>
          <p:cNvSpPr>
            <a:spLocks noGrp="1"/>
          </p:cNvSpPr>
          <p:nvPr>
            <p:ph type="sldNum" sz="quarter" idx="12"/>
          </p:nvPr>
        </p:nvSpPr>
        <p:spPr/>
        <p:txBody>
          <a:bodyPr/>
          <a:lstStyle/>
          <a:p>
            <a:pPr>
              <a:defRPr/>
            </a:pPr>
            <a:fld id="{416444A5-2F8A-402F-8DFF-2C7919F4D70E}" type="slidenum">
              <a:rPr lang="zh-TW" altLang="en-US"/>
              <a:pPr>
                <a:defRPr/>
              </a:pPr>
              <a:t>51</a:t>
            </a:fld>
            <a:endParaRPr lang="zh-TW" altLang="en-US"/>
          </a:p>
        </p:txBody>
      </p:sp>
    </p:spTree>
    <p:extLst>
      <p:ext uri="{BB962C8B-B14F-4D97-AF65-F5344CB8AC3E}">
        <p14:creationId xmlns:p14="http://schemas.microsoft.com/office/powerpoint/2010/main" val="20968004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a:xfrm>
            <a:off x="1047962" y="476672"/>
            <a:ext cx="6884987" cy="1003300"/>
          </a:xfrm>
        </p:spPr>
        <p:txBody>
          <a:bodyPr>
            <a:normAutofit/>
          </a:bodyPr>
          <a:lstStyle/>
          <a:p>
            <a:r>
              <a:rPr lang="zh-TW" altLang="en-US" sz="3200" b="1" dirty="0" smtClean="0">
                <a:solidFill>
                  <a:srgbClr val="C00000"/>
                </a:solidFill>
                <a:latin typeface="微軟正黑體" panose="020B0604030504040204" pitchFamily="34" charset="-120"/>
                <a:ea typeface="微軟正黑體" panose="020B0604030504040204" pitchFamily="34" charset="-120"/>
              </a:rPr>
              <a:t>超額</a:t>
            </a:r>
            <a:r>
              <a:rPr lang="zh-TW" altLang="en-US" sz="3200" b="1" dirty="0">
                <a:solidFill>
                  <a:srgbClr val="C00000"/>
                </a:solidFill>
                <a:latin typeface="微軟正黑體" pitchFamily="34" charset="-120"/>
                <a:ea typeface="微軟正黑體" panose="020B0604030504040204" pitchFamily="34" charset="-120"/>
              </a:rPr>
              <a:t>比</a:t>
            </a:r>
            <a:r>
              <a:rPr lang="zh-TW" altLang="en-US" sz="3200" b="1" dirty="0" smtClean="0">
                <a:solidFill>
                  <a:srgbClr val="C00000"/>
                </a:solidFill>
                <a:latin typeface="微軟正黑體" pitchFamily="34" charset="-120"/>
                <a:ea typeface="微軟正黑體" panose="020B0604030504040204" pitchFamily="34" charset="-120"/>
              </a:rPr>
              <a:t>序</a:t>
            </a:r>
          </a:p>
        </p:txBody>
      </p:sp>
      <p:sp>
        <p:nvSpPr>
          <p:cNvPr id="8" name="圓角矩形圖說文字 7"/>
          <p:cNvSpPr/>
          <p:nvPr/>
        </p:nvSpPr>
        <p:spPr>
          <a:xfrm>
            <a:off x="1038410" y="4969801"/>
            <a:ext cx="1403350" cy="803275"/>
          </a:xfrm>
          <a:prstGeom prst="wedgeRoundRectCallout">
            <a:avLst>
              <a:gd name="adj1" fmla="val -38967"/>
              <a:gd name="adj2" fmla="val 79511"/>
              <a:gd name="adj3" fmla="val 16667"/>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b="1" dirty="0">
                <a:solidFill>
                  <a:srgbClr val="660066"/>
                </a:solidFill>
                <a:latin typeface="微軟正黑體" pitchFamily="34" charset="-120"/>
                <a:ea typeface="微軟正黑體" pitchFamily="34" charset="-120"/>
              </a:rPr>
              <a:t>如果還同分怎麼辦？</a:t>
            </a:r>
            <a:endParaRPr kumimoji="0" lang="en-US" altLang="zh-TW" b="1" dirty="0">
              <a:solidFill>
                <a:srgbClr val="660066"/>
              </a:solidFill>
              <a:latin typeface="微軟正黑體" pitchFamily="34" charset="-120"/>
              <a:ea typeface="微軟正黑體" pitchFamily="34" charset="-120"/>
            </a:endParaRPr>
          </a:p>
        </p:txBody>
      </p:sp>
      <p:sp>
        <p:nvSpPr>
          <p:cNvPr id="9" name="圓角矩形圖說文字 8"/>
          <p:cNvSpPr/>
          <p:nvPr/>
        </p:nvSpPr>
        <p:spPr>
          <a:xfrm>
            <a:off x="2597274" y="4493551"/>
            <a:ext cx="4464495" cy="1279525"/>
          </a:xfrm>
          <a:prstGeom prst="wedgeRoundRectCallout">
            <a:avLst>
              <a:gd name="adj1" fmla="val 52796"/>
              <a:gd name="adj2" fmla="val -29455"/>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kumimoji="0" lang="zh-TW" altLang="en-US" b="1" dirty="0" smtClean="0">
                <a:solidFill>
                  <a:srgbClr val="660066"/>
                </a:solidFill>
                <a:latin typeface="微軟正黑體" pitchFamily="34" charset="-120"/>
                <a:ea typeface="微軟正黑體" pitchFamily="34" charset="-120"/>
              </a:rPr>
              <a:t>經濟弱勢保障</a:t>
            </a:r>
            <a:r>
              <a:rPr kumimoji="0" lang="zh-TW" altLang="en-US" b="1" dirty="0">
                <a:solidFill>
                  <a:srgbClr val="660066"/>
                </a:solidFill>
                <a:latin typeface="微軟正黑體" pitchFamily="34" charset="-120"/>
                <a:ea typeface="微軟正黑體" pitchFamily="34" charset="-120"/>
              </a:rPr>
              <a:t>優先</a:t>
            </a:r>
            <a:r>
              <a:rPr kumimoji="0" lang="zh-TW" altLang="en-US" b="1" dirty="0">
                <a:solidFill>
                  <a:srgbClr val="C00000"/>
                </a:solidFill>
                <a:latin typeface="微軟正黑體" pitchFamily="34" charset="-120"/>
                <a:ea typeface="微軟正黑體" pitchFamily="34" charset="-120"/>
              </a:rPr>
              <a:t>；</a:t>
            </a:r>
            <a:endParaRPr kumimoji="0" lang="en-US" altLang="zh-TW" b="1" dirty="0">
              <a:solidFill>
                <a:srgbClr val="C00000"/>
              </a:solidFill>
              <a:latin typeface="微軟正黑體" pitchFamily="34" charset="-120"/>
              <a:ea typeface="微軟正黑體" pitchFamily="34" charset="-120"/>
            </a:endParaRPr>
          </a:p>
          <a:p>
            <a:pPr fontAlgn="auto">
              <a:spcBef>
                <a:spcPts val="0"/>
              </a:spcBef>
              <a:spcAft>
                <a:spcPts val="0"/>
              </a:spcAft>
              <a:defRPr/>
            </a:pPr>
            <a:r>
              <a:rPr kumimoji="0" lang="zh-TW" altLang="en-US" b="1" dirty="0">
                <a:solidFill>
                  <a:srgbClr val="660066"/>
                </a:solidFill>
                <a:latin typeface="微軟正黑體" pitchFamily="34" charset="-120"/>
                <a:ea typeface="微軟正黑體" pitchFamily="34" charset="-120"/>
              </a:rPr>
              <a:t>還需要的話，再比</a:t>
            </a:r>
            <a:r>
              <a:rPr kumimoji="0" lang="zh-TW" altLang="en-US" b="1" dirty="0">
                <a:solidFill>
                  <a:srgbClr val="C00000"/>
                </a:solidFill>
                <a:latin typeface="微軟正黑體" pitchFamily="34" charset="-120"/>
                <a:ea typeface="微軟正黑體" pitchFamily="34" charset="-120"/>
              </a:rPr>
              <a:t>同志願群優先志願；</a:t>
            </a:r>
            <a:endParaRPr kumimoji="0" lang="en-US" altLang="zh-TW" b="1" dirty="0">
              <a:solidFill>
                <a:srgbClr val="C00000"/>
              </a:solidFill>
              <a:latin typeface="微軟正黑體" pitchFamily="34" charset="-120"/>
              <a:ea typeface="微軟正黑體" pitchFamily="34" charset="-120"/>
            </a:endParaRPr>
          </a:p>
          <a:p>
            <a:pPr fontAlgn="auto">
              <a:spcBef>
                <a:spcPts val="0"/>
              </a:spcBef>
              <a:spcAft>
                <a:spcPts val="0"/>
              </a:spcAft>
              <a:defRPr/>
            </a:pPr>
            <a:r>
              <a:rPr kumimoji="0" lang="zh-TW" altLang="en-US" b="1" dirty="0">
                <a:solidFill>
                  <a:srgbClr val="660066"/>
                </a:solidFill>
                <a:latin typeface="微軟正黑體" pitchFamily="34" charset="-120"/>
                <a:ea typeface="微軟正黑體" pitchFamily="34" charset="-120"/>
              </a:rPr>
              <a:t>還同分的話，</a:t>
            </a:r>
            <a:r>
              <a:rPr kumimoji="0" lang="zh-TW" altLang="en-US" b="1" dirty="0" smtClean="0">
                <a:solidFill>
                  <a:srgbClr val="660066"/>
                </a:solidFill>
                <a:latin typeface="微軟正黑體" pitchFamily="34" charset="-120"/>
                <a:ea typeface="微軟正黑體" pitchFamily="34" charset="-120"/>
              </a:rPr>
              <a:t>則</a:t>
            </a:r>
            <a:r>
              <a:rPr kumimoji="0" lang="zh-TW" altLang="en-US" b="1" u="sng" dirty="0" smtClean="0">
                <a:solidFill>
                  <a:srgbClr val="A50021"/>
                </a:solidFill>
                <a:latin typeface="微軟正黑體" pitchFamily="34" charset="-120"/>
                <a:ea typeface="微軟正黑體" pitchFamily="34" charset="-120"/>
              </a:rPr>
              <a:t>增</a:t>
            </a:r>
            <a:r>
              <a:rPr kumimoji="0" lang="zh-TW" altLang="en-US" b="1" u="sng" dirty="0">
                <a:solidFill>
                  <a:srgbClr val="A50021"/>
                </a:solidFill>
                <a:latin typeface="微軟正黑體" pitchFamily="34" charset="-120"/>
                <a:ea typeface="微軟正黑體" pitchFamily="34" charset="-120"/>
              </a:rPr>
              <a:t>額錄取</a:t>
            </a:r>
            <a:r>
              <a:rPr kumimoji="0" lang="zh-TW" altLang="en-US" b="1" dirty="0">
                <a:solidFill>
                  <a:srgbClr val="C00000"/>
                </a:solidFill>
                <a:latin typeface="微軟正黑體" pitchFamily="34" charset="-120"/>
                <a:ea typeface="微軟正黑體" pitchFamily="34" charset="-120"/>
              </a:rPr>
              <a:t>。</a:t>
            </a:r>
            <a:endParaRPr kumimoji="0" lang="en-US" altLang="zh-TW" b="1" dirty="0">
              <a:solidFill>
                <a:srgbClr val="C00000"/>
              </a:solidFill>
              <a:latin typeface="微軟正黑體" pitchFamily="34" charset="-120"/>
              <a:ea typeface="微軟正黑體" pitchFamily="34" charset="-120"/>
            </a:endParaRPr>
          </a:p>
        </p:txBody>
      </p:sp>
      <p:grpSp>
        <p:nvGrpSpPr>
          <p:cNvPr id="46087" name="群組 23"/>
          <p:cNvGrpSpPr>
            <a:grpSpLocks/>
          </p:cNvGrpSpPr>
          <p:nvPr/>
        </p:nvGrpSpPr>
        <p:grpSpPr bwMode="auto">
          <a:xfrm>
            <a:off x="860425" y="1772816"/>
            <a:ext cx="7311975" cy="3049587"/>
            <a:chOff x="319163" y="1166666"/>
            <a:chExt cx="7311279" cy="3050972"/>
          </a:xfrm>
        </p:grpSpPr>
        <p:sp>
          <p:nvSpPr>
            <p:cNvPr id="30" name="向右箭號 29"/>
            <p:cNvSpPr/>
            <p:nvPr/>
          </p:nvSpPr>
          <p:spPr>
            <a:xfrm>
              <a:off x="3093848" y="1166666"/>
              <a:ext cx="3456576" cy="2987443"/>
            </a:xfrm>
            <a:prstGeom prst="rightArrow">
              <a:avLst/>
            </a:prstGeom>
            <a:solidFill>
              <a:srgbClr val="FFFF00"/>
            </a:solidFill>
            <a:ln>
              <a:solidFill>
                <a:schemeClr val="tx2">
                  <a:lumMod val="60000"/>
                  <a:lumOff val="40000"/>
                </a:schemeClr>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5" name="向右箭號 4"/>
            <p:cNvSpPr/>
            <p:nvPr/>
          </p:nvSpPr>
          <p:spPr>
            <a:xfrm>
              <a:off x="319163" y="1230195"/>
              <a:ext cx="3036286" cy="2987443"/>
            </a:xfrm>
            <a:prstGeom prst="rightArrow">
              <a:avLst/>
            </a:prstGeom>
            <a:solidFill>
              <a:srgbClr val="FFC000"/>
            </a:solidFill>
            <a:ln>
              <a:solidFill>
                <a:schemeClr val="tx2">
                  <a:lumMod val="60000"/>
                  <a:lumOff val="40000"/>
                </a:schemeClr>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手繪多邊形 5"/>
            <p:cNvSpPr/>
            <p:nvPr/>
          </p:nvSpPr>
          <p:spPr>
            <a:xfrm>
              <a:off x="497131" y="1575361"/>
              <a:ext cx="2436210" cy="2231450"/>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008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CCFF"/>
                  </a:solidFill>
                  <a:latin typeface="微軟正黑體" pitchFamily="34" charset="-120"/>
                  <a:ea typeface="微軟正黑體" pitchFamily="34" charset="-120"/>
                </a:rPr>
                <a:t>經濟弱勢保障</a:t>
              </a:r>
            </a:p>
          </p:txBody>
        </p:sp>
        <p:sp>
          <p:nvSpPr>
            <p:cNvPr id="22" name="手繪多邊形 21"/>
            <p:cNvSpPr/>
            <p:nvPr/>
          </p:nvSpPr>
          <p:spPr>
            <a:xfrm>
              <a:off x="3499452" y="1566898"/>
              <a:ext cx="2402963" cy="2231450"/>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C00000"/>
            </a:solidFill>
          </p:spPr>
          <p:style>
            <a:lnRef idx="2">
              <a:schemeClr val="lt1">
                <a:hueOff val="0"/>
                <a:satOff val="0"/>
                <a:lumOff val="0"/>
                <a:alphaOff val="0"/>
              </a:schemeClr>
            </a:lnRef>
            <a:fillRef idx="1">
              <a:schemeClr val="accent5">
                <a:hueOff val="6646154"/>
                <a:satOff val="-26882"/>
                <a:lumOff val="-30045"/>
                <a:alphaOff val="0"/>
              </a:schemeClr>
            </a:fillRef>
            <a:effectRef idx="0">
              <a:schemeClr val="accent5">
                <a:hueOff val="6646154"/>
                <a:satOff val="-26882"/>
                <a:lumOff val="-30045"/>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CCFFFF"/>
                  </a:solidFill>
                  <a:latin typeface="微軟正黑體" pitchFamily="34" charset="-120"/>
                  <a:ea typeface="微軟正黑體" pitchFamily="34" charset="-120"/>
                </a:rPr>
                <a:t>同志願群</a:t>
              </a:r>
              <a:endParaRPr kumimoji="0" lang="en-US" altLang="zh-TW" sz="2400" b="1" dirty="0">
                <a:solidFill>
                  <a:srgbClr val="CCFFFF"/>
                </a:solidFill>
                <a:latin typeface="微軟正黑體" pitchFamily="34" charset="-120"/>
                <a:ea typeface="微軟正黑體" pitchFamily="34" charset="-120"/>
              </a:endParaRPr>
            </a:p>
            <a:p>
              <a:pPr algn="ctr" defTabSz="1066800" fontAlgn="auto">
                <a:lnSpc>
                  <a:spcPct val="90000"/>
                </a:lnSpc>
                <a:spcBef>
                  <a:spcPts val="0"/>
                </a:spcBef>
                <a:spcAft>
                  <a:spcPct val="35000"/>
                </a:spcAft>
                <a:defRPr/>
              </a:pPr>
              <a:r>
                <a:rPr kumimoji="0" lang="zh-TW" altLang="en-US" sz="2400" b="1" dirty="0">
                  <a:solidFill>
                    <a:srgbClr val="CCFFFF"/>
                  </a:solidFill>
                  <a:latin typeface="微軟正黑體" pitchFamily="34" charset="-120"/>
                  <a:ea typeface="微軟正黑體" pitchFamily="34" charset="-120"/>
                </a:rPr>
                <a:t>優先志願</a:t>
              </a:r>
            </a:p>
          </p:txBody>
        </p:sp>
        <p:sp>
          <p:nvSpPr>
            <p:cNvPr id="23" name="手繪多邊形 22"/>
            <p:cNvSpPr/>
            <p:nvPr/>
          </p:nvSpPr>
          <p:spPr>
            <a:xfrm>
              <a:off x="6621681" y="1559229"/>
              <a:ext cx="1008761" cy="2231451"/>
            </a:xfrm>
            <a:custGeom>
              <a:avLst/>
              <a:gdLst>
                <a:gd name="connsiteX0" fmla="*/ 0 w 534372"/>
                <a:gd name="connsiteY0" fmla="*/ 89064 h 2002154"/>
                <a:gd name="connsiteX1" fmla="*/ 89064 w 534372"/>
                <a:gd name="connsiteY1" fmla="*/ 0 h 2002154"/>
                <a:gd name="connsiteX2" fmla="*/ 445308 w 534372"/>
                <a:gd name="connsiteY2" fmla="*/ 0 h 2002154"/>
                <a:gd name="connsiteX3" fmla="*/ 534372 w 534372"/>
                <a:gd name="connsiteY3" fmla="*/ 89064 h 2002154"/>
                <a:gd name="connsiteX4" fmla="*/ 534372 w 534372"/>
                <a:gd name="connsiteY4" fmla="*/ 1913090 h 2002154"/>
                <a:gd name="connsiteX5" fmla="*/ 445308 w 534372"/>
                <a:gd name="connsiteY5" fmla="*/ 2002154 h 2002154"/>
                <a:gd name="connsiteX6" fmla="*/ 89064 w 534372"/>
                <a:gd name="connsiteY6" fmla="*/ 2002154 h 2002154"/>
                <a:gd name="connsiteX7" fmla="*/ 0 w 534372"/>
                <a:gd name="connsiteY7" fmla="*/ 1913090 h 2002154"/>
                <a:gd name="connsiteX8" fmla="*/ 0 w 534372"/>
                <a:gd name="connsiteY8" fmla="*/ 89064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372" h="2002154">
                  <a:moveTo>
                    <a:pt x="0" y="89064"/>
                  </a:moveTo>
                  <a:cubicBezTo>
                    <a:pt x="0" y="39875"/>
                    <a:pt x="39875" y="0"/>
                    <a:pt x="89064" y="0"/>
                  </a:cubicBezTo>
                  <a:lnTo>
                    <a:pt x="445308" y="0"/>
                  </a:lnTo>
                  <a:cubicBezTo>
                    <a:pt x="494497" y="0"/>
                    <a:pt x="534372" y="39875"/>
                    <a:pt x="534372" y="89064"/>
                  </a:cubicBezTo>
                  <a:lnTo>
                    <a:pt x="534372" y="1913090"/>
                  </a:lnTo>
                  <a:cubicBezTo>
                    <a:pt x="534372" y="1962279"/>
                    <a:pt x="494497" y="2002154"/>
                    <a:pt x="445308" y="2002154"/>
                  </a:cubicBezTo>
                  <a:lnTo>
                    <a:pt x="89064" y="2002154"/>
                  </a:lnTo>
                  <a:cubicBezTo>
                    <a:pt x="39875" y="2002154"/>
                    <a:pt x="0" y="1962279"/>
                    <a:pt x="0" y="1913090"/>
                  </a:cubicBezTo>
                  <a:lnTo>
                    <a:pt x="0" y="89064"/>
                  </a:lnTo>
                  <a:close/>
                </a:path>
              </a:pathLst>
            </a:custGeom>
            <a:solidFill>
              <a:srgbClr val="3333FF"/>
            </a:solidFill>
          </p:spPr>
          <p:style>
            <a:lnRef idx="2">
              <a:schemeClr val="lt1">
                <a:hueOff val="0"/>
                <a:satOff val="0"/>
                <a:lumOff val="0"/>
                <a:alphaOff val="0"/>
              </a:schemeClr>
            </a:lnRef>
            <a:fillRef idx="1">
              <a:schemeClr val="accent5">
                <a:hueOff val="7200000"/>
                <a:satOff val="-29122"/>
                <a:lumOff val="-32549"/>
                <a:alphaOff val="0"/>
              </a:schemeClr>
            </a:fillRef>
            <a:effectRef idx="0">
              <a:schemeClr val="accent5">
                <a:hueOff val="7200000"/>
                <a:satOff val="-29122"/>
                <a:lumOff val="-32549"/>
                <a:alphaOff val="0"/>
              </a:schemeClr>
            </a:effectRef>
            <a:fontRef idx="minor">
              <a:schemeClr val="lt1"/>
            </a:fontRef>
          </p:style>
          <p:txBody>
            <a:bodyPr lIns="117526" tIns="117526" rIns="117526" bIns="117526" spcCol="1270" anchor="ctr"/>
            <a:lstStyle/>
            <a:p>
              <a:pPr algn="ctr" defTabSz="1066800" fontAlgn="auto">
                <a:lnSpc>
                  <a:spcPct val="90000"/>
                </a:lnSpc>
                <a:spcBef>
                  <a:spcPts val="0"/>
                </a:spcBef>
                <a:spcAft>
                  <a:spcPct val="35000"/>
                </a:spcAft>
                <a:defRPr/>
              </a:pPr>
              <a:r>
                <a:rPr kumimoji="0" lang="zh-TW" altLang="en-US" sz="2400" b="1" dirty="0">
                  <a:solidFill>
                    <a:srgbClr val="FFFFCC"/>
                  </a:solidFill>
                  <a:latin typeface="微軟正黑體" pitchFamily="34" charset="-120"/>
                  <a:ea typeface="微軟正黑體" pitchFamily="34" charset="-120"/>
                </a:rPr>
                <a:t>增額錄取</a:t>
              </a:r>
            </a:p>
          </p:txBody>
        </p:sp>
      </p:grpSp>
      <p:sp>
        <p:nvSpPr>
          <p:cNvPr id="26" name="投影片編號版面配置區 25"/>
          <p:cNvSpPr>
            <a:spLocks noGrp="1"/>
          </p:cNvSpPr>
          <p:nvPr>
            <p:ph type="sldNum" sz="quarter" idx="12"/>
          </p:nvPr>
        </p:nvSpPr>
        <p:spPr/>
        <p:txBody>
          <a:bodyPr/>
          <a:lstStyle/>
          <a:p>
            <a:pPr>
              <a:defRPr/>
            </a:pPr>
            <a:fld id="{9886476F-EA71-469D-9439-17B2D9106732}" type="slidenum">
              <a:rPr lang="zh-TW" altLang="en-US"/>
              <a:pPr>
                <a:defRPr/>
              </a:pPr>
              <a:t>52</a:t>
            </a:fld>
            <a:endParaRPr lang="zh-TW" altLang="en-US"/>
          </a:p>
        </p:txBody>
      </p:sp>
    </p:spTree>
    <p:extLst>
      <p:ext uri="{BB962C8B-B14F-4D97-AF65-F5344CB8AC3E}">
        <p14:creationId xmlns:p14="http://schemas.microsoft.com/office/powerpoint/2010/main" val="161442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7"/>
                                        </p:tgtEl>
                                        <p:attrNameLst>
                                          <p:attrName>style.visibility</p:attrName>
                                        </p:attrNameLst>
                                      </p:cBhvr>
                                      <p:to>
                                        <p:strVal val="visible"/>
                                      </p:to>
                                    </p:set>
                                    <p:anim calcmode="lin" valueType="num">
                                      <p:cBhvr additive="base">
                                        <p:cTn id="7" dur="500" fill="hold"/>
                                        <p:tgtEl>
                                          <p:spTgt spid="46087"/>
                                        </p:tgtEl>
                                        <p:attrNameLst>
                                          <p:attrName>ppt_x</p:attrName>
                                        </p:attrNameLst>
                                      </p:cBhvr>
                                      <p:tavLst>
                                        <p:tav tm="0">
                                          <p:val>
                                            <p:strVal val="#ppt_x"/>
                                          </p:val>
                                        </p:tav>
                                        <p:tav tm="100000">
                                          <p:val>
                                            <p:strVal val="#ppt_x"/>
                                          </p:val>
                                        </p:tav>
                                      </p:tavLst>
                                    </p:anim>
                                    <p:anim calcmode="lin" valueType="num">
                                      <p:cBhvr additive="base">
                                        <p:cTn id="8" dur="500" fill="hold"/>
                                        <p:tgtEl>
                                          <p:spTgt spid="46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0872" y="692696"/>
            <a:ext cx="8229600" cy="850106"/>
          </a:xfrm>
        </p:spPr>
        <p:txBody>
          <a:bodyPr>
            <a:normAutofit/>
          </a:bodyPr>
          <a:lstStyle/>
          <a:p>
            <a:r>
              <a:rPr lang="zh-TW" altLang="zh-TW" sz="4000" b="1" dirty="0" smtClean="0">
                <a:solidFill>
                  <a:srgbClr val="C00000"/>
                </a:solidFill>
                <a:latin typeface="微軟正黑體" panose="020B0604030504040204" pitchFamily="34" charset="-120"/>
                <a:ea typeface="微軟正黑體" panose="020B0604030504040204" pitchFamily="34" charset="-120"/>
              </a:rPr>
              <a:t>特</a:t>
            </a:r>
            <a:r>
              <a:rPr lang="zh-TW" altLang="en-US" sz="4000" b="1" dirty="0" smtClean="0">
                <a:solidFill>
                  <a:srgbClr val="C00000"/>
                </a:solidFill>
                <a:latin typeface="微軟正黑體" panose="020B0604030504040204" pitchFamily="34" charset="-120"/>
                <a:ea typeface="微軟正黑體" panose="020B0604030504040204" pitchFamily="34" charset="-120"/>
              </a:rPr>
              <a:t>殊身分學</a:t>
            </a:r>
            <a:r>
              <a:rPr lang="zh-TW" altLang="zh-TW" sz="4000" b="1" dirty="0" smtClean="0">
                <a:solidFill>
                  <a:srgbClr val="C00000"/>
                </a:solidFill>
                <a:latin typeface="微軟正黑體" panose="020B0604030504040204" pitchFamily="34" charset="-120"/>
                <a:ea typeface="微軟正黑體" panose="020B0604030504040204" pitchFamily="34" charset="-120"/>
              </a:rPr>
              <a:t>生</a:t>
            </a:r>
            <a:r>
              <a:rPr lang="zh-TW" altLang="en-US" sz="4000" b="1" dirty="0" smtClean="0">
                <a:solidFill>
                  <a:srgbClr val="C00000"/>
                </a:solidFill>
                <a:latin typeface="微軟正黑體" panose="020B0604030504040204" pitchFamily="34" charset="-120"/>
                <a:ea typeface="微軟正黑體" panose="020B0604030504040204" pitchFamily="34" charset="-120"/>
              </a:rPr>
              <a:t>優待辦法</a:t>
            </a:r>
            <a:endParaRPr lang="zh-TW" altLang="en-US" sz="40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405828585"/>
              </p:ext>
            </p:extLst>
          </p:nvPr>
        </p:nvGraphicFramePr>
        <p:xfrm>
          <a:off x="642910" y="1603600"/>
          <a:ext cx="7929618" cy="3677565"/>
        </p:xfrm>
        <a:graphic>
          <a:graphicData uri="http://schemas.openxmlformats.org/drawingml/2006/table">
            <a:tbl>
              <a:tblPr firstRow="1" bandRow="1">
                <a:tableStyleId>{08FB837D-C827-4EFA-A057-4D05807E0F7C}</a:tableStyleId>
              </a:tblPr>
              <a:tblGrid>
                <a:gridCol w="1917381"/>
                <a:gridCol w="3869097"/>
                <a:gridCol w="2143140"/>
              </a:tblGrid>
              <a:tr h="576148">
                <a:tc>
                  <a:txBody>
                    <a:body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類別</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R w="12700" cap="flat" cmpd="sng" algn="ctr">
                      <a:solidFill>
                        <a:schemeClr val="bg1"/>
                      </a:solidFill>
                      <a:prstDash val="solid"/>
                      <a:round/>
                      <a:headEnd type="none" w="med" len="med"/>
                      <a:tailEnd type="none" w="med" len="med"/>
                    </a:lnR>
                  </a:tcPr>
                </a:tc>
                <a:tc>
                  <a:txBody>
                    <a:body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優待辦法</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spcAft>
                          <a:spcPts val="0"/>
                        </a:spcAft>
                      </a:pPr>
                      <a:r>
                        <a:rPr lang="zh-TW" sz="2400" b="1" kern="0" dirty="0">
                          <a:solidFill>
                            <a:schemeClr val="bg1"/>
                          </a:solidFill>
                          <a:latin typeface="微軟正黑體" pitchFamily="34" charset="-120"/>
                          <a:ea typeface="微軟正黑體" pitchFamily="34" charset="-120"/>
                        </a:rPr>
                        <a:t>外加名額</a:t>
                      </a:r>
                      <a:endParaRPr lang="zh-TW" sz="2400" b="1" kern="100" dirty="0">
                        <a:solidFill>
                          <a:schemeClr val="bg1"/>
                        </a:solidFill>
                        <a:latin typeface="微軟正黑體" pitchFamily="34" charset="-120"/>
                        <a:ea typeface="微軟正黑體" pitchFamily="34" charset="-120"/>
                        <a:cs typeface="Times New Roman"/>
                      </a:endParaRPr>
                    </a:p>
                  </a:txBody>
                  <a:tcPr marL="9525" marR="9525" marT="9525" marB="9525" anchor="ctr">
                    <a:lnL w="12700" cap="flat" cmpd="sng" algn="ctr">
                      <a:solidFill>
                        <a:schemeClr val="bg1"/>
                      </a:solidFill>
                      <a:prstDash val="solid"/>
                      <a:round/>
                      <a:headEnd type="none" w="med" len="med"/>
                      <a:tailEnd type="none" w="med" len="med"/>
                    </a:lnL>
                  </a:tcPr>
                </a:tc>
              </a:tr>
              <a:tr h="887807">
                <a:tc>
                  <a:txBody>
                    <a:bodyPr/>
                    <a:lstStyle/>
                    <a:p>
                      <a:pPr algn="ctr">
                        <a:lnSpc>
                          <a:spcPct val="150000"/>
                        </a:lnSpc>
                        <a:spcAft>
                          <a:spcPts val="0"/>
                        </a:spcAft>
                      </a:pPr>
                      <a:r>
                        <a:rPr lang="zh-TW" sz="2400" b="1" kern="0" dirty="0">
                          <a:solidFill>
                            <a:srgbClr val="C00000"/>
                          </a:solidFill>
                          <a:latin typeface="微軟正黑體" pitchFamily="34" charset="-120"/>
                          <a:ea typeface="微軟正黑體" pitchFamily="34" charset="-120"/>
                        </a:rPr>
                        <a:t>身心障礙生</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tc>
                <a:tc>
                  <a:txBody>
                    <a:bodyPr/>
                    <a:lstStyle/>
                    <a:p>
                      <a:pPr marL="91440" indent="-91440" algn="ctr">
                        <a:lnSpc>
                          <a:spcPct val="150000"/>
                        </a:lnSpc>
                        <a:spcAft>
                          <a:spcPts val="0"/>
                        </a:spcAft>
                      </a:pPr>
                      <a:r>
                        <a:rPr lang="zh-TW" sz="2400" b="1" kern="0" dirty="0">
                          <a:solidFill>
                            <a:srgbClr val="C00000"/>
                          </a:solidFill>
                          <a:latin typeface="微軟正黑體" pitchFamily="34" charset="-120"/>
                          <a:ea typeface="微軟正黑體" pitchFamily="34" charset="-120"/>
                        </a:rPr>
                        <a:t>加總分</a:t>
                      </a:r>
                      <a:r>
                        <a:rPr lang="en-US" sz="2400" b="1" kern="0" dirty="0">
                          <a:solidFill>
                            <a:srgbClr val="C00000"/>
                          </a:solidFill>
                          <a:latin typeface="微軟正黑體" pitchFamily="34" charset="-120"/>
                          <a:ea typeface="微軟正黑體" pitchFamily="34" charset="-120"/>
                        </a:rPr>
                        <a:t>25%</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tc>
                <a:tc>
                  <a:txBody>
                    <a:bodyPr/>
                    <a:lstStyle/>
                    <a:p>
                      <a:pPr marL="137160" indent="-137160" algn="ctr">
                        <a:lnSpc>
                          <a:spcPct val="150000"/>
                        </a:lnSpc>
                        <a:spcAft>
                          <a:spcPts val="0"/>
                        </a:spcAft>
                      </a:pPr>
                      <a:r>
                        <a:rPr lang="en-US" sz="2400" b="1" kern="0" dirty="0">
                          <a:solidFill>
                            <a:srgbClr val="C00000"/>
                          </a:solidFill>
                          <a:latin typeface="微軟正黑體" pitchFamily="34" charset="-120"/>
                          <a:ea typeface="微軟正黑體" pitchFamily="34" charset="-120"/>
                        </a:rPr>
                        <a:t>2%</a:t>
                      </a:r>
                      <a:endParaRPr lang="zh-TW" sz="2400" b="1" kern="100" dirty="0">
                        <a:solidFill>
                          <a:srgbClr val="C00000"/>
                        </a:solidFill>
                        <a:latin typeface="微軟正黑體" pitchFamily="34" charset="-120"/>
                        <a:ea typeface="微軟正黑體" pitchFamily="34" charset="-120"/>
                        <a:cs typeface="Times New Roman"/>
                      </a:endParaRPr>
                    </a:p>
                  </a:txBody>
                  <a:tcPr marL="9525" marR="9525" marT="9525" marB="9525" anchor="ctr"/>
                </a:tc>
              </a:tr>
              <a:tr h="2049220">
                <a:tc>
                  <a:txBody>
                    <a:bodyPr/>
                    <a:lstStyle/>
                    <a:p>
                      <a:pPr algn="ctr">
                        <a:lnSpc>
                          <a:spcPct val="150000"/>
                        </a:lnSpc>
                        <a:spcAft>
                          <a:spcPts val="0"/>
                        </a:spcAft>
                      </a:pPr>
                      <a:r>
                        <a:rPr lang="zh-TW" sz="2400" b="1" kern="0" dirty="0">
                          <a:solidFill>
                            <a:srgbClr val="660066"/>
                          </a:solidFill>
                          <a:latin typeface="微軟正黑體" pitchFamily="34" charset="-120"/>
                          <a:ea typeface="微軟正黑體" pitchFamily="34" charset="-120"/>
                        </a:rPr>
                        <a:t>原住民生</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tc>
                <a:tc>
                  <a:txBody>
                    <a:bodyPr/>
                    <a:lstStyle/>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取得文化語言能力證明者</a:t>
                      </a:r>
                      <a:r>
                        <a:rPr lang="zh-TW" sz="2400" b="1" kern="0" dirty="0" smtClean="0">
                          <a:solidFill>
                            <a:srgbClr val="660066"/>
                          </a:solidFill>
                          <a:latin typeface="微軟正黑體" pitchFamily="34" charset="-120"/>
                          <a:ea typeface="微軟正黑體" pitchFamily="34" charset="-120"/>
                        </a:rPr>
                        <a:t>：</a:t>
                      </a:r>
                      <a:endParaRPr lang="en-US" altLang="zh-TW" sz="2400" b="1" kern="0" dirty="0" smtClean="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smtClean="0">
                          <a:solidFill>
                            <a:srgbClr val="660066"/>
                          </a:solidFill>
                          <a:latin typeface="微軟正黑體" pitchFamily="34" charset="-120"/>
                          <a:ea typeface="微軟正黑體" pitchFamily="34" charset="-120"/>
                        </a:rPr>
                        <a:t>    </a:t>
                      </a:r>
                      <a:r>
                        <a:rPr lang="zh-TW" sz="2400" b="1" kern="0" dirty="0" smtClean="0">
                          <a:solidFill>
                            <a:srgbClr val="660066"/>
                          </a:solidFill>
                          <a:latin typeface="微軟正黑體" pitchFamily="34" charset="-120"/>
                          <a:ea typeface="微軟正黑體" pitchFamily="34" charset="-120"/>
                        </a:rPr>
                        <a:t>加</a:t>
                      </a:r>
                      <a:r>
                        <a:rPr lang="zh-TW" sz="2400" b="1" kern="0" dirty="0">
                          <a:solidFill>
                            <a:srgbClr val="660066"/>
                          </a:solidFill>
                          <a:latin typeface="微軟正黑體" pitchFamily="34" charset="-120"/>
                          <a:ea typeface="微軟正黑體" pitchFamily="34" charset="-120"/>
                        </a:rPr>
                        <a:t>總分</a:t>
                      </a:r>
                      <a:r>
                        <a:rPr lang="en-US" sz="2400" b="1" kern="0" dirty="0">
                          <a:solidFill>
                            <a:srgbClr val="660066"/>
                          </a:solidFill>
                          <a:latin typeface="微軟正黑體" pitchFamily="34" charset="-120"/>
                          <a:ea typeface="微軟正黑體" pitchFamily="34" charset="-120"/>
                        </a:rPr>
                        <a:t>35%</a:t>
                      </a:r>
                      <a:endParaRPr lang="zh-TW" sz="2400" b="1" kern="100" dirty="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sz="2400" b="1" kern="0" dirty="0">
                          <a:solidFill>
                            <a:srgbClr val="660066"/>
                          </a:solidFill>
                          <a:latin typeface="微軟正黑體" pitchFamily="34" charset="-120"/>
                          <a:ea typeface="微軟正黑體" pitchFamily="34" charset="-120"/>
                        </a:rPr>
                        <a:t>無文化語言能力證明者</a:t>
                      </a:r>
                      <a:r>
                        <a:rPr lang="zh-TW" sz="2400" b="1" kern="0" dirty="0" smtClean="0">
                          <a:solidFill>
                            <a:srgbClr val="660066"/>
                          </a:solidFill>
                          <a:latin typeface="微軟正黑體" pitchFamily="34" charset="-120"/>
                          <a:ea typeface="微軟正黑體" pitchFamily="34" charset="-120"/>
                        </a:rPr>
                        <a:t>：</a:t>
                      </a:r>
                      <a:endParaRPr lang="en-US" altLang="zh-TW" sz="2400" b="1" kern="0" dirty="0" smtClean="0">
                        <a:solidFill>
                          <a:srgbClr val="660066"/>
                        </a:solidFill>
                        <a:latin typeface="微軟正黑體" pitchFamily="34" charset="-120"/>
                        <a:ea typeface="微軟正黑體" pitchFamily="34" charset="-120"/>
                      </a:endParaRPr>
                    </a:p>
                    <a:p>
                      <a:pPr marL="0" indent="0" algn="ctr">
                        <a:lnSpc>
                          <a:spcPct val="150000"/>
                        </a:lnSpc>
                        <a:spcAft>
                          <a:spcPts val="0"/>
                        </a:spcAft>
                      </a:pPr>
                      <a:r>
                        <a:rPr lang="zh-TW" altLang="en-US" sz="2400" b="1" kern="0" dirty="0" smtClean="0">
                          <a:solidFill>
                            <a:srgbClr val="660066"/>
                          </a:solidFill>
                          <a:latin typeface="微軟正黑體" pitchFamily="34" charset="-120"/>
                          <a:ea typeface="微軟正黑體" pitchFamily="34" charset="-120"/>
                        </a:rPr>
                        <a:t>    </a:t>
                      </a:r>
                      <a:r>
                        <a:rPr lang="zh-TW" sz="2400" b="1" kern="0" dirty="0" smtClean="0">
                          <a:solidFill>
                            <a:srgbClr val="660066"/>
                          </a:solidFill>
                          <a:latin typeface="微軟正黑體" pitchFamily="34" charset="-120"/>
                          <a:ea typeface="微軟正黑體" pitchFamily="34" charset="-120"/>
                        </a:rPr>
                        <a:t>加</a:t>
                      </a:r>
                      <a:r>
                        <a:rPr lang="zh-TW" sz="2400" b="1" kern="0" dirty="0">
                          <a:solidFill>
                            <a:srgbClr val="660066"/>
                          </a:solidFill>
                          <a:latin typeface="微軟正黑體" pitchFamily="34" charset="-120"/>
                          <a:ea typeface="微軟正黑體" pitchFamily="34" charset="-120"/>
                        </a:rPr>
                        <a:t>總分</a:t>
                      </a:r>
                      <a:r>
                        <a:rPr lang="en-US" sz="2400" b="1" kern="0" dirty="0">
                          <a:solidFill>
                            <a:srgbClr val="660066"/>
                          </a:solidFill>
                          <a:latin typeface="微軟正黑體" pitchFamily="34" charset="-120"/>
                          <a:ea typeface="微軟正黑體" pitchFamily="34" charset="-120"/>
                        </a:rPr>
                        <a:t>10%</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tc>
                <a:tc>
                  <a:txBody>
                    <a:bodyPr/>
                    <a:lstStyle/>
                    <a:p>
                      <a:pPr algn="ctr">
                        <a:lnSpc>
                          <a:spcPct val="150000"/>
                        </a:lnSpc>
                        <a:spcAft>
                          <a:spcPts val="0"/>
                        </a:spcAft>
                      </a:pPr>
                      <a:r>
                        <a:rPr lang="en-US" sz="2400" b="1" kern="0" dirty="0">
                          <a:solidFill>
                            <a:srgbClr val="660066"/>
                          </a:solidFill>
                          <a:latin typeface="微軟正黑體" pitchFamily="34" charset="-120"/>
                          <a:ea typeface="微軟正黑體" pitchFamily="34" charset="-120"/>
                        </a:rPr>
                        <a:t>2%</a:t>
                      </a:r>
                      <a:endParaRPr lang="zh-TW" sz="2400" b="1" kern="100" dirty="0">
                        <a:solidFill>
                          <a:srgbClr val="660066"/>
                        </a:solidFill>
                        <a:latin typeface="微軟正黑體" pitchFamily="34" charset="-120"/>
                        <a:ea typeface="微軟正黑體" pitchFamily="34" charset="-120"/>
                        <a:cs typeface="Times New Roman"/>
                      </a:endParaRPr>
                    </a:p>
                  </a:txBody>
                  <a:tcPr marL="9525" marR="9525" marT="9525" marB="9525" anchor="ctr"/>
                </a:tc>
              </a:tr>
            </a:tbl>
          </a:graphicData>
        </a:graphic>
      </p:graphicFrame>
      <p:sp>
        <p:nvSpPr>
          <p:cNvPr id="9" name="圓角矩形圖說文字 8"/>
          <p:cNvSpPr/>
          <p:nvPr/>
        </p:nvSpPr>
        <p:spPr>
          <a:xfrm>
            <a:off x="1187339" y="5341963"/>
            <a:ext cx="6840760" cy="1014387"/>
          </a:xfrm>
          <a:prstGeom prst="wedgeRoundRectCallout">
            <a:avLst>
              <a:gd name="adj1" fmla="val -56053"/>
              <a:gd name="adj2" fmla="val 74885"/>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000" b="1" dirty="0" smtClean="0">
                <a:solidFill>
                  <a:schemeClr val="tx1"/>
                </a:solidFill>
                <a:latin typeface="微軟正黑體" panose="020B0604030504040204" pitchFamily="34" charset="-120"/>
                <a:ea typeface="微軟正黑體" panose="020B0604030504040204" pitchFamily="34" charset="-120"/>
              </a:rPr>
              <a:t>其他</a:t>
            </a:r>
            <a:r>
              <a:rPr lang="zh-TW" altLang="zh-TW" sz="2000" b="1" dirty="0" smtClean="0">
                <a:solidFill>
                  <a:schemeClr val="tx1"/>
                </a:solidFill>
                <a:latin typeface="微軟正黑體" panose="020B0604030504040204" pitchFamily="34" charset="-120"/>
                <a:ea typeface="微軟正黑體" panose="020B0604030504040204" pitchFamily="34" charset="-120"/>
              </a:rPr>
              <a:t>特殊</a:t>
            </a:r>
            <a:r>
              <a:rPr lang="zh-TW" altLang="zh-TW" sz="2000" b="1" dirty="0">
                <a:solidFill>
                  <a:schemeClr val="tx1"/>
                </a:solidFill>
                <a:latin typeface="微軟正黑體" panose="020B0604030504040204" pitchFamily="34" charset="-120"/>
                <a:ea typeface="微軟正黑體" panose="020B0604030504040204" pitchFamily="34" charset="-120"/>
              </a:rPr>
              <a:t>身分學生升學優待標準</a:t>
            </a:r>
            <a:r>
              <a:rPr lang="zh-TW" altLang="en-US" sz="2000" b="1" dirty="0">
                <a:solidFill>
                  <a:schemeClr val="tx1"/>
                </a:solidFill>
                <a:latin typeface="微軟正黑體" panose="020B0604030504040204" pitchFamily="34" charset="-120"/>
                <a:ea typeface="微軟正黑體" panose="020B0604030504040204" pitchFamily="34" charset="-120"/>
              </a:rPr>
              <a:t>（如</a:t>
            </a:r>
            <a:r>
              <a:rPr lang="zh-TW" altLang="zh-TW" sz="2000" b="1" dirty="0">
                <a:solidFill>
                  <a:schemeClr val="tx1"/>
                </a:solidFill>
                <a:latin typeface="微軟正黑體" panose="020B0604030504040204" pitchFamily="34" charset="-120"/>
                <a:ea typeface="微軟正黑體" panose="020B0604030504040204" pitchFamily="34" charset="-120"/>
              </a:rPr>
              <a:t>僑生</a:t>
            </a:r>
            <a:r>
              <a:rPr lang="zh-TW" altLang="en-US" sz="2000" b="1" dirty="0">
                <a:solidFill>
                  <a:schemeClr val="tx1"/>
                </a:solidFill>
                <a:latin typeface="微軟正黑體" panose="020B0604030504040204" pitchFamily="34" charset="-120"/>
                <a:ea typeface="微軟正黑體" panose="020B0604030504040204" pitchFamily="34" charset="-120"/>
              </a:rPr>
              <a:t>、</a:t>
            </a:r>
            <a:r>
              <a:rPr lang="zh-TW" altLang="zh-TW" sz="2000" b="1" dirty="0">
                <a:solidFill>
                  <a:schemeClr val="tx1"/>
                </a:solidFill>
                <a:latin typeface="微軟正黑體" panose="020B0604030504040204" pitchFamily="34" charset="-120"/>
                <a:ea typeface="微軟正黑體" panose="020B0604030504040204" pitchFamily="34" charset="-120"/>
              </a:rPr>
              <a:t>退伍軍人</a:t>
            </a:r>
            <a:r>
              <a:rPr lang="zh-TW" altLang="en-US" sz="2000" b="1" dirty="0">
                <a:solidFill>
                  <a:schemeClr val="tx1"/>
                </a:solidFill>
                <a:latin typeface="微軟正黑體" panose="020B0604030504040204" pitchFamily="34" charset="-120"/>
                <a:ea typeface="微軟正黑體" panose="020B0604030504040204" pitchFamily="34" charset="-120"/>
              </a:rPr>
              <a:t>等</a:t>
            </a:r>
            <a:r>
              <a:rPr lang="zh-TW" altLang="en-US" sz="2000" b="1" dirty="0" smtClean="0">
                <a:solidFill>
                  <a:schemeClr val="tx1"/>
                </a:solidFill>
                <a:latin typeface="微軟正黑體" panose="020B0604030504040204" pitchFamily="34" charset="-120"/>
                <a:ea typeface="微軟正黑體" panose="020B0604030504040204" pitchFamily="34" charset="-120"/>
              </a:rPr>
              <a:t>），請詳閱招生簡章或相關規定喔！！</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
        <p:nvSpPr>
          <p:cNvPr id="10" name="投影片編號版面配置區 9"/>
          <p:cNvSpPr>
            <a:spLocks noGrp="1"/>
          </p:cNvSpPr>
          <p:nvPr>
            <p:ph type="sldNum" sz="quarter" idx="12"/>
          </p:nvPr>
        </p:nvSpPr>
        <p:spPr/>
        <p:txBody>
          <a:bodyPr/>
          <a:lstStyle/>
          <a:p>
            <a:fld id="{C626A7FB-7763-48E9-9335-C498E0FE9D73}" type="slidenum">
              <a:rPr lang="zh-TW" altLang="en-US" smtClean="0"/>
              <a:pPr/>
              <a:t>53</a:t>
            </a:fld>
            <a:endParaRPr lang="zh-TW" altLang="en-US"/>
          </a:p>
        </p:txBody>
      </p:sp>
    </p:spTree>
    <p:extLst>
      <p:ext uri="{BB962C8B-B14F-4D97-AF65-F5344CB8AC3E}">
        <p14:creationId xmlns:p14="http://schemas.microsoft.com/office/powerpoint/2010/main" val="3536234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a:xfrm>
            <a:off x="1093502" y="692696"/>
            <a:ext cx="6884987" cy="1003300"/>
          </a:xfrm>
        </p:spPr>
        <p:txBody>
          <a:bodyPr>
            <a:normAutofit/>
          </a:bodyPr>
          <a:lstStyle/>
          <a:p>
            <a:r>
              <a:rPr lang="zh-TW" altLang="zh-TW" sz="3600" b="1" dirty="0" smtClean="0">
                <a:solidFill>
                  <a:srgbClr val="C00000"/>
                </a:solidFill>
                <a:latin typeface="微軟正黑體" panose="020B0604030504040204" pitchFamily="34" charset="-120"/>
                <a:ea typeface="微軟正黑體" panose="020B0604030504040204" pitchFamily="34" charset="-120"/>
              </a:rPr>
              <a:t>特</a:t>
            </a:r>
            <a:r>
              <a:rPr lang="zh-TW" altLang="en-US" sz="3600" b="1" dirty="0" smtClean="0">
                <a:solidFill>
                  <a:srgbClr val="C00000"/>
                </a:solidFill>
                <a:latin typeface="微軟正黑體" panose="020B0604030504040204" pitchFamily="34" charset="-120"/>
                <a:ea typeface="微軟正黑體" panose="020B0604030504040204" pitchFamily="34" charset="-120"/>
              </a:rPr>
              <a:t>殊身分學</a:t>
            </a:r>
            <a:r>
              <a:rPr lang="zh-TW" altLang="zh-TW" sz="3600" b="1" dirty="0" smtClean="0">
                <a:solidFill>
                  <a:srgbClr val="C00000"/>
                </a:solidFill>
                <a:latin typeface="微軟正黑體" panose="020B0604030504040204" pitchFamily="34" charset="-120"/>
                <a:ea typeface="微軟正黑體" panose="020B0604030504040204" pitchFamily="34" charset="-120"/>
              </a:rPr>
              <a:t>生</a:t>
            </a:r>
            <a:r>
              <a:rPr lang="zh-TW" altLang="en-US" sz="3600" b="1" dirty="0" smtClean="0">
                <a:solidFill>
                  <a:srgbClr val="C00000"/>
                </a:solidFill>
                <a:latin typeface="微軟正黑體" panose="020B0604030504040204" pitchFamily="34" charset="-120"/>
                <a:ea typeface="微軟正黑體" panose="020B0604030504040204" pitchFamily="34" charset="-120"/>
              </a:rPr>
              <a:t>分發原則</a:t>
            </a:r>
          </a:p>
        </p:txBody>
      </p:sp>
      <p:sp>
        <p:nvSpPr>
          <p:cNvPr id="58372" name="投影片編號版面配置區 4"/>
          <p:cNvSpPr>
            <a:spLocks noGrp="1"/>
          </p:cNvSpPr>
          <p:nvPr>
            <p:ph type="sldNum" sz="quarter" idx="12"/>
          </p:nvPr>
        </p:nvSpPr>
        <p:spPr>
          <a:noFill/>
          <a:ln>
            <a:miter lim="800000"/>
            <a:headEnd/>
            <a:tailEnd/>
          </a:ln>
        </p:spPr>
        <p:txBody>
          <a:bodyPr/>
          <a:lstStyle/>
          <a:p>
            <a:fld id="{3F218A9F-192A-49DE-85E4-BA2DD4950512}" type="slidenum">
              <a:rPr lang="en-US" altLang="zh-TW" smtClean="0">
                <a:latin typeface="Arial" pitchFamily="34" charset="0"/>
              </a:rPr>
              <a:pPr/>
              <a:t>54</a:t>
            </a:fld>
            <a:endParaRPr lang="en-US" altLang="zh-TW" smtClean="0">
              <a:latin typeface="Arial" pitchFamily="34" charset="0"/>
            </a:endParaRPr>
          </a:p>
        </p:txBody>
      </p:sp>
      <p:graphicFrame>
        <p:nvGraphicFramePr>
          <p:cNvPr id="6" name="資料庫圖表 5"/>
          <p:cNvGraphicFramePr/>
          <p:nvPr>
            <p:extLst>
              <p:ext uri="{D42A27DB-BD31-4B8C-83A1-F6EECF244321}">
                <p14:modId xmlns:p14="http://schemas.microsoft.com/office/powerpoint/2010/main" val="3337090430"/>
              </p:ext>
            </p:extLst>
          </p:nvPr>
        </p:nvGraphicFramePr>
        <p:xfrm>
          <a:off x="857224" y="1665850"/>
          <a:ext cx="7715304"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8286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solidFill>
                  <a:srgbClr val="FF0000"/>
                </a:solidFill>
                <a:latin typeface="微軟正黑體" panose="020B0604030504040204" pitchFamily="34" charset="-120"/>
                <a:ea typeface="微軟正黑體" panose="020B0604030504040204" pitchFamily="34" charset="-120"/>
              </a:rPr>
              <a:t> </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4" name="文字版面配置區 3"/>
          <p:cNvSpPr>
            <a:spLocks noGrp="1"/>
          </p:cNvSpPr>
          <p:nvPr>
            <p:ph type="body" idx="1"/>
          </p:nvPr>
        </p:nvSpPr>
        <p:spPr>
          <a:xfrm>
            <a:off x="467544" y="3717032"/>
            <a:ext cx="7772400" cy="1500187"/>
          </a:xfrm>
        </p:spPr>
        <p:txBody>
          <a:bodyPr>
            <a:normAutofit/>
          </a:bodyPr>
          <a:lstStyle/>
          <a:p>
            <a:r>
              <a:rPr lang="zh-TW" altLang="en-US" sz="3600" b="1" dirty="0" smtClean="0">
                <a:solidFill>
                  <a:schemeClr val="tx1"/>
                </a:solidFill>
              </a:rPr>
              <a:t>你還有其他的選擇</a:t>
            </a:r>
            <a:endParaRPr lang="zh-TW" altLang="en-US" sz="3600" b="1" dirty="0">
              <a:solidFill>
                <a:schemeClr val="tx1"/>
              </a:solidFill>
            </a:endParaRPr>
          </a:p>
        </p:txBody>
      </p:sp>
      <p:graphicFrame>
        <p:nvGraphicFramePr>
          <p:cNvPr id="5" name="資料庫圖表 4"/>
          <p:cNvGraphicFramePr/>
          <p:nvPr>
            <p:extLst>
              <p:ext uri="{D42A27DB-BD31-4B8C-83A1-F6EECF244321}">
                <p14:modId xmlns:p14="http://schemas.microsoft.com/office/powerpoint/2010/main" val="583334364"/>
              </p:ext>
            </p:extLst>
          </p:nvPr>
        </p:nvGraphicFramePr>
        <p:xfrm>
          <a:off x="1259632" y="105273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20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9A734C32-2D5D-4944-B84A-1B44A58F23A7}"/>
                                            </p:graphicEl>
                                          </p:spTgt>
                                        </p:tgtEl>
                                        <p:attrNameLst>
                                          <p:attrName>style.visibility</p:attrName>
                                        </p:attrNameLst>
                                      </p:cBhvr>
                                      <p:to>
                                        <p:strVal val="visible"/>
                                      </p:to>
                                    </p:set>
                                    <p:anim calcmode="lin" valueType="num">
                                      <p:cBhvr additive="base">
                                        <p:cTn id="7" dur="500" fill="hold"/>
                                        <p:tgtEl>
                                          <p:spTgt spid="5">
                                            <p:graphicEl>
                                              <a:dgm id="{9A734C32-2D5D-4944-B84A-1B44A58F23A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9A734C32-2D5D-4944-B84A-1B44A58F23A7}"/>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BE29073D-6F3D-4829-BF58-6E603D93C51C}"/>
                                            </p:graphicEl>
                                          </p:spTgt>
                                        </p:tgtEl>
                                        <p:attrNameLst>
                                          <p:attrName>style.visibility</p:attrName>
                                        </p:attrNameLst>
                                      </p:cBhvr>
                                      <p:to>
                                        <p:strVal val="visible"/>
                                      </p:to>
                                    </p:set>
                                    <p:anim calcmode="lin" valueType="num">
                                      <p:cBhvr additive="base">
                                        <p:cTn id="11" dur="500" fill="hold"/>
                                        <p:tgtEl>
                                          <p:spTgt spid="5">
                                            <p:graphicEl>
                                              <a:dgm id="{BE29073D-6F3D-4829-BF58-6E603D93C51C}"/>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BE29073D-6F3D-4829-BF58-6E603D93C51C}"/>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DB3D5A70-B0C7-4230-AF5C-94C3C1FB4614}"/>
                                            </p:graphicEl>
                                          </p:spTgt>
                                        </p:tgtEl>
                                        <p:attrNameLst>
                                          <p:attrName>style.visibility</p:attrName>
                                        </p:attrNameLst>
                                      </p:cBhvr>
                                      <p:to>
                                        <p:strVal val="visible"/>
                                      </p:to>
                                    </p:set>
                                    <p:anim calcmode="lin" valueType="num">
                                      <p:cBhvr additive="base">
                                        <p:cTn id="17" dur="500" fill="hold"/>
                                        <p:tgtEl>
                                          <p:spTgt spid="5">
                                            <p:graphicEl>
                                              <a:dgm id="{DB3D5A70-B0C7-4230-AF5C-94C3C1FB4614}"/>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DB3D5A70-B0C7-4230-AF5C-94C3C1FB4614}"/>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FC9864C3-3D1D-46F8-8F51-386E64C538AE}"/>
                                            </p:graphicEl>
                                          </p:spTgt>
                                        </p:tgtEl>
                                        <p:attrNameLst>
                                          <p:attrName>style.visibility</p:attrName>
                                        </p:attrNameLst>
                                      </p:cBhvr>
                                      <p:to>
                                        <p:strVal val="visible"/>
                                      </p:to>
                                    </p:set>
                                    <p:anim calcmode="lin" valueType="num">
                                      <p:cBhvr additive="base">
                                        <p:cTn id="21" dur="500" fill="hold"/>
                                        <p:tgtEl>
                                          <p:spTgt spid="5">
                                            <p:graphicEl>
                                              <a:dgm id="{FC9864C3-3D1D-46F8-8F51-386E64C538AE}"/>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FC9864C3-3D1D-46F8-8F51-386E64C538AE}"/>
                                            </p:graphic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graphicEl>
                                              <a:dgm id="{6E282B68-C071-43D5-AA0D-2208DE165B79}"/>
                                            </p:graphicEl>
                                          </p:spTgt>
                                        </p:tgtEl>
                                        <p:attrNameLst>
                                          <p:attrName>style.visibility</p:attrName>
                                        </p:attrNameLst>
                                      </p:cBhvr>
                                      <p:to>
                                        <p:strVal val="visible"/>
                                      </p:to>
                                    </p:set>
                                    <p:anim calcmode="lin" valueType="num">
                                      <p:cBhvr additive="base">
                                        <p:cTn id="25" dur="500" fill="hold"/>
                                        <p:tgtEl>
                                          <p:spTgt spid="5">
                                            <p:graphicEl>
                                              <a:dgm id="{6E282B68-C071-43D5-AA0D-2208DE165B7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6E282B68-C071-43D5-AA0D-2208DE165B79}"/>
                                            </p:graphic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graphicEl>
                                              <a:dgm id="{4FF97A3D-BAF9-4C02-910E-D4EE374C29F3}"/>
                                            </p:graphicEl>
                                          </p:spTgt>
                                        </p:tgtEl>
                                        <p:attrNameLst>
                                          <p:attrName>style.visibility</p:attrName>
                                        </p:attrNameLst>
                                      </p:cBhvr>
                                      <p:to>
                                        <p:strVal val="visible"/>
                                      </p:to>
                                    </p:set>
                                    <p:anim calcmode="lin" valueType="num">
                                      <p:cBhvr additive="base">
                                        <p:cTn id="29" dur="500" fill="hold"/>
                                        <p:tgtEl>
                                          <p:spTgt spid="5">
                                            <p:graphicEl>
                                              <a:dgm id="{4FF97A3D-BAF9-4C02-910E-D4EE374C29F3}"/>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dgm id="{4FF97A3D-BAF9-4C02-910E-D4EE374C29F3}"/>
                                            </p:graphic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graphicEl>
                                              <a:dgm id="{A52503B5-A3E0-4CAF-A940-A0E919197B86}"/>
                                            </p:graphicEl>
                                          </p:spTgt>
                                        </p:tgtEl>
                                        <p:attrNameLst>
                                          <p:attrName>style.visibility</p:attrName>
                                        </p:attrNameLst>
                                      </p:cBhvr>
                                      <p:to>
                                        <p:strVal val="visible"/>
                                      </p:to>
                                    </p:set>
                                    <p:anim calcmode="lin" valueType="num">
                                      <p:cBhvr additive="base">
                                        <p:cTn id="35" dur="500" fill="hold"/>
                                        <p:tgtEl>
                                          <p:spTgt spid="5">
                                            <p:graphicEl>
                                              <a:dgm id="{A52503B5-A3E0-4CAF-A940-A0E919197B86}"/>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A52503B5-A3E0-4CAF-A940-A0E919197B86}"/>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graphicEl>
                                              <a:dgm id="{0BF5A8EF-98A7-481F-BC02-4E9B6E3EBA57}"/>
                                            </p:graphicEl>
                                          </p:spTgt>
                                        </p:tgtEl>
                                        <p:attrNameLst>
                                          <p:attrName>style.visibility</p:attrName>
                                        </p:attrNameLst>
                                      </p:cBhvr>
                                      <p:to>
                                        <p:strVal val="visible"/>
                                      </p:to>
                                    </p:set>
                                    <p:anim calcmode="lin" valueType="num">
                                      <p:cBhvr additive="base">
                                        <p:cTn id="39" dur="500" fill="hold"/>
                                        <p:tgtEl>
                                          <p:spTgt spid="5">
                                            <p:graphicEl>
                                              <a:dgm id="{0BF5A8EF-98A7-481F-BC02-4E9B6E3EBA57}"/>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0BF5A8EF-98A7-481F-BC02-4E9B6E3EBA57}"/>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graphicEl>
                                              <a:dgm id="{C6F6F713-7E8E-4CB8-B15E-E2349F0AC6A9}"/>
                                            </p:graphicEl>
                                          </p:spTgt>
                                        </p:tgtEl>
                                        <p:attrNameLst>
                                          <p:attrName>style.visibility</p:attrName>
                                        </p:attrNameLst>
                                      </p:cBhvr>
                                      <p:to>
                                        <p:strVal val="visible"/>
                                      </p:to>
                                    </p:set>
                                    <p:anim calcmode="lin" valueType="num">
                                      <p:cBhvr additive="base">
                                        <p:cTn id="43" dur="500" fill="hold"/>
                                        <p:tgtEl>
                                          <p:spTgt spid="5">
                                            <p:graphicEl>
                                              <a:dgm id="{C6F6F713-7E8E-4CB8-B15E-E2349F0AC6A9}"/>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graphicEl>
                                              <a:dgm id="{C6F6F713-7E8E-4CB8-B15E-E2349F0AC6A9}"/>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graphicEl>
                                              <a:dgm id="{CFDB4C4C-284E-469B-8D77-EE9CE7933F6D}"/>
                                            </p:graphicEl>
                                          </p:spTgt>
                                        </p:tgtEl>
                                        <p:attrNameLst>
                                          <p:attrName>style.visibility</p:attrName>
                                        </p:attrNameLst>
                                      </p:cBhvr>
                                      <p:to>
                                        <p:strVal val="visible"/>
                                      </p:to>
                                    </p:set>
                                    <p:anim calcmode="lin" valueType="num">
                                      <p:cBhvr additive="base">
                                        <p:cTn id="47" dur="500" fill="hold"/>
                                        <p:tgtEl>
                                          <p:spTgt spid="5">
                                            <p:graphicEl>
                                              <a:dgm id="{CFDB4C4C-284E-469B-8D77-EE9CE7933F6D}"/>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graphicEl>
                                              <a:dgm id="{CFDB4C4C-284E-469B-8D77-EE9CE7933F6D}"/>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graphicEl>
                                              <a:dgm id="{5EB13F70-82FB-408B-9C30-A7DDF4C19B23}"/>
                                            </p:graphicEl>
                                          </p:spTgt>
                                        </p:tgtEl>
                                        <p:attrNameLst>
                                          <p:attrName>style.visibility</p:attrName>
                                        </p:attrNameLst>
                                      </p:cBhvr>
                                      <p:to>
                                        <p:strVal val="visible"/>
                                      </p:to>
                                    </p:set>
                                    <p:anim calcmode="lin" valueType="num">
                                      <p:cBhvr additive="base">
                                        <p:cTn id="53" dur="500" fill="hold"/>
                                        <p:tgtEl>
                                          <p:spTgt spid="5">
                                            <p:graphicEl>
                                              <a:dgm id="{5EB13F70-82FB-408B-9C30-A7DDF4C19B2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graphicEl>
                                              <a:dgm id="{5EB13F70-82FB-408B-9C30-A7DDF4C19B23}"/>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
                                            <p:graphicEl>
                                              <a:dgm id="{CBBF5FFC-C363-4C2C-A004-635034677474}"/>
                                            </p:graphicEl>
                                          </p:spTgt>
                                        </p:tgtEl>
                                        <p:attrNameLst>
                                          <p:attrName>style.visibility</p:attrName>
                                        </p:attrNameLst>
                                      </p:cBhvr>
                                      <p:to>
                                        <p:strVal val="visible"/>
                                      </p:to>
                                    </p:set>
                                    <p:anim calcmode="lin" valueType="num">
                                      <p:cBhvr additive="base">
                                        <p:cTn id="57" dur="500" fill="hold"/>
                                        <p:tgtEl>
                                          <p:spTgt spid="5">
                                            <p:graphicEl>
                                              <a:dgm id="{CBBF5FFC-C363-4C2C-A004-635034677474}"/>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graphicEl>
                                              <a:dgm id="{CBBF5FFC-C363-4C2C-A004-635034677474}"/>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
                                            <p:graphicEl>
                                              <a:dgm id="{EC5F21E8-BFF0-402F-B27C-5D1B94EC09B2}"/>
                                            </p:graphicEl>
                                          </p:spTgt>
                                        </p:tgtEl>
                                        <p:attrNameLst>
                                          <p:attrName>style.visibility</p:attrName>
                                        </p:attrNameLst>
                                      </p:cBhvr>
                                      <p:to>
                                        <p:strVal val="visible"/>
                                      </p:to>
                                    </p:set>
                                    <p:anim calcmode="lin" valueType="num">
                                      <p:cBhvr additive="base">
                                        <p:cTn id="61" dur="500" fill="hold"/>
                                        <p:tgtEl>
                                          <p:spTgt spid="5">
                                            <p:graphicEl>
                                              <a:dgm id="{EC5F21E8-BFF0-402F-B27C-5D1B94EC09B2}"/>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graphicEl>
                                              <a:dgm id="{EC5F21E8-BFF0-402F-B27C-5D1B94EC09B2}"/>
                                            </p:graphicEl>
                                          </p:spTgt>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graphicEl>
                                              <a:dgm id="{88E664A5-6E74-42E9-A1CF-512BDB36110F}"/>
                                            </p:graphicEl>
                                          </p:spTgt>
                                        </p:tgtEl>
                                        <p:attrNameLst>
                                          <p:attrName>style.visibility</p:attrName>
                                        </p:attrNameLst>
                                      </p:cBhvr>
                                      <p:to>
                                        <p:strVal val="visible"/>
                                      </p:to>
                                    </p:set>
                                    <p:anim calcmode="lin" valueType="num">
                                      <p:cBhvr additive="base">
                                        <p:cTn id="65" dur="500" fill="hold"/>
                                        <p:tgtEl>
                                          <p:spTgt spid="5">
                                            <p:graphicEl>
                                              <a:dgm id="{88E664A5-6E74-42E9-A1CF-512BDB36110F}"/>
                                            </p:graphic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graphicEl>
                                              <a:dgm id="{88E664A5-6E74-42E9-A1CF-512BDB36110F}"/>
                                            </p:graphic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graphicEl>
                                              <a:dgm id="{77F2C612-38C8-4E90-BD30-B1116F96B660}"/>
                                            </p:graphicEl>
                                          </p:spTgt>
                                        </p:tgtEl>
                                        <p:attrNameLst>
                                          <p:attrName>style.visibility</p:attrName>
                                        </p:attrNameLst>
                                      </p:cBhvr>
                                      <p:to>
                                        <p:strVal val="visible"/>
                                      </p:to>
                                    </p:set>
                                    <p:anim calcmode="lin" valueType="num">
                                      <p:cBhvr additive="base">
                                        <p:cTn id="71" dur="500" fill="hold"/>
                                        <p:tgtEl>
                                          <p:spTgt spid="5">
                                            <p:graphicEl>
                                              <a:dgm id="{77F2C612-38C8-4E90-BD30-B1116F96B660}"/>
                                            </p:graphic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graphicEl>
                                              <a:dgm id="{77F2C612-38C8-4E90-BD30-B1116F96B660}"/>
                                            </p:graphic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
                                            <p:graphicEl>
                                              <a:dgm id="{502FD1BE-2D63-4F7F-BCFA-A88E75040E25}"/>
                                            </p:graphicEl>
                                          </p:spTgt>
                                        </p:tgtEl>
                                        <p:attrNameLst>
                                          <p:attrName>style.visibility</p:attrName>
                                        </p:attrNameLst>
                                      </p:cBhvr>
                                      <p:to>
                                        <p:strVal val="visible"/>
                                      </p:to>
                                    </p:set>
                                    <p:anim calcmode="lin" valueType="num">
                                      <p:cBhvr additive="base">
                                        <p:cTn id="75" dur="500" fill="hold"/>
                                        <p:tgtEl>
                                          <p:spTgt spid="5">
                                            <p:graphicEl>
                                              <a:dgm id="{502FD1BE-2D63-4F7F-BCFA-A88E75040E25}"/>
                                            </p:graphicEl>
                                          </p:spTgt>
                                        </p:tgtEl>
                                        <p:attrNameLst>
                                          <p:attrName>ppt_x</p:attrName>
                                        </p:attrNameLst>
                                      </p:cBhvr>
                                      <p:tavLst>
                                        <p:tav tm="0">
                                          <p:val>
                                            <p:strVal val="#ppt_x"/>
                                          </p:val>
                                        </p:tav>
                                        <p:tav tm="100000">
                                          <p:val>
                                            <p:strVal val="#ppt_x"/>
                                          </p:val>
                                        </p:tav>
                                      </p:tavLst>
                                    </p:anim>
                                    <p:anim calcmode="lin" valueType="num">
                                      <p:cBhvr additive="base">
                                        <p:cTn id="76" dur="500" fill="hold"/>
                                        <p:tgtEl>
                                          <p:spTgt spid="5">
                                            <p:graphicEl>
                                              <a:dgm id="{502FD1BE-2D63-4F7F-BCFA-A88E75040E25}"/>
                                            </p:graphicEl>
                                          </p:spTgt>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
                                            <p:graphicEl>
                                              <a:dgm id="{3C575DE3-524B-4C3D-B741-BA424C748126}"/>
                                            </p:graphicEl>
                                          </p:spTgt>
                                        </p:tgtEl>
                                        <p:attrNameLst>
                                          <p:attrName>style.visibility</p:attrName>
                                        </p:attrNameLst>
                                      </p:cBhvr>
                                      <p:to>
                                        <p:strVal val="visible"/>
                                      </p:to>
                                    </p:set>
                                    <p:anim calcmode="lin" valueType="num">
                                      <p:cBhvr additive="base">
                                        <p:cTn id="79" dur="500" fill="hold"/>
                                        <p:tgtEl>
                                          <p:spTgt spid="5">
                                            <p:graphicEl>
                                              <a:dgm id="{3C575DE3-524B-4C3D-B741-BA424C748126}"/>
                                            </p:graphic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graphicEl>
                                              <a:dgm id="{3C575DE3-524B-4C3D-B741-BA424C748126}"/>
                                            </p:graphicEl>
                                          </p:spTgt>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
                                            <p:graphicEl>
                                              <a:dgm id="{A761B310-8A39-4ECB-980A-6726315293CF}"/>
                                            </p:graphicEl>
                                          </p:spTgt>
                                        </p:tgtEl>
                                        <p:attrNameLst>
                                          <p:attrName>style.visibility</p:attrName>
                                        </p:attrNameLst>
                                      </p:cBhvr>
                                      <p:to>
                                        <p:strVal val="visible"/>
                                      </p:to>
                                    </p:set>
                                    <p:anim calcmode="lin" valueType="num">
                                      <p:cBhvr additive="base">
                                        <p:cTn id="83" dur="500" fill="hold"/>
                                        <p:tgtEl>
                                          <p:spTgt spid="5">
                                            <p:graphicEl>
                                              <a:dgm id="{A761B310-8A39-4ECB-980A-6726315293CF}"/>
                                            </p:graphicEl>
                                          </p:spTgt>
                                        </p:tgtEl>
                                        <p:attrNameLst>
                                          <p:attrName>ppt_x</p:attrName>
                                        </p:attrNameLst>
                                      </p:cBhvr>
                                      <p:tavLst>
                                        <p:tav tm="0">
                                          <p:val>
                                            <p:strVal val="#ppt_x"/>
                                          </p:val>
                                        </p:tav>
                                        <p:tav tm="100000">
                                          <p:val>
                                            <p:strVal val="#ppt_x"/>
                                          </p:val>
                                        </p:tav>
                                      </p:tavLst>
                                    </p:anim>
                                    <p:anim calcmode="lin" valueType="num">
                                      <p:cBhvr additive="base">
                                        <p:cTn id="84" dur="500" fill="hold"/>
                                        <p:tgtEl>
                                          <p:spTgt spid="5">
                                            <p:graphicEl>
                                              <a:dgm id="{A761B310-8A39-4ECB-980A-6726315293CF}"/>
                                            </p:graphic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
                                            <p:graphicEl>
                                              <a:dgm id="{AFDA7696-64C2-4E27-B6A0-CEC995B8F75F}"/>
                                            </p:graphicEl>
                                          </p:spTgt>
                                        </p:tgtEl>
                                        <p:attrNameLst>
                                          <p:attrName>style.visibility</p:attrName>
                                        </p:attrNameLst>
                                      </p:cBhvr>
                                      <p:to>
                                        <p:strVal val="visible"/>
                                      </p:to>
                                    </p:set>
                                    <p:anim calcmode="lin" valueType="num">
                                      <p:cBhvr additive="base">
                                        <p:cTn id="89" dur="500" fill="hold"/>
                                        <p:tgtEl>
                                          <p:spTgt spid="5">
                                            <p:graphicEl>
                                              <a:dgm id="{AFDA7696-64C2-4E27-B6A0-CEC995B8F75F}"/>
                                            </p:graphicEl>
                                          </p:spTgt>
                                        </p:tgtEl>
                                        <p:attrNameLst>
                                          <p:attrName>ppt_x</p:attrName>
                                        </p:attrNameLst>
                                      </p:cBhvr>
                                      <p:tavLst>
                                        <p:tav tm="0">
                                          <p:val>
                                            <p:strVal val="#ppt_x"/>
                                          </p:val>
                                        </p:tav>
                                        <p:tav tm="100000">
                                          <p:val>
                                            <p:strVal val="#ppt_x"/>
                                          </p:val>
                                        </p:tav>
                                      </p:tavLst>
                                    </p:anim>
                                    <p:anim calcmode="lin" valueType="num">
                                      <p:cBhvr additive="base">
                                        <p:cTn id="90" dur="500" fill="hold"/>
                                        <p:tgtEl>
                                          <p:spTgt spid="5">
                                            <p:graphicEl>
                                              <a:dgm id="{AFDA7696-64C2-4E27-B6A0-CEC995B8F75F}"/>
                                            </p:graphicEl>
                                          </p:spTgt>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
                                            <p:graphicEl>
                                              <a:dgm id="{FD32B445-790E-4042-B466-65FE8B324E31}"/>
                                            </p:graphicEl>
                                          </p:spTgt>
                                        </p:tgtEl>
                                        <p:attrNameLst>
                                          <p:attrName>style.visibility</p:attrName>
                                        </p:attrNameLst>
                                      </p:cBhvr>
                                      <p:to>
                                        <p:strVal val="visible"/>
                                      </p:to>
                                    </p:set>
                                    <p:anim calcmode="lin" valueType="num">
                                      <p:cBhvr additive="base">
                                        <p:cTn id="93" dur="500" fill="hold"/>
                                        <p:tgtEl>
                                          <p:spTgt spid="5">
                                            <p:graphicEl>
                                              <a:dgm id="{FD32B445-790E-4042-B466-65FE8B324E31}"/>
                                            </p:graphicEl>
                                          </p:spTgt>
                                        </p:tgtEl>
                                        <p:attrNameLst>
                                          <p:attrName>ppt_x</p:attrName>
                                        </p:attrNameLst>
                                      </p:cBhvr>
                                      <p:tavLst>
                                        <p:tav tm="0">
                                          <p:val>
                                            <p:strVal val="#ppt_x"/>
                                          </p:val>
                                        </p:tav>
                                        <p:tav tm="100000">
                                          <p:val>
                                            <p:strVal val="#ppt_x"/>
                                          </p:val>
                                        </p:tav>
                                      </p:tavLst>
                                    </p:anim>
                                    <p:anim calcmode="lin" valueType="num">
                                      <p:cBhvr additive="base">
                                        <p:cTn id="94" dur="500" fill="hold"/>
                                        <p:tgtEl>
                                          <p:spTgt spid="5">
                                            <p:graphicEl>
                                              <a:dgm id="{FD32B445-790E-4042-B466-65FE8B324E31}"/>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511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428"/>
            <a:ext cx="9165457" cy="6874092"/>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608816" y="3242966"/>
            <a:ext cx="7772400" cy="1362075"/>
          </a:xfrm>
        </p:spPr>
        <p:txBody>
          <a:bodyPr/>
          <a:lstStyle/>
          <a:p>
            <a:pPr algn="ctr"/>
            <a:r>
              <a:rPr lang="zh-TW" altLang="en-US" dirty="0" smtClean="0"/>
              <a:t>承辦學校</a:t>
            </a:r>
            <a:r>
              <a:rPr lang="zh-TW" altLang="en-US" dirty="0" smtClean="0">
                <a:latin typeface="新細明體"/>
                <a:ea typeface="新細明體"/>
              </a:rPr>
              <a:t>：岡山農工</a:t>
            </a:r>
            <a:endParaRPr lang="zh-TW" altLang="en-US" dirty="0"/>
          </a:p>
        </p:txBody>
      </p:sp>
      <p:sp>
        <p:nvSpPr>
          <p:cNvPr id="8" name="文字版面配置區 7"/>
          <p:cNvSpPr>
            <a:spLocks noGrp="1"/>
          </p:cNvSpPr>
          <p:nvPr>
            <p:ph type="body" idx="1"/>
          </p:nvPr>
        </p:nvSpPr>
        <p:spPr>
          <a:xfrm>
            <a:off x="608816" y="1556792"/>
            <a:ext cx="7772400" cy="1500187"/>
          </a:xfrm>
        </p:spPr>
        <p:txBody>
          <a:bodyPr>
            <a:normAutofit/>
          </a:bodyPr>
          <a:lstStyle/>
          <a:p>
            <a:pPr algn="ctr"/>
            <a:r>
              <a:rPr lang="zh-TW" altLang="en-US" sz="4800" b="1" dirty="0">
                <a:solidFill>
                  <a:srgbClr val="C00000"/>
                </a:solidFill>
              </a:rPr>
              <a:t>技優甄審入學</a:t>
            </a:r>
            <a:endParaRPr lang="zh-TW" altLang="en-US" sz="4800" b="1" dirty="0">
              <a:solidFill>
                <a:srgbClr val="FF0000"/>
              </a:solidFill>
            </a:endParaRPr>
          </a:p>
        </p:txBody>
      </p:sp>
    </p:spTree>
    <p:extLst>
      <p:ext uri="{BB962C8B-B14F-4D97-AF65-F5344CB8AC3E}">
        <p14:creationId xmlns:p14="http://schemas.microsoft.com/office/powerpoint/2010/main" val="25953482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518864" y="476672"/>
            <a:ext cx="8229600" cy="850900"/>
          </a:xfrm>
        </p:spPr>
        <p:txBody>
          <a:bodyPr>
            <a:normAutofit/>
          </a:bodyPr>
          <a:lstStyle/>
          <a:p>
            <a:r>
              <a:rPr lang="zh-TW" altLang="en-US" b="1" dirty="0" smtClean="0">
                <a:solidFill>
                  <a:srgbClr val="C00000"/>
                </a:solidFill>
                <a:latin typeface="微軟正黑體" pitchFamily="34" charset="-120"/>
                <a:cs typeface="Times New Roman" pitchFamily="18" charset="0"/>
              </a:rPr>
              <a:t>報名資格</a:t>
            </a:r>
            <a:endParaRPr lang="zh-TW" altLang="en-US" b="1" dirty="0" smtClean="0">
              <a:solidFill>
                <a:srgbClr val="C00000"/>
              </a:solidFill>
            </a:endParaRPr>
          </a:p>
        </p:txBody>
      </p:sp>
      <p:sp>
        <p:nvSpPr>
          <p:cNvPr id="4" name="投影片編號版面配置區 3"/>
          <p:cNvSpPr>
            <a:spLocks noGrp="1"/>
          </p:cNvSpPr>
          <p:nvPr>
            <p:ph type="sldNum" sz="quarter" idx="12"/>
          </p:nvPr>
        </p:nvSpPr>
        <p:spPr/>
        <p:txBody>
          <a:bodyPr/>
          <a:lstStyle/>
          <a:p>
            <a:pPr>
              <a:defRPr/>
            </a:pPr>
            <a:fld id="{DE79D7A5-236A-49CD-B672-A84238DE2684}" type="slidenum">
              <a:rPr lang="zh-TW" altLang="en-US"/>
              <a:pPr>
                <a:defRPr/>
              </a:pPr>
              <a:t>57</a:t>
            </a:fld>
            <a:endParaRPr lang="zh-TW" altLang="en-US"/>
          </a:p>
        </p:txBody>
      </p:sp>
      <p:graphicFrame>
        <p:nvGraphicFramePr>
          <p:cNvPr id="8" name="資料庫圖表 4"/>
          <p:cNvGraphicFramePr/>
          <p:nvPr>
            <p:extLst/>
          </p:nvPr>
        </p:nvGraphicFramePr>
        <p:xfrm>
          <a:off x="467544" y="1412776"/>
          <a:ext cx="8208912" cy="432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2"/>
          <p:cNvGraphicFramePr/>
          <p:nvPr>
            <p:extLst>
              <p:ext uri="{D42A27DB-BD31-4B8C-83A1-F6EECF244321}">
                <p14:modId xmlns:p14="http://schemas.microsoft.com/office/powerpoint/2010/main" val="3008206880"/>
              </p:ext>
            </p:extLst>
          </p:nvPr>
        </p:nvGraphicFramePr>
        <p:xfrm>
          <a:off x="493508" y="1844824"/>
          <a:ext cx="8182948" cy="49685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文字方塊 6"/>
          <p:cNvSpPr txBox="1"/>
          <p:nvPr/>
        </p:nvSpPr>
        <p:spPr>
          <a:xfrm>
            <a:off x="611560" y="1953706"/>
            <a:ext cx="418704" cy="646331"/>
          </a:xfrm>
          <a:prstGeom prst="rect">
            <a:avLst/>
          </a:prstGeom>
          <a:noFill/>
        </p:spPr>
        <p:txBody>
          <a:bodyPr wrap="none" rtlCol="0">
            <a:spAutoFit/>
          </a:bodyPr>
          <a:lstStyle/>
          <a:p>
            <a:r>
              <a:rPr lang="en-US" altLang="zh-TW" sz="3600" dirty="0" smtClean="0">
                <a:solidFill>
                  <a:srgbClr val="C00000"/>
                </a:solidFill>
              </a:rPr>
              <a:t>1</a:t>
            </a:r>
            <a:endParaRPr lang="zh-TW" altLang="en-US" sz="3600" dirty="0">
              <a:solidFill>
                <a:srgbClr val="C00000"/>
              </a:solidFill>
            </a:endParaRPr>
          </a:p>
        </p:txBody>
      </p:sp>
      <p:sp>
        <p:nvSpPr>
          <p:cNvPr id="11" name="文字方塊 9"/>
          <p:cNvSpPr txBox="1"/>
          <p:nvPr/>
        </p:nvSpPr>
        <p:spPr>
          <a:xfrm>
            <a:off x="1030264" y="2600037"/>
            <a:ext cx="418704" cy="646331"/>
          </a:xfrm>
          <a:prstGeom prst="rect">
            <a:avLst/>
          </a:prstGeom>
          <a:noFill/>
        </p:spPr>
        <p:txBody>
          <a:bodyPr wrap="none" rtlCol="0">
            <a:spAutoFit/>
          </a:bodyPr>
          <a:lstStyle/>
          <a:p>
            <a:r>
              <a:rPr lang="en-US" altLang="zh-TW" sz="3600" dirty="0" smtClean="0">
                <a:solidFill>
                  <a:srgbClr val="C00000"/>
                </a:solidFill>
              </a:rPr>
              <a:t>2</a:t>
            </a:r>
            <a:endParaRPr lang="zh-TW" altLang="en-US" sz="3600" dirty="0">
              <a:solidFill>
                <a:srgbClr val="C00000"/>
              </a:solidFill>
            </a:endParaRPr>
          </a:p>
        </p:txBody>
      </p:sp>
      <p:sp>
        <p:nvSpPr>
          <p:cNvPr id="12" name="文字方塊 10"/>
          <p:cNvSpPr txBox="1"/>
          <p:nvPr/>
        </p:nvSpPr>
        <p:spPr>
          <a:xfrm>
            <a:off x="1258074" y="3282457"/>
            <a:ext cx="418704" cy="646331"/>
          </a:xfrm>
          <a:prstGeom prst="rect">
            <a:avLst/>
          </a:prstGeom>
          <a:noFill/>
        </p:spPr>
        <p:txBody>
          <a:bodyPr wrap="none" rtlCol="0">
            <a:spAutoFit/>
          </a:bodyPr>
          <a:lstStyle/>
          <a:p>
            <a:r>
              <a:rPr lang="en-US" altLang="zh-TW" sz="3600" dirty="0" smtClean="0">
                <a:solidFill>
                  <a:srgbClr val="C00000"/>
                </a:solidFill>
              </a:rPr>
              <a:t>3</a:t>
            </a:r>
            <a:endParaRPr lang="zh-TW" altLang="en-US" sz="3600" dirty="0">
              <a:solidFill>
                <a:srgbClr val="C00000"/>
              </a:solidFill>
            </a:endParaRPr>
          </a:p>
        </p:txBody>
      </p:sp>
      <p:sp>
        <p:nvSpPr>
          <p:cNvPr id="13" name="文字方塊 11"/>
          <p:cNvSpPr txBox="1"/>
          <p:nvPr/>
        </p:nvSpPr>
        <p:spPr>
          <a:xfrm>
            <a:off x="1301097" y="3959984"/>
            <a:ext cx="418704" cy="646331"/>
          </a:xfrm>
          <a:prstGeom prst="rect">
            <a:avLst/>
          </a:prstGeom>
          <a:noFill/>
        </p:spPr>
        <p:txBody>
          <a:bodyPr wrap="none" rtlCol="0">
            <a:spAutoFit/>
          </a:bodyPr>
          <a:lstStyle/>
          <a:p>
            <a:r>
              <a:rPr lang="en-US" altLang="zh-TW" sz="3600" dirty="0" smtClean="0">
                <a:solidFill>
                  <a:srgbClr val="C00000"/>
                </a:solidFill>
              </a:rPr>
              <a:t>4</a:t>
            </a:r>
            <a:endParaRPr lang="zh-TW" altLang="en-US" sz="3600" dirty="0">
              <a:solidFill>
                <a:srgbClr val="C00000"/>
              </a:solidFill>
            </a:endParaRPr>
          </a:p>
        </p:txBody>
      </p:sp>
      <p:sp>
        <p:nvSpPr>
          <p:cNvPr id="14" name="文字方塊 12"/>
          <p:cNvSpPr txBox="1"/>
          <p:nvPr/>
        </p:nvSpPr>
        <p:spPr>
          <a:xfrm>
            <a:off x="1239616" y="4606315"/>
            <a:ext cx="418704" cy="646331"/>
          </a:xfrm>
          <a:prstGeom prst="rect">
            <a:avLst/>
          </a:prstGeom>
          <a:noFill/>
        </p:spPr>
        <p:txBody>
          <a:bodyPr wrap="none" rtlCol="0">
            <a:spAutoFit/>
          </a:bodyPr>
          <a:lstStyle/>
          <a:p>
            <a:r>
              <a:rPr lang="en-US" altLang="zh-TW" sz="3600" dirty="0" smtClean="0">
                <a:solidFill>
                  <a:srgbClr val="C00000"/>
                </a:solidFill>
              </a:rPr>
              <a:t>5</a:t>
            </a:r>
            <a:endParaRPr lang="zh-TW" altLang="en-US" sz="3600" dirty="0">
              <a:solidFill>
                <a:srgbClr val="C00000"/>
              </a:solidFill>
            </a:endParaRPr>
          </a:p>
        </p:txBody>
      </p:sp>
      <p:sp>
        <p:nvSpPr>
          <p:cNvPr id="15" name="文字方塊 13"/>
          <p:cNvSpPr txBox="1"/>
          <p:nvPr/>
        </p:nvSpPr>
        <p:spPr>
          <a:xfrm>
            <a:off x="1030264" y="5252646"/>
            <a:ext cx="418704" cy="646331"/>
          </a:xfrm>
          <a:prstGeom prst="rect">
            <a:avLst/>
          </a:prstGeom>
          <a:noFill/>
        </p:spPr>
        <p:txBody>
          <a:bodyPr wrap="none" rtlCol="0">
            <a:spAutoFit/>
          </a:bodyPr>
          <a:lstStyle/>
          <a:p>
            <a:r>
              <a:rPr lang="en-US" altLang="zh-TW" sz="3600" dirty="0" smtClean="0">
                <a:solidFill>
                  <a:srgbClr val="C00000"/>
                </a:solidFill>
              </a:rPr>
              <a:t>6</a:t>
            </a:r>
            <a:endParaRPr lang="zh-TW" altLang="en-US" sz="3600" dirty="0">
              <a:solidFill>
                <a:srgbClr val="C00000"/>
              </a:solidFill>
            </a:endParaRPr>
          </a:p>
        </p:txBody>
      </p:sp>
      <p:sp>
        <p:nvSpPr>
          <p:cNvPr id="16" name="文字方塊 14"/>
          <p:cNvSpPr txBox="1"/>
          <p:nvPr/>
        </p:nvSpPr>
        <p:spPr>
          <a:xfrm>
            <a:off x="611560" y="5951021"/>
            <a:ext cx="418704" cy="646331"/>
          </a:xfrm>
          <a:prstGeom prst="rect">
            <a:avLst/>
          </a:prstGeom>
          <a:noFill/>
        </p:spPr>
        <p:txBody>
          <a:bodyPr wrap="none" rtlCol="0">
            <a:spAutoFit/>
          </a:bodyPr>
          <a:lstStyle/>
          <a:p>
            <a:r>
              <a:rPr lang="en-US" altLang="zh-TW" sz="3600" dirty="0" smtClean="0">
                <a:solidFill>
                  <a:srgbClr val="C00000"/>
                </a:solidFill>
              </a:rPr>
              <a:t>7</a:t>
            </a:r>
            <a:endParaRPr lang="zh-TW" altLang="en-US" sz="3600" dirty="0">
              <a:solidFill>
                <a:srgbClr val="C00000"/>
              </a:solidFill>
            </a:endParaRPr>
          </a:p>
        </p:txBody>
      </p:sp>
    </p:spTree>
    <p:extLst>
      <p:ext uri="{BB962C8B-B14F-4D97-AF65-F5344CB8AC3E}">
        <p14:creationId xmlns:p14="http://schemas.microsoft.com/office/powerpoint/2010/main" val="2894519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p:cNvSpPr>
            <a:spLocks noGrp="1"/>
          </p:cNvSpPr>
          <p:nvPr>
            <p:ph type="title"/>
          </p:nvPr>
        </p:nvSpPr>
        <p:spPr>
          <a:xfrm>
            <a:off x="518864" y="620688"/>
            <a:ext cx="8229600" cy="850900"/>
          </a:xfrm>
        </p:spPr>
        <p:txBody>
          <a:bodyPr>
            <a:normAutofit/>
          </a:bodyPr>
          <a:lstStyle/>
          <a:p>
            <a:r>
              <a:rPr lang="zh-TW" altLang="en-US" b="1" dirty="0" smtClean="0">
                <a:solidFill>
                  <a:srgbClr val="C00000"/>
                </a:solidFill>
                <a:latin typeface="微軟正黑體" pitchFamily="34" charset="-120"/>
                <a:cs typeface="Times New Roman" pitchFamily="18" charset="0"/>
              </a:rPr>
              <a:t>招生</a:t>
            </a:r>
            <a:r>
              <a:rPr lang="zh-TW" altLang="en-US" b="1" dirty="0">
                <a:solidFill>
                  <a:srgbClr val="C00000"/>
                </a:solidFill>
                <a:latin typeface="微軟正黑體" pitchFamily="34" charset="-120"/>
                <a:cs typeface="Times New Roman" pitchFamily="18" charset="0"/>
              </a:rPr>
              <a:t>作業</a:t>
            </a:r>
          </a:p>
        </p:txBody>
      </p:sp>
      <p:graphicFrame>
        <p:nvGraphicFramePr>
          <p:cNvPr id="7" name="資料庫圖表 6"/>
          <p:cNvGraphicFramePr/>
          <p:nvPr>
            <p:extLst>
              <p:ext uri="{D42A27DB-BD31-4B8C-83A1-F6EECF244321}">
                <p14:modId xmlns:p14="http://schemas.microsoft.com/office/powerpoint/2010/main" val="112177344"/>
              </p:ext>
            </p:extLst>
          </p:nvPr>
        </p:nvGraphicFramePr>
        <p:xfrm>
          <a:off x="539552" y="1628800"/>
          <a:ext cx="8136904" cy="472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A9BD5F99-7CC8-4CFC-B59B-1C5BFCFF5E02}" type="slidenum">
              <a:rPr lang="zh-TW" altLang="en-US"/>
              <a:pPr>
                <a:defRPr/>
              </a:pPr>
              <a:t>58</a:t>
            </a:fld>
            <a:endParaRPr lang="zh-TW" altLang="en-US"/>
          </a:p>
        </p:txBody>
      </p:sp>
    </p:spTree>
    <p:extLst>
      <p:ext uri="{BB962C8B-B14F-4D97-AF65-F5344CB8AC3E}">
        <p14:creationId xmlns:p14="http://schemas.microsoft.com/office/powerpoint/2010/main" val="25016542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a:xfrm>
            <a:off x="518864" y="692696"/>
            <a:ext cx="8229600" cy="850900"/>
          </a:xfrm>
        </p:spPr>
        <p:txBody>
          <a:bodyPr>
            <a:normAutofit/>
          </a:bodyPr>
          <a:lstStyle/>
          <a:p>
            <a:r>
              <a:rPr lang="zh-TW" altLang="en-US" b="1" dirty="0">
                <a:solidFill>
                  <a:srgbClr val="C00000"/>
                </a:solidFill>
                <a:latin typeface="微軟正黑體" pitchFamily="34" charset="-120"/>
                <a:cs typeface="Times New Roman" pitchFamily="18" charset="0"/>
              </a:rPr>
              <a:t>積分審查</a:t>
            </a:r>
          </a:p>
        </p:txBody>
      </p:sp>
      <p:sp>
        <p:nvSpPr>
          <p:cNvPr id="5" name="投影片編號版面配置區 4"/>
          <p:cNvSpPr>
            <a:spLocks noGrp="1"/>
          </p:cNvSpPr>
          <p:nvPr>
            <p:ph type="sldNum" sz="quarter" idx="12"/>
          </p:nvPr>
        </p:nvSpPr>
        <p:spPr/>
        <p:txBody>
          <a:bodyPr/>
          <a:lstStyle/>
          <a:p>
            <a:pPr>
              <a:defRPr/>
            </a:pPr>
            <a:fld id="{F251C939-EBF0-470F-926F-6116138BEA2F}" type="slidenum">
              <a:rPr lang="zh-TW" altLang="en-US"/>
              <a:pPr>
                <a:defRPr/>
              </a:pPr>
              <a:t>59</a:t>
            </a:fld>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671592653"/>
              </p:ext>
            </p:extLst>
          </p:nvPr>
        </p:nvGraphicFramePr>
        <p:xfrm>
          <a:off x="467544" y="1556792"/>
          <a:ext cx="8280920" cy="4680520"/>
        </p:xfrm>
        <a:graphic>
          <a:graphicData uri="http://schemas.openxmlformats.org/drawingml/2006/table">
            <a:tbl>
              <a:tblPr firstRow="1" firstCol="1" bandRow="1" bandCol="1">
                <a:tableStyleId>{5C22544A-7EE6-4342-B048-85BDC9FD1C3A}</a:tableStyleId>
              </a:tblPr>
              <a:tblGrid>
                <a:gridCol w="3519392"/>
                <a:gridCol w="3295806"/>
                <a:gridCol w="1465722"/>
              </a:tblGrid>
              <a:tr h="425502">
                <a:tc>
                  <a:txBody>
                    <a:bodyPr/>
                    <a:lstStyle/>
                    <a:p>
                      <a:pPr algn="ctr">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項目</a:t>
                      </a:r>
                      <a:endParaRPr lang="zh-TW" sz="1800" b="1" kern="100" dirty="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ctr">
                        <a:lnSpc>
                          <a:spcPct val="100000"/>
                        </a:lnSpc>
                        <a:spcAft>
                          <a:spcPts val="0"/>
                        </a:spcAft>
                      </a:pPr>
                      <a:r>
                        <a:rPr lang="zh-TW" sz="1800" b="1" kern="0">
                          <a:effectLst/>
                          <a:latin typeface="微軟正黑體" panose="020B0604030504040204" pitchFamily="34" charset="-120"/>
                          <a:ea typeface="微軟正黑體" panose="020B0604030504040204" pitchFamily="34" charset="-120"/>
                        </a:rPr>
                        <a:t>得獎名次</a:t>
                      </a:r>
                      <a:endParaRPr lang="zh-TW" sz="1800" b="1" kern="10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ctr">
                        <a:lnSpc>
                          <a:spcPct val="100000"/>
                        </a:lnSpc>
                        <a:spcAft>
                          <a:spcPts val="0"/>
                        </a:spcAft>
                      </a:pPr>
                      <a:r>
                        <a:rPr lang="zh-TW" sz="1800" b="1" kern="0">
                          <a:effectLst/>
                          <a:latin typeface="微軟正黑體" panose="020B0604030504040204" pitchFamily="34" charset="-120"/>
                          <a:ea typeface="微軟正黑體" panose="020B0604030504040204" pitchFamily="34" charset="-120"/>
                        </a:rPr>
                        <a:t>積分</a:t>
                      </a:r>
                      <a:endParaRPr lang="zh-TW" sz="1800" b="1" kern="10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r>
              <a:tr h="425502">
                <a:tc rowSpan="2">
                  <a:txBody>
                    <a:bodyPr/>
                    <a:lstStyle/>
                    <a:p>
                      <a:pPr algn="ctr">
                        <a:lnSpc>
                          <a:spcPct val="100000"/>
                        </a:lnSpc>
                        <a:spcAft>
                          <a:spcPts val="0"/>
                        </a:spcAft>
                      </a:pPr>
                      <a:r>
                        <a:rPr lang="zh-TW" sz="1800" b="1" kern="0" dirty="0">
                          <a:solidFill>
                            <a:srgbClr val="660066"/>
                          </a:solidFill>
                          <a:effectLst/>
                          <a:latin typeface="微軟正黑體" panose="020B0604030504040204" pitchFamily="34" charset="-120"/>
                          <a:ea typeface="微軟正黑體" panose="020B0604030504040204" pitchFamily="34" charset="-120"/>
                        </a:rPr>
                        <a:t>國際技能競賽（包括科技展覽）</a:t>
                      </a:r>
                      <a:endParaRPr lang="zh-TW" sz="1800" b="1" kern="100" dirty="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優勝以上</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一百分</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r>
              <a:tr h="425502">
                <a:tc vMerge="1">
                  <a:txBody>
                    <a:bodyPr/>
                    <a:lstStyle/>
                    <a:p>
                      <a:endParaRPr lang="zh-TW" altLang="en-US"/>
                    </a:p>
                  </a:txBody>
                  <a:tcPr/>
                </a:tc>
                <a:tc>
                  <a:txBody>
                    <a:bodyPr/>
                    <a:lstStyle/>
                    <a:p>
                      <a:pPr algn="ctr">
                        <a:lnSpc>
                          <a:spcPct val="100000"/>
                        </a:lnSpc>
                        <a:spcAft>
                          <a:spcPts val="0"/>
                        </a:spcAft>
                      </a:pPr>
                      <a:r>
                        <a:rPr lang="zh-TW" sz="1800" b="1" kern="0" dirty="0">
                          <a:solidFill>
                            <a:srgbClr val="660066"/>
                          </a:solidFill>
                          <a:effectLst/>
                          <a:latin typeface="微軟正黑體" panose="020B0604030504040204" pitchFamily="34" charset="-120"/>
                          <a:ea typeface="微軟正黑體" panose="020B0604030504040204" pitchFamily="34" charset="-120"/>
                        </a:rPr>
                        <a:t>未得獎</a:t>
                      </a:r>
                      <a:endParaRPr lang="zh-TW" sz="1800" b="1" kern="100" dirty="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dirty="0">
                          <a:solidFill>
                            <a:srgbClr val="660066"/>
                          </a:solidFill>
                          <a:effectLst/>
                          <a:latin typeface="微軟正黑體" panose="020B0604030504040204" pitchFamily="34" charset="-120"/>
                          <a:ea typeface="微軟正黑體" panose="020B0604030504040204" pitchFamily="34" charset="-120"/>
                        </a:rPr>
                        <a:t>九十五分</a:t>
                      </a:r>
                      <a:endParaRPr lang="zh-TW" sz="1800" b="1" kern="100" dirty="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r>
              <a:tr h="851003">
                <a:tc rowSpan="2">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全國性技藝技能競賽</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第一名、第二名、第三名</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主辦九十五分</a:t>
                      </a:r>
                      <a:endParaRPr lang="zh-TW" sz="1800" b="1" kern="100">
                        <a:solidFill>
                          <a:srgbClr val="C000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協辦八十分</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851003">
                <a:tc vMerge="1">
                  <a:txBody>
                    <a:bodyPr/>
                    <a:lstStyle/>
                    <a:p>
                      <a:endParaRPr lang="zh-TW" altLang="en-US"/>
                    </a:p>
                  </a:txBody>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第四名至優勝或佳作</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主辦八十分</a:t>
                      </a:r>
                      <a:endParaRPr lang="zh-TW" sz="1800" b="1" kern="100" dirty="0">
                        <a:solidFill>
                          <a:srgbClr val="C00000"/>
                        </a:solidFill>
                        <a:effectLst/>
                        <a:latin typeface="微軟正黑體" panose="020B0604030504040204" pitchFamily="34" charset="-120"/>
                        <a:ea typeface="微軟正黑體" panose="020B0604030504040204" pitchFamily="34" charset="-120"/>
                      </a:endParaRPr>
                    </a:p>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協辦六十五分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425502">
                <a:tc rowSpan="2">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全國中小學科學展覽會、臺灣國際科學展覽會</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第一名、第二名、第三名</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九十五分</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r>
              <a:tr h="425502">
                <a:tc vMerge="1">
                  <a:txBody>
                    <a:bodyPr/>
                    <a:lstStyle/>
                    <a:p>
                      <a:endParaRPr lang="zh-TW" altLang="en-US"/>
                    </a:p>
                  </a:txBody>
                  <a:tcPr/>
                </a:tc>
                <a:tc>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第四名至優勝或佳作</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dirty="0">
                          <a:solidFill>
                            <a:srgbClr val="660066"/>
                          </a:solidFill>
                          <a:effectLst/>
                          <a:latin typeface="微軟正黑體" panose="020B0604030504040204" pitchFamily="34" charset="-120"/>
                          <a:ea typeface="微軟正黑體" panose="020B0604030504040204" pitchFamily="34" charset="-120"/>
                        </a:rPr>
                        <a:t>八十分</a:t>
                      </a:r>
                      <a:endParaRPr lang="zh-TW" sz="1800" b="1" kern="100" dirty="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r>
              <a:tr h="425502">
                <a:tc rowSpan="2">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其他國際性特殊技藝技能競賽</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第一名、第二名、第三名</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九十五分</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425502">
                <a:tc vMerge="1">
                  <a:txBody>
                    <a:bodyPr/>
                    <a:lstStyle/>
                    <a:p>
                      <a:endParaRPr lang="zh-TW" altLang="en-US"/>
                    </a:p>
                  </a:txBody>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第四名至優勝</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八十分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bl>
          </a:graphicData>
        </a:graphic>
      </p:graphicFrame>
    </p:spTree>
    <p:extLst>
      <p:ext uri="{BB962C8B-B14F-4D97-AF65-F5344CB8AC3E}">
        <p14:creationId xmlns:p14="http://schemas.microsoft.com/office/powerpoint/2010/main" val="4014716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26996" y="836712"/>
            <a:ext cx="8229600" cy="1143000"/>
          </a:xfrm>
        </p:spPr>
        <p:txBody>
          <a:bodyPr>
            <a:normAutofit/>
          </a:bodyPr>
          <a:lstStyle/>
          <a:p>
            <a:pPr eaLnBrk="1" hangingPunct="1"/>
            <a:r>
              <a:rPr altLang="en-US" b="1" dirty="0" err="1" smtClean="0">
                <a:solidFill>
                  <a:srgbClr val="C00000"/>
                </a:solidFill>
                <a:latin typeface="+mn-ea"/>
                <a:ea typeface="+mn-ea"/>
              </a:rPr>
              <a:t>入學方式改革</a:t>
            </a:r>
            <a:endParaRPr altLang="en-US" b="1" dirty="0" smtClean="0">
              <a:solidFill>
                <a:srgbClr val="C00000"/>
              </a:solidFill>
              <a:latin typeface="+mn-ea"/>
              <a:ea typeface="+mn-ea"/>
            </a:endParaRPr>
          </a:p>
        </p:txBody>
      </p:sp>
      <p:sp>
        <p:nvSpPr>
          <p:cNvPr id="40" name="文字方塊 21"/>
          <p:cNvSpPr txBox="1">
            <a:spLocks noChangeArrowheads="1"/>
          </p:cNvSpPr>
          <p:nvPr/>
        </p:nvSpPr>
        <p:spPr bwMode="auto">
          <a:xfrm>
            <a:off x="4992688" y="4292600"/>
            <a:ext cx="3689350" cy="822325"/>
          </a:xfrm>
          <a:prstGeom prst="rect">
            <a:avLst/>
          </a:prstGeom>
          <a:noFill/>
          <a:ln w="12700">
            <a:noFill/>
            <a:miter lim="800000"/>
            <a:headEnd/>
            <a:tailEnd/>
          </a:ln>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zh-TW" altLang="en-US" sz="2400" smtClean="0">
                <a:solidFill>
                  <a:srgbClr val="0000FF"/>
                </a:solidFill>
                <a:effectLst>
                  <a:outerShdw blurRad="38100" dist="38100" dir="2700000" algn="tl">
                    <a:srgbClr val="C0C0C0"/>
                  </a:outerShdw>
                </a:effectLst>
                <a:latin typeface="Times New Roman" pitchFamily="18" charset="0"/>
              </a:rPr>
              <a:t>興趣、性向、能力</a:t>
            </a:r>
            <a:endParaRPr lang="en-US" altLang="zh-TW" sz="2400" smtClean="0">
              <a:solidFill>
                <a:srgbClr val="0000FF"/>
              </a:solidFill>
              <a:effectLst>
                <a:outerShdw blurRad="38100" dist="38100" dir="2700000" algn="tl">
                  <a:srgbClr val="C0C0C0"/>
                </a:outerShdw>
              </a:effectLst>
              <a:latin typeface="Times New Roman" pitchFamily="18" charset="0"/>
            </a:endParaRPr>
          </a:p>
          <a:p>
            <a:pPr eaLnBrk="1" hangingPunct="1">
              <a:defRPr/>
            </a:pPr>
            <a:r>
              <a:rPr lang="zh-TW" altLang="en-US" sz="2400" smtClean="0">
                <a:solidFill>
                  <a:srgbClr val="0000FF"/>
                </a:solidFill>
                <a:effectLst>
                  <a:outerShdw blurRad="38100" dist="38100" dir="2700000" algn="tl">
                    <a:srgbClr val="C0C0C0"/>
                  </a:outerShdw>
                </a:effectLst>
                <a:latin typeface="Times New Roman" pitchFamily="18" charset="0"/>
              </a:rPr>
              <a:t>會考：確保學力品質     </a:t>
            </a:r>
          </a:p>
        </p:txBody>
      </p:sp>
      <p:sp>
        <p:nvSpPr>
          <p:cNvPr id="7173" name="文字方塊 21"/>
          <p:cNvSpPr txBox="1">
            <a:spLocks noChangeArrowheads="1"/>
          </p:cNvSpPr>
          <p:nvPr/>
        </p:nvSpPr>
        <p:spPr bwMode="auto">
          <a:xfrm>
            <a:off x="4935538" y="3792538"/>
            <a:ext cx="3386137" cy="519112"/>
          </a:xfrm>
          <a:prstGeom prst="rect">
            <a:avLst/>
          </a:prstGeom>
          <a:noFill/>
          <a:ln w="12700">
            <a:noFill/>
            <a:miter lim="800000"/>
            <a:headEnd/>
            <a:tailEnd/>
          </a:ln>
          <a:extLst/>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hangingPunct="1">
              <a:defRPr/>
            </a:pPr>
            <a:r>
              <a:rPr lang="zh-TW" altLang="en-US" sz="2800" dirty="0" smtClean="0">
                <a:solidFill>
                  <a:srgbClr val="FF0000"/>
                </a:solidFill>
                <a:effectLst>
                  <a:outerShdw blurRad="38100" dist="38100" dir="2700000" algn="tl">
                    <a:srgbClr val="000000">
                      <a:alpha val="43137"/>
                    </a:srgbClr>
                  </a:outerShdw>
                </a:effectLst>
              </a:rPr>
              <a:t>免試入學、特色招生</a:t>
            </a:r>
          </a:p>
        </p:txBody>
      </p:sp>
      <p:sp>
        <p:nvSpPr>
          <p:cNvPr id="40965" name="文字方塊 23"/>
          <p:cNvSpPr txBox="1">
            <a:spLocks noChangeArrowheads="1"/>
          </p:cNvSpPr>
          <p:nvPr/>
        </p:nvSpPr>
        <p:spPr bwMode="auto">
          <a:xfrm>
            <a:off x="3468688" y="3792538"/>
            <a:ext cx="10080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r>
              <a:rPr lang="zh-TW" altLang="en-US" sz="2800" b="1">
                <a:solidFill>
                  <a:srgbClr val="0000FF"/>
                </a:solidFill>
                <a:latin typeface="Times New Roman" pitchFamily="18" charset="0"/>
                <a:ea typeface="新細明體" pitchFamily="18" charset="-120"/>
              </a:rPr>
              <a:t>基測</a:t>
            </a:r>
          </a:p>
        </p:txBody>
      </p:sp>
      <p:sp>
        <p:nvSpPr>
          <p:cNvPr id="25" name="Text Box 34"/>
          <p:cNvSpPr txBox="1">
            <a:spLocks noChangeArrowheads="1"/>
          </p:cNvSpPr>
          <p:nvPr/>
        </p:nvSpPr>
        <p:spPr bwMode="auto">
          <a:xfrm>
            <a:off x="3219479" y="3242939"/>
            <a:ext cx="1531098" cy="463871"/>
          </a:xfrm>
          <a:prstGeom prst="rect">
            <a:avLst/>
          </a:prstGeom>
          <a:noFill/>
          <a:ln>
            <a:noFill/>
          </a:ln>
          <a:scene3d>
            <a:camera prst="orthographicFront"/>
            <a:lightRig rig="threePt" dir="t"/>
          </a:scene3d>
          <a:sp3d>
            <a:bevelT/>
          </a:sp3d>
          <a:extLst/>
        </p:spPr>
        <p:txBody>
          <a:bodyPr lIns="90000" tIns="46800" rIns="90000" bIns="4680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zh-TW" sz="2400" smtClean="0">
                <a:solidFill>
                  <a:srgbClr val="000000"/>
                </a:solidFill>
                <a:latin typeface="Times New Roman" pitchFamily="18" charset="0"/>
              </a:rPr>
              <a:t>90~102</a:t>
            </a:r>
            <a:r>
              <a:rPr lang="zh-TW" altLang="en-US" sz="2400" smtClean="0">
                <a:solidFill>
                  <a:srgbClr val="000000"/>
                </a:solidFill>
                <a:latin typeface="Times New Roman" pitchFamily="18" charset="0"/>
              </a:rPr>
              <a:t>年</a:t>
            </a:r>
            <a:endParaRPr lang="zh-TW" altLang="zh-TW" sz="2400" smtClean="0">
              <a:solidFill>
                <a:srgbClr val="000000"/>
              </a:solidFill>
              <a:latin typeface="Times New Roman" pitchFamily="18" charset="0"/>
            </a:endParaRPr>
          </a:p>
        </p:txBody>
      </p:sp>
      <p:sp>
        <p:nvSpPr>
          <p:cNvPr id="40969" name="Line 27"/>
          <p:cNvSpPr>
            <a:spLocks noChangeShapeType="1"/>
          </p:cNvSpPr>
          <p:nvPr/>
        </p:nvSpPr>
        <p:spPr bwMode="auto">
          <a:xfrm flipV="1">
            <a:off x="3052763" y="3695700"/>
            <a:ext cx="1855787" cy="0"/>
          </a:xfrm>
          <a:prstGeom prst="line">
            <a:avLst/>
          </a:prstGeom>
          <a:noFill/>
          <a:ln w="9525">
            <a:solidFill>
              <a:srgbClr val="0000FF"/>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40970" name="Line 27"/>
          <p:cNvSpPr>
            <a:spLocks noChangeShapeType="1"/>
          </p:cNvSpPr>
          <p:nvPr/>
        </p:nvSpPr>
        <p:spPr bwMode="auto">
          <a:xfrm flipV="1">
            <a:off x="4956175" y="3681413"/>
            <a:ext cx="2905125" cy="14287"/>
          </a:xfrm>
          <a:prstGeom prst="line">
            <a:avLst/>
          </a:prstGeom>
          <a:noFill/>
          <a:ln w="9525">
            <a:solidFill>
              <a:srgbClr val="FF0000"/>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sp>
        <p:nvSpPr>
          <p:cNvPr id="32" name="Text Box 34"/>
          <p:cNvSpPr txBox="1">
            <a:spLocks noChangeArrowheads="1"/>
          </p:cNvSpPr>
          <p:nvPr/>
        </p:nvSpPr>
        <p:spPr bwMode="auto">
          <a:xfrm>
            <a:off x="5596539" y="3200393"/>
            <a:ext cx="1402978" cy="465363"/>
          </a:xfrm>
          <a:prstGeom prst="rect">
            <a:avLst/>
          </a:prstGeom>
          <a:noFill/>
          <a:ln>
            <a:noFill/>
          </a:ln>
          <a:scene3d>
            <a:camera prst="orthographicFront"/>
            <a:lightRig rig="threePt" dir="t"/>
          </a:scene3d>
          <a:sp3d>
            <a:bevelT/>
          </a:sp3d>
          <a:extLst/>
        </p:spPr>
        <p:txBody>
          <a:bodyPr lIns="90000" tIns="46800" rIns="90000" bIns="4680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en-US" altLang="zh-TW" sz="2400" smtClean="0">
                <a:solidFill>
                  <a:srgbClr val="000000"/>
                </a:solidFill>
                <a:latin typeface="Times New Roman" pitchFamily="18" charset="0"/>
              </a:rPr>
              <a:t>103</a:t>
            </a:r>
            <a:r>
              <a:rPr lang="zh-TW" altLang="en-US" sz="2400" smtClean="0">
                <a:solidFill>
                  <a:srgbClr val="000000"/>
                </a:solidFill>
                <a:latin typeface="Times New Roman" pitchFamily="18" charset="0"/>
              </a:rPr>
              <a:t>年～</a:t>
            </a:r>
            <a:endParaRPr lang="zh-TW" altLang="zh-TW" sz="2400" smtClean="0">
              <a:solidFill>
                <a:srgbClr val="000000"/>
              </a:solidFill>
              <a:latin typeface="Times New Roman" pitchFamily="18" charset="0"/>
            </a:endParaRPr>
          </a:p>
        </p:txBody>
      </p:sp>
      <p:sp>
        <p:nvSpPr>
          <p:cNvPr id="33" name="Text Box 34"/>
          <p:cNvSpPr txBox="1">
            <a:spLocks noChangeArrowheads="1"/>
          </p:cNvSpPr>
          <p:nvPr/>
        </p:nvSpPr>
        <p:spPr bwMode="auto">
          <a:xfrm>
            <a:off x="626996" y="3200393"/>
            <a:ext cx="2319367" cy="465363"/>
          </a:xfrm>
          <a:prstGeom prst="rect">
            <a:avLst/>
          </a:prstGeom>
          <a:noFill/>
          <a:ln>
            <a:noFill/>
          </a:ln>
          <a:scene3d>
            <a:camera prst="orthographicFront"/>
            <a:lightRig rig="threePt" dir="t"/>
          </a:scene3d>
          <a:sp3d>
            <a:bevelT/>
          </a:sp3d>
          <a:extLst/>
        </p:spPr>
        <p:txBody>
          <a:bodyPr lIns="90000" tIns="46800" rIns="90000" bIns="46800">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zh-TW" altLang="en-US" sz="2400" smtClean="0">
                <a:solidFill>
                  <a:srgbClr val="000000"/>
                </a:solidFill>
                <a:latin typeface="Times New Roman" pitchFamily="18" charset="0"/>
              </a:rPr>
              <a:t>民國</a:t>
            </a:r>
            <a:r>
              <a:rPr lang="en-US" altLang="zh-TW" sz="2400" smtClean="0">
                <a:solidFill>
                  <a:srgbClr val="000000"/>
                </a:solidFill>
                <a:latin typeface="Times New Roman" pitchFamily="18" charset="0"/>
              </a:rPr>
              <a:t>90</a:t>
            </a:r>
            <a:r>
              <a:rPr lang="zh-TW" altLang="en-US" sz="2400" smtClean="0">
                <a:solidFill>
                  <a:srgbClr val="000000"/>
                </a:solidFill>
                <a:latin typeface="Times New Roman" pitchFamily="18" charset="0"/>
              </a:rPr>
              <a:t>年以前</a:t>
            </a:r>
            <a:endParaRPr lang="zh-TW" altLang="zh-TW" sz="2400" smtClean="0">
              <a:solidFill>
                <a:srgbClr val="000000"/>
              </a:solidFill>
              <a:latin typeface="Times New Roman" pitchFamily="18" charset="0"/>
            </a:endParaRPr>
          </a:p>
        </p:txBody>
      </p:sp>
      <p:sp>
        <p:nvSpPr>
          <p:cNvPr id="4" name="文字方塊 3"/>
          <p:cNvSpPr txBox="1"/>
          <p:nvPr/>
        </p:nvSpPr>
        <p:spPr>
          <a:xfrm>
            <a:off x="1187450" y="4365625"/>
            <a:ext cx="3313113" cy="457200"/>
          </a:xfrm>
          <a:prstGeom prst="rect">
            <a:avLst/>
          </a:prstGeom>
          <a:noFill/>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r>
              <a:rPr lang="zh-TW" altLang="en-US" sz="2400" smtClean="0">
                <a:solidFill>
                  <a:srgbClr val="FF0000"/>
                </a:solidFill>
                <a:effectLst>
                  <a:outerShdw blurRad="38100" dist="38100" dir="2700000" algn="tl">
                    <a:srgbClr val="C0C0C0"/>
                  </a:outerShdw>
                </a:effectLst>
                <a:latin typeface="Times New Roman" pitchFamily="18" charset="0"/>
              </a:rPr>
              <a:t>以</a:t>
            </a:r>
            <a:r>
              <a:rPr lang="en-US" altLang="en-US" sz="2400" smtClean="0">
                <a:solidFill>
                  <a:srgbClr val="FF0000"/>
                </a:solidFill>
                <a:effectLst>
                  <a:outerShdw blurRad="38100" dist="38100" dir="2700000" algn="tl">
                    <a:srgbClr val="C0C0C0"/>
                  </a:outerShdw>
                </a:effectLst>
                <a:latin typeface="Times New Roman" pitchFamily="18" charset="0"/>
              </a:rPr>
              <a:t>「考試」</a:t>
            </a:r>
            <a:r>
              <a:rPr lang="zh-TW" altLang="en-US" sz="2400" smtClean="0">
                <a:solidFill>
                  <a:srgbClr val="FF0000"/>
                </a:solidFill>
                <a:effectLst>
                  <a:outerShdw blurRad="38100" dist="38100" dir="2700000" algn="tl">
                    <a:srgbClr val="C0C0C0"/>
                  </a:outerShdw>
                </a:effectLst>
                <a:latin typeface="Times New Roman" pitchFamily="18" charset="0"/>
              </a:rPr>
              <a:t>為主的入學</a:t>
            </a:r>
          </a:p>
        </p:txBody>
      </p:sp>
      <p:grpSp>
        <p:nvGrpSpPr>
          <p:cNvPr id="40978" name="Rectangle 41"/>
          <p:cNvGrpSpPr>
            <a:grpSpLocks/>
          </p:cNvGrpSpPr>
          <p:nvPr/>
        </p:nvGrpSpPr>
        <p:grpSpPr bwMode="auto">
          <a:xfrm>
            <a:off x="696913" y="2179638"/>
            <a:ext cx="2359025" cy="1042987"/>
            <a:chOff x="579120" y="2176272"/>
            <a:chExt cx="2359152" cy="1042416"/>
          </a:xfrm>
        </p:grpSpPr>
        <p:pic>
          <p:nvPicPr>
            <p:cNvPr id="40990" name="Rectangle 4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 y="2176272"/>
              <a:ext cx="2359152" cy="104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404" name="Text Box 20"/>
            <p:cNvSpPr txBox="1">
              <a:spLocks noChangeArrowheads="1"/>
            </p:cNvSpPr>
            <p:nvPr/>
          </p:nvSpPr>
          <p:spPr bwMode="auto">
            <a:xfrm>
              <a:off x="590233" y="2188965"/>
              <a:ext cx="2328988" cy="1009097"/>
            </a:xfrm>
            <a:prstGeom prst="rect">
              <a:avLst/>
            </a:prstGeom>
            <a:gradFill rotWithShape="1">
              <a:gsLst>
                <a:gs pos="0">
                  <a:srgbClr val="00FF00"/>
                </a:gs>
                <a:gs pos="50000">
                  <a:schemeClr val="bg1"/>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zh-TW" altLang="en-US" sz="3000" smtClean="0">
                  <a:solidFill>
                    <a:srgbClr val="000000"/>
                  </a:solidFill>
                  <a:latin typeface="Times New Roman" pitchFamily="18" charset="0"/>
                </a:rPr>
                <a:t>聯考入學</a:t>
              </a:r>
            </a:p>
          </p:txBody>
        </p:sp>
      </p:grpSp>
      <p:grpSp>
        <p:nvGrpSpPr>
          <p:cNvPr id="40979" name="Rectangle 41"/>
          <p:cNvGrpSpPr>
            <a:grpSpLocks/>
          </p:cNvGrpSpPr>
          <p:nvPr/>
        </p:nvGrpSpPr>
        <p:grpSpPr bwMode="auto">
          <a:xfrm>
            <a:off x="3013075" y="2179638"/>
            <a:ext cx="1925638" cy="1042987"/>
            <a:chOff x="2895600" y="2176272"/>
            <a:chExt cx="1926336" cy="1042416"/>
          </a:xfrm>
        </p:grpSpPr>
        <p:pic>
          <p:nvPicPr>
            <p:cNvPr id="272406" name="Rectangle 41"/>
            <p:cNvPicPr>
              <a:picLocks noChangeArrowheads="1"/>
            </p:cNvPicPr>
            <p:nvPr/>
          </p:nvPicPr>
          <p:blipFill>
            <a:blip r:embed="rId3"/>
            <a:srcRect/>
            <a:stretch>
              <a:fillRect/>
            </a:stretch>
          </p:blipFill>
          <p:spPr bwMode="auto">
            <a:xfrm>
              <a:off x="2895600" y="2176272"/>
              <a:ext cx="1926336" cy="1042416"/>
            </a:xfrm>
            <a:prstGeom prst="rect">
              <a:avLst/>
            </a:prstGeom>
            <a:gradFill rotWithShape="1">
              <a:gsLst>
                <a:gs pos="0">
                  <a:srgbClr val="FF3300"/>
                </a:gs>
                <a:gs pos="50000">
                  <a:schemeClr val="bg1"/>
                </a:gs>
                <a:gs pos="100000">
                  <a:srgbClr val="FF3300"/>
                </a:gs>
              </a:gsLst>
              <a:lin ang="5400000" scaled="1"/>
            </a:gradFill>
          </p:spPr>
        </p:pic>
        <p:sp>
          <p:nvSpPr>
            <p:cNvPr id="272407" name="Text Box 23"/>
            <p:cNvSpPr txBox="1">
              <a:spLocks noChangeArrowheads="1"/>
            </p:cNvSpPr>
            <p:nvPr/>
          </p:nvSpPr>
          <p:spPr bwMode="auto">
            <a:xfrm>
              <a:off x="2908305" y="2188965"/>
              <a:ext cx="1896162" cy="1009097"/>
            </a:xfrm>
            <a:prstGeom prst="rect">
              <a:avLst/>
            </a:prstGeom>
            <a:gradFill rotWithShape="1">
              <a:gsLst>
                <a:gs pos="0">
                  <a:srgbClr val="FF3300"/>
                </a:gs>
                <a:gs pos="50000">
                  <a:schemeClr val="bg1"/>
                </a:gs>
                <a:gs pos="100000">
                  <a:srgbClr val="FF33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zh-TW" altLang="en-US" sz="3000" smtClean="0">
                  <a:solidFill>
                    <a:srgbClr val="0000FF"/>
                  </a:solidFill>
                  <a:effectLst>
                    <a:outerShdw blurRad="38100" dist="38100" dir="2700000" algn="tl">
                      <a:srgbClr val="000000"/>
                    </a:outerShdw>
                  </a:effectLst>
                  <a:latin typeface="Times New Roman" pitchFamily="18" charset="0"/>
                </a:rPr>
                <a:t>多元入學</a:t>
              </a:r>
            </a:p>
          </p:txBody>
        </p:sp>
      </p:grpSp>
      <p:sp>
        <p:nvSpPr>
          <p:cNvPr id="40980" name="Line 27"/>
          <p:cNvSpPr>
            <a:spLocks noChangeShapeType="1"/>
          </p:cNvSpPr>
          <p:nvPr/>
        </p:nvSpPr>
        <p:spPr bwMode="auto">
          <a:xfrm>
            <a:off x="1050925" y="3695700"/>
            <a:ext cx="1973263" cy="0"/>
          </a:xfrm>
          <a:prstGeom prst="line">
            <a:avLst/>
          </a:prstGeom>
          <a:noFill/>
          <a:ln w="9525">
            <a:solidFill>
              <a:srgbClr val="000000"/>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endParaRPr lang="zh-TW" altLang="en-US"/>
          </a:p>
        </p:txBody>
      </p:sp>
      <p:grpSp>
        <p:nvGrpSpPr>
          <p:cNvPr id="40981" name="Rectangle 41"/>
          <p:cNvGrpSpPr>
            <a:grpSpLocks/>
          </p:cNvGrpSpPr>
          <p:nvPr/>
        </p:nvGrpSpPr>
        <p:grpSpPr bwMode="auto">
          <a:xfrm>
            <a:off x="4908550" y="2173288"/>
            <a:ext cx="2968625" cy="1036637"/>
            <a:chOff x="4791456" y="2170176"/>
            <a:chExt cx="2968752" cy="1036320"/>
          </a:xfrm>
        </p:grpSpPr>
        <p:pic>
          <p:nvPicPr>
            <p:cNvPr id="272410" name="Rectangle 41"/>
            <p:cNvPicPr>
              <a:picLocks noChangeArrowheads="1"/>
            </p:cNvPicPr>
            <p:nvPr/>
          </p:nvPicPr>
          <p:blipFill>
            <a:blip r:embed="rId4"/>
            <a:srcRect/>
            <a:stretch>
              <a:fillRect/>
            </a:stretch>
          </p:blipFill>
          <p:spPr bwMode="auto">
            <a:xfrm>
              <a:off x="4791456" y="2170176"/>
              <a:ext cx="2968752" cy="1036320"/>
            </a:xfrm>
            <a:prstGeom prst="rect">
              <a:avLst/>
            </a:prstGeom>
            <a:gradFill rotWithShape="1">
              <a:gsLst>
                <a:gs pos="0">
                  <a:srgbClr val="0000FF"/>
                </a:gs>
                <a:gs pos="50000">
                  <a:schemeClr val="bg1"/>
                </a:gs>
                <a:gs pos="100000">
                  <a:srgbClr val="0000FF"/>
                </a:gs>
              </a:gsLst>
              <a:lin ang="5400000" scaled="1"/>
            </a:gradFill>
          </p:spPr>
        </p:pic>
        <p:sp>
          <p:nvSpPr>
            <p:cNvPr id="272411" name="Text Box 27"/>
            <p:cNvSpPr txBox="1">
              <a:spLocks noChangeArrowheads="1"/>
            </p:cNvSpPr>
            <p:nvPr/>
          </p:nvSpPr>
          <p:spPr bwMode="auto">
            <a:xfrm>
              <a:off x="4804157" y="2182872"/>
              <a:ext cx="2940176" cy="1007754"/>
            </a:xfrm>
            <a:prstGeom prst="rect">
              <a:avLst/>
            </a:prstGeom>
            <a:gradFill rotWithShape="1">
              <a:gsLst>
                <a:gs pos="0">
                  <a:srgbClr val="0000FF"/>
                </a:gs>
                <a:gs pos="50000">
                  <a:schemeClr val="bg1"/>
                </a:gs>
                <a:gs pos="100000">
                  <a:srgbClr val="00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zh-TW" altLang="en-US" sz="3000" dirty="0" smtClean="0">
                  <a:solidFill>
                    <a:srgbClr val="FF0000"/>
                  </a:solidFill>
                  <a:effectLst>
                    <a:outerShdw blurRad="38100" dist="38100" dir="2700000" algn="tl">
                      <a:srgbClr val="000000"/>
                    </a:outerShdw>
                  </a:effectLst>
                  <a:latin typeface="Times New Roman" pitchFamily="18" charset="0"/>
                </a:rPr>
                <a:t>適性入學</a:t>
              </a:r>
            </a:p>
          </p:txBody>
        </p:sp>
      </p:grpSp>
      <p:cxnSp>
        <p:nvCxnSpPr>
          <p:cNvPr id="5" name="直線接點 4"/>
          <p:cNvCxnSpPr/>
          <p:nvPr/>
        </p:nvCxnSpPr>
        <p:spPr>
          <a:xfrm flipH="1">
            <a:off x="3028950" y="2185988"/>
            <a:ext cx="7938" cy="21066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flipH="1">
            <a:off x="4910138" y="2227263"/>
            <a:ext cx="11112" cy="27892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0984" name="文字方塊 23"/>
          <p:cNvSpPr txBox="1">
            <a:spLocks noChangeArrowheads="1"/>
          </p:cNvSpPr>
          <p:nvPr/>
        </p:nvSpPr>
        <p:spPr bwMode="auto">
          <a:xfrm>
            <a:off x="1758950" y="3792538"/>
            <a:ext cx="1008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eaLnBrk="1" hangingPunct="1">
              <a:spcBef>
                <a:spcPct val="0"/>
              </a:spcBef>
              <a:buFontTx/>
              <a:buNone/>
            </a:pPr>
            <a:r>
              <a:rPr lang="zh-TW" altLang="en-US" sz="2800" b="1">
                <a:solidFill>
                  <a:srgbClr val="000000"/>
                </a:solidFill>
                <a:latin typeface="Times New Roman" pitchFamily="18" charset="0"/>
                <a:ea typeface="新細明體" pitchFamily="18" charset="-120"/>
              </a:rPr>
              <a:t>聯考</a:t>
            </a:r>
          </a:p>
        </p:txBody>
      </p:sp>
      <p:sp>
        <p:nvSpPr>
          <p:cNvPr id="28" name="內容版面配置區 2"/>
          <p:cNvSpPr txBox="1">
            <a:spLocks/>
          </p:cNvSpPr>
          <p:nvPr/>
        </p:nvSpPr>
        <p:spPr bwMode="auto">
          <a:xfrm>
            <a:off x="372268" y="4962525"/>
            <a:ext cx="7777163" cy="1076325"/>
          </a:xfrm>
          <a:prstGeom prst="rect">
            <a:avLst/>
          </a:prstGeom>
          <a:noFill/>
          <a:ln>
            <a:noFill/>
          </a:ln>
          <a:extLst/>
        </p:spPr>
        <p:txBody>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20000"/>
              </a:spcBef>
              <a:defRPr/>
            </a:pPr>
            <a:r>
              <a:rPr lang="en-US" altLang="zh-TW" sz="3200" b="1" dirty="0" smtClean="0">
                <a:latin typeface="Times New Roman" pitchFamily="18" charset="0"/>
              </a:rPr>
              <a:t>12</a:t>
            </a:r>
            <a:r>
              <a:rPr lang="zh-TW" altLang="en-US" sz="3200" b="1" dirty="0" smtClean="0">
                <a:latin typeface="Times New Roman" pitchFamily="18" charset="0"/>
              </a:rPr>
              <a:t>年國教著重</a:t>
            </a:r>
            <a:r>
              <a:rPr lang="zh-TW" altLang="en-US" sz="3200" b="1" dirty="0" smtClean="0">
                <a:effectLst>
                  <a:outerShdw blurRad="38100" dist="38100" dir="2700000" algn="tl">
                    <a:srgbClr val="C0C0C0"/>
                  </a:outerShdw>
                </a:effectLst>
                <a:latin typeface="Times New Roman" pitchFamily="18" charset="0"/>
              </a:rPr>
              <a:t>適性入學</a:t>
            </a:r>
            <a:r>
              <a:rPr lang="zh-TW" altLang="en-US" sz="3200" b="1" dirty="0" smtClean="0">
                <a:latin typeface="Times New Roman" pitchFamily="18" charset="0"/>
              </a:rPr>
              <a:t>，</a:t>
            </a:r>
            <a:r>
              <a:rPr lang="en-US" altLang="zh-TW" sz="3200" b="1" dirty="0" smtClean="0">
                <a:latin typeface="Times New Roman" pitchFamily="18" charset="0"/>
              </a:rPr>
              <a:t/>
            </a:r>
            <a:br>
              <a:rPr lang="en-US" altLang="zh-TW" sz="3200" b="1" dirty="0" smtClean="0">
                <a:latin typeface="Times New Roman" pitchFamily="18" charset="0"/>
              </a:rPr>
            </a:br>
            <a:r>
              <a:rPr lang="zh-TW" altLang="en-US" sz="3200" b="1" dirty="0" smtClean="0">
                <a:latin typeface="Times New Roman" pitchFamily="18" charset="0"/>
              </a:rPr>
              <a:t>引導</a:t>
            </a:r>
            <a:r>
              <a:rPr lang="zh-TW" altLang="en-US" sz="3200" b="1" dirty="0" smtClean="0">
                <a:effectLst>
                  <a:outerShdw blurRad="38100" dist="38100" dir="2700000" algn="tl">
                    <a:srgbClr val="C0C0C0"/>
                  </a:outerShdw>
                </a:effectLst>
                <a:latin typeface="Times New Roman" pitchFamily="18" charset="0"/>
              </a:rPr>
              <a:t>國中教學正常化</a:t>
            </a:r>
            <a:r>
              <a:rPr lang="zh-TW" altLang="en-US" sz="3200" b="1" dirty="0" smtClean="0">
                <a:latin typeface="Times New Roman" pitchFamily="18" charset="0"/>
              </a:rPr>
              <a:t>、</a:t>
            </a:r>
            <a:r>
              <a:rPr lang="zh-TW" altLang="en-US" sz="3200" b="1" dirty="0" smtClean="0">
                <a:effectLst>
                  <a:outerShdw blurRad="38100" dist="38100" dir="2700000" algn="tl">
                    <a:srgbClr val="C0C0C0"/>
                  </a:outerShdw>
                </a:effectLst>
                <a:latin typeface="Times New Roman" pitchFamily="18" charset="0"/>
              </a:rPr>
              <a:t>活化教學</a:t>
            </a:r>
            <a:endParaRPr lang="zh-TW" altLang="en-US" sz="3200" b="1" u="sng" dirty="0" smtClean="0">
              <a:effectLst>
                <a:outerShdw blurRad="38100" dist="38100" dir="2700000" algn="tl">
                  <a:srgbClr val="C0C0C0"/>
                </a:outerShdw>
              </a:effectLst>
              <a:latin typeface="Times New Roman" pitchFamily="18" charset="0"/>
            </a:endParaRPr>
          </a:p>
        </p:txBody>
      </p:sp>
    </p:spTree>
    <p:extLst>
      <p:ext uri="{BB962C8B-B14F-4D97-AF65-F5344CB8AC3E}">
        <p14:creationId xmlns:p14="http://schemas.microsoft.com/office/powerpoint/2010/main" val="173396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a:xfrm>
            <a:off x="494104" y="692696"/>
            <a:ext cx="8229600" cy="850900"/>
          </a:xfrm>
        </p:spPr>
        <p:txBody>
          <a:bodyPr>
            <a:normAutofit/>
          </a:bodyPr>
          <a:lstStyle/>
          <a:p>
            <a:r>
              <a:rPr lang="zh-TW" altLang="en-US" b="1" dirty="0">
                <a:solidFill>
                  <a:srgbClr val="C00000"/>
                </a:solidFill>
                <a:latin typeface="微軟正黑體" pitchFamily="34" charset="-120"/>
                <a:cs typeface="Times New Roman" pitchFamily="18" charset="0"/>
              </a:rPr>
              <a:t>積分審查</a:t>
            </a:r>
          </a:p>
        </p:txBody>
      </p:sp>
      <p:sp>
        <p:nvSpPr>
          <p:cNvPr id="6" name="投影片編號版面配置區 5"/>
          <p:cNvSpPr>
            <a:spLocks noGrp="1"/>
          </p:cNvSpPr>
          <p:nvPr>
            <p:ph type="sldNum" sz="quarter" idx="12"/>
          </p:nvPr>
        </p:nvSpPr>
        <p:spPr/>
        <p:txBody>
          <a:bodyPr/>
          <a:lstStyle/>
          <a:p>
            <a:pPr>
              <a:defRPr/>
            </a:pPr>
            <a:fld id="{4FDBE591-ABB1-4963-B8B5-9B9651DB0498}" type="slidenum">
              <a:rPr lang="zh-TW" altLang="en-US"/>
              <a:pPr>
                <a:defRPr/>
              </a:pPr>
              <a:t>60</a:t>
            </a:fld>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2840211723"/>
              </p:ext>
            </p:extLst>
          </p:nvPr>
        </p:nvGraphicFramePr>
        <p:xfrm>
          <a:off x="465657" y="1556792"/>
          <a:ext cx="8221142" cy="4799561"/>
        </p:xfrm>
        <a:graphic>
          <a:graphicData uri="http://schemas.openxmlformats.org/drawingml/2006/table">
            <a:tbl>
              <a:tblPr firstRow="1" firstCol="1" bandRow="1" bandCol="1">
                <a:tableStyleId>{5C22544A-7EE6-4342-B048-85BDC9FD1C3A}</a:tableStyleId>
              </a:tblPr>
              <a:tblGrid>
                <a:gridCol w="3493986"/>
                <a:gridCol w="1636007"/>
                <a:gridCol w="1636007"/>
                <a:gridCol w="1455142"/>
              </a:tblGrid>
              <a:tr h="369197">
                <a:tc>
                  <a:txBody>
                    <a:bodyPr/>
                    <a:lstStyle/>
                    <a:p>
                      <a:pPr algn="ctr">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項目</a:t>
                      </a:r>
                      <a:endParaRPr lang="zh-TW" sz="1800" b="1" kern="100" dirty="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gridSpan="2">
                  <a:txBody>
                    <a:bodyPr/>
                    <a:lstStyle/>
                    <a:p>
                      <a:pPr algn="ctr">
                        <a:lnSpc>
                          <a:spcPct val="100000"/>
                        </a:lnSpc>
                        <a:spcAft>
                          <a:spcPts val="0"/>
                        </a:spcAft>
                      </a:pPr>
                      <a:r>
                        <a:rPr lang="zh-TW" sz="1800" b="1" kern="0">
                          <a:effectLst/>
                          <a:latin typeface="微軟正黑體" panose="020B0604030504040204" pitchFamily="34" charset="-120"/>
                          <a:ea typeface="微軟正黑體" panose="020B0604030504040204" pitchFamily="34" charset="-120"/>
                        </a:rPr>
                        <a:t>得獎名次</a:t>
                      </a:r>
                      <a:endParaRPr lang="zh-TW" sz="1800" b="1" kern="10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hMerge="1">
                  <a:txBody>
                    <a:bodyPr/>
                    <a:lstStyle/>
                    <a:p>
                      <a:endParaRPr lang="zh-TW" altLang="en-US"/>
                    </a:p>
                  </a:txBody>
                  <a:tcPr/>
                </a:tc>
                <a:tc>
                  <a:txBody>
                    <a:bodyPr/>
                    <a:lstStyle/>
                    <a:p>
                      <a:pPr algn="ctr">
                        <a:lnSpc>
                          <a:spcPct val="100000"/>
                        </a:lnSpc>
                        <a:spcAft>
                          <a:spcPts val="0"/>
                        </a:spcAft>
                      </a:pPr>
                      <a:r>
                        <a:rPr lang="zh-TW" sz="1800" b="1" kern="0">
                          <a:effectLst/>
                          <a:latin typeface="微軟正黑體" panose="020B0604030504040204" pitchFamily="34" charset="-120"/>
                          <a:ea typeface="微軟正黑體" panose="020B0604030504040204" pitchFamily="34" charset="-120"/>
                        </a:rPr>
                        <a:t>積分</a:t>
                      </a:r>
                      <a:endParaRPr lang="zh-TW" sz="1800" b="1" kern="10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r>
              <a:tr h="738394">
                <a:tc rowSpan="6">
                  <a:txBody>
                    <a:bodyPr/>
                    <a:lstStyle/>
                    <a:p>
                      <a:pPr algn="l">
                        <a:lnSpc>
                          <a:spcPct val="100000"/>
                        </a:lnSpc>
                        <a:spcAft>
                          <a:spcPts val="0"/>
                        </a:spcAft>
                      </a:pPr>
                      <a:r>
                        <a:rPr lang="zh-TW" sz="1800" b="1" kern="100" dirty="0">
                          <a:solidFill>
                            <a:srgbClr val="C00000"/>
                          </a:solidFill>
                          <a:effectLst/>
                          <a:latin typeface="微軟正黑體" panose="020B0604030504040204" pitchFamily="34" charset="-120"/>
                          <a:ea typeface="微軟正黑體" panose="020B0604030504040204" pitchFamily="34" charset="-120"/>
                        </a:rPr>
                        <a:t>各縣（市）政府主辦之技藝</a:t>
                      </a:r>
                      <a:r>
                        <a:rPr lang="zh-TW" sz="1800" b="1" kern="100" dirty="0" smtClean="0">
                          <a:solidFill>
                            <a:srgbClr val="C00000"/>
                          </a:solidFill>
                          <a:effectLst/>
                          <a:latin typeface="微軟正黑體" panose="020B0604030504040204" pitchFamily="34" charset="-120"/>
                          <a:ea typeface="微軟正黑體" panose="020B0604030504040204" pitchFamily="34" charset="-120"/>
                        </a:rPr>
                        <a:t>技能</a:t>
                      </a:r>
                      <a:endParaRPr lang="en-US" altLang="zh-TW" sz="1800" b="1" kern="100" dirty="0" smtClean="0">
                        <a:solidFill>
                          <a:srgbClr val="C00000"/>
                        </a:solidFill>
                        <a:effectLst/>
                        <a:latin typeface="微軟正黑體" panose="020B0604030504040204" pitchFamily="34" charset="-120"/>
                        <a:ea typeface="微軟正黑體" panose="020B0604030504040204" pitchFamily="34" charset="-120"/>
                      </a:endParaRPr>
                    </a:p>
                    <a:p>
                      <a:pPr algn="l">
                        <a:lnSpc>
                          <a:spcPct val="100000"/>
                        </a:lnSpc>
                        <a:spcAft>
                          <a:spcPts val="0"/>
                        </a:spcAft>
                      </a:pPr>
                      <a:r>
                        <a:rPr lang="zh-TW" sz="1800" b="1" kern="100" dirty="0" smtClean="0">
                          <a:solidFill>
                            <a:srgbClr val="C00000"/>
                          </a:solidFill>
                          <a:effectLst/>
                          <a:latin typeface="微軟正黑體" panose="020B0604030504040204" pitchFamily="34" charset="-120"/>
                          <a:ea typeface="微軟正黑體" panose="020B0604030504040204" pitchFamily="34" charset="-120"/>
                        </a:rPr>
                        <a:t>比賽</a:t>
                      </a:r>
                      <a:r>
                        <a:rPr lang="zh-TW" sz="1800" b="1" kern="100" dirty="0">
                          <a:solidFill>
                            <a:srgbClr val="C00000"/>
                          </a:solidFill>
                          <a:effectLst/>
                          <a:latin typeface="微軟正黑體" panose="020B0604030504040204" pitchFamily="34" charset="-120"/>
                          <a:ea typeface="微軟正黑體" panose="020B0604030504040204" pitchFamily="34" charset="-120"/>
                        </a:rPr>
                        <a:t>、科學展覽（不包括成果</a:t>
                      </a:r>
                      <a:r>
                        <a:rPr lang="zh-TW" sz="1800" b="1" kern="100" dirty="0" smtClean="0">
                          <a:solidFill>
                            <a:srgbClr val="C00000"/>
                          </a:solidFill>
                          <a:effectLst/>
                          <a:latin typeface="微軟正黑體" panose="020B0604030504040204" pitchFamily="34" charset="-120"/>
                          <a:ea typeface="微軟正黑體" panose="020B0604030504040204" pitchFamily="34" charset="-120"/>
                        </a:rPr>
                        <a:t>展</a:t>
                      </a:r>
                      <a:endParaRPr lang="en-US" altLang="zh-TW" sz="1800" b="1" kern="100" dirty="0" smtClean="0">
                        <a:solidFill>
                          <a:srgbClr val="C00000"/>
                        </a:solidFill>
                        <a:effectLst/>
                        <a:latin typeface="微軟正黑體" panose="020B0604030504040204" pitchFamily="34" charset="-120"/>
                        <a:ea typeface="微軟正黑體" panose="020B0604030504040204" pitchFamily="34" charset="-120"/>
                      </a:endParaRPr>
                    </a:p>
                    <a:p>
                      <a:pPr algn="l">
                        <a:lnSpc>
                          <a:spcPct val="100000"/>
                        </a:lnSpc>
                        <a:spcAft>
                          <a:spcPts val="0"/>
                        </a:spcAft>
                      </a:pPr>
                      <a:r>
                        <a:rPr lang="zh-TW" sz="1800" b="1" kern="100" dirty="0" smtClean="0">
                          <a:solidFill>
                            <a:srgbClr val="C00000"/>
                          </a:solidFill>
                          <a:effectLst/>
                          <a:latin typeface="微軟正黑體" panose="020B0604030504040204" pitchFamily="34" charset="-120"/>
                          <a:ea typeface="微軟正黑體" panose="020B0604030504040204" pitchFamily="34" charset="-120"/>
                        </a:rPr>
                        <a:t>）</a:t>
                      </a:r>
                      <a:r>
                        <a:rPr lang="zh-TW" sz="1800" b="1" kern="100" dirty="0">
                          <a:solidFill>
                            <a:srgbClr val="C00000"/>
                          </a:solidFill>
                          <a:effectLst/>
                          <a:latin typeface="微軟正黑體" panose="020B0604030504040204" pitchFamily="34" charset="-120"/>
                          <a:ea typeface="微軟正黑體" panose="020B0604030504040204" pitchFamily="34" charset="-120"/>
                        </a:rPr>
                        <a:t>、自然或生活科技競賽及</a:t>
                      </a:r>
                      <a:r>
                        <a:rPr lang="zh-TW" sz="1800" b="1" kern="100" dirty="0" smtClean="0">
                          <a:solidFill>
                            <a:srgbClr val="C00000"/>
                          </a:solidFill>
                          <a:effectLst/>
                          <a:latin typeface="微軟正黑體" panose="020B0604030504040204" pitchFamily="34" charset="-120"/>
                          <a:ea typeface="微軟正黑體" panose="020B0604030504040204" pitchFamily="34" charset="-120"/>
                        </a:rPr>
                        <a:t>創造</a:t>
                      </a:r>
                      <a:endParaRPr lang="en-US" altLang="zh-TW" sz="1800" b="1" kern="100" dirty="0" smtClean="0">
                        <a:solidFill>
                          <a:srgbClr val="C00000"/>
                        </a:solidFill>
                        <a:effectLst/>
                        <a:latin typeface="微軟正黑體" panose="020B0604030504040204" pitchFamily="34" charset="-120"/>
                        <a:ea typeface="微軟正黑體" panose="020B0604030504040204" pitchFamily="34" charset="-120"/>
                      </a:endParaRPr>
                    </a:p>
                    <a:p>
                      <a:pPr algn="l">
                        <a:lnSpc>
                          <a:spcPct val="100000"/>
                        </a:lnSpc>
                        <a:spcAft>
                          <a:spcPts val="0"/>
                        </a:spcAft>
                      </a:pPr>
                      <a:r>
                        <a:rPr lang="zh-TW" sz="1800" b="1" kern="100" dirty="0" smtClean="0">
                          <a:solidFill>
                            <a:srgbClr val="C00000"/>
                          </a:solidFill>
                          <a:effectLst/>
                          <a:latin typeface="微軟正黑體" panose="020B0604030504040204" pitchFamily="34" charset="-120"/>
                          <a:ea typeface="微軟正黑體" panose="020B0604030504040204" pitchFamily="34" charset="-120"/>
                        </a:rPr>
                        <a:t>力</a:t>
                      </a:r>
                      <a:r>
                        <a:rPr lang="zh-TW" sz="1800" b="1" kern="100" dirty="0">
                          <a:solidFill>
                            <a:srgbClr val="C00000"/>
                          </a:solidFill>
                          <a:effectLst/>
                          <a:latin typeface="微軟正黑體" panose="020B0604030504040204" pitchFamily="34" charset="-120"/>
                          <a:ea typeface="微軟正黑體" panose="020B0604030504040204" pitchFamily="34" charset="-120"/>
                        </a:rPr>
                        <a:t>競賽</a:t>
                      </a:r>
                      <a:r>
                        <a:rPr lang="zh-TW" sz="1800" b="1" kern="0" dirty="0">
                          <a:solidFill>
                            <a:srgbClr val="C00000"/>
                          </a:solidFill>
                          <a:effectLst/>
                          <a:latin typeface="微軟正黑體" panose="020B0604030504040204" pitchFamily="34" charset="-120"/>
                          <a:ea typeface="微軟正黑體" panose="020B0604030504040204" pitchFamily="34" charset="-120"/>
                        </a:rPr>
                        <a:t>優勝者</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rowSpan="2">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第一名、</a:t>
                      </a:r>
                      <a:r>
                        <a:rPr lang="en-US" sz="1800" b="1" kern="0" dirty="0">
                          <a:solidFill>
                            <a:srgbClr val="C00000"/>
                          </a:solidFill>
                          <a:effectLst/>
                          <a:latin typeface="微軟正黑體" panose="020B0604030504040204" pitchFamily="34" charset="-120"/>
                          <a:ea typeface="微軟正黑體" panose="020B0604030504040204" pitchFamily="34" charset="-120"/>
                        </a:rPr>
                        <a:t/>
                      </a:r>
                      <a:br>
                        <a:rPr lang="en-US" sz="1800" b="1" kern="0" dirty="0">
                          <a:solidFill>
                            <a:srgbClr val="C00000"/>
                          </a:solidFill>
                          <a:effectLst/>
                          <a:latin typeface="微軟正黑體" panose="020B0604030504040204" pitchFamily="34" charset="-120"/>
                          <a:ea typeface="微軟正黑體" panose="020B0604030504040204" pitchFamily="34" charset="-120"/>
                        </a:rPr>
                      </a:br>
                      <a:r>
                        <a:rPr lang="zh-TW" sz="1800" b="1" kern="0" dirty="0">
                          <a:solidFill>
                            <a:srgbClr val="C00000"/>
                          </a:solidFill>
                          <a:effectLst/>
                          <a:latin typeface="微軟正黑體" panose="020B0604030504040204" pitchFamily="34" charset="-120"/>
                          <a:ea typeface="微軟正黑體" panose="020B0604030504040204" pitchFamily="34" charset="-120"/>
                        </a:rPr>
                        <a:t>第二名、</a:t>
                      </a:r>
                      <a:r>
                        <a:rPr lang="en-US" sz="1800" b="1" kern="0" dirty="0">
                          <a:solidFill>
                            <a:srgbClr val="C00000"/>
                          </a:solidFill>
                          <a:effectLst/>
                          <a:latin typeface="微軟正黑體" panose="020B0604030504040204" pitchFamily="34" charset="-120"/>
                          <a:ea typeface="微軟正黑體" panose="020B0604030504040204" pitchFamily="34" charset="-120"/>
                        </a:rPr>
                        <a:t/>
                      </a:r>
                      <a:br>
                        <a:rPr lang="en-US" sz="1800" b="1" kern="0" dirty="0">
                          <a:solidFill>
                            <a:srgbClr val="C00000"/>
                          </a:solidFill>
                          <a:effectLst/>
                          <a:latin typeface="微軟正黑體" panose="020B0604030504040204" pitchFamily="34" charset="-120"/>
                          <a:ea typeface="微軟正黑體" panose="020B0604030504040204" pitchFamily="34" charset="-120"/>
                        </a:rPr>
                      </a:br>
                      <a:r>
                        <a:rPr lang="zh-TW" sz="1800" b="1" kern="0" dirty="0">
                          <a:solidFill>
                            <a:srgbClr val="C00000"/>
                          </a:solidFill>
                          <a:effectLst/>
                          <a:latin typeface="微軟正黑體" panose="020B0604030504040204" pitchFamily="34" charset="-120"/>
                          <a:ea typeface="微軟正黑體" panose="020B0604030504040204" pitchFamily="34" charset="-120"/>
                        </a:rPr>
                        <a:t>第三名（特優）</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個人或</a:t>
                      </a:r>
                      <a:r>
                        <a:rPr lang="en-US" sz="1800" b="1" kern="0" dirty="0">
                          <a:solidFill>
                            <a:srgbClr val="C00000"/>
                          </a:solidFill>
                          <a:effectLst/>
                          <a:latin typeface="微軟正黑體" panose="020B0604030504040204" pitchFamily="34" charset="-120"/>
                          <a:ea typeface="微軟正黑體" panose="020B0604030504040204" pitchFamily="34" charset="-120"/>
                        </a:rPr>
                        <a:t/>
                      </a:r>
                      <a:br>
                        <a:rPr lang="en-US" sz="1800" b="1" kern="0" dirty="0">
                          <a:solidFill>
                            <a:srgbClr val="C00000"/>
                          </a:solidFill>
                          <a:effectLst/>
                          <a:latin typeface="微軟正黑體" panose="020B0604030504040204" pitchFamily="34" charset="-120"/>
                          <a:ea typeface="微軟正黑體" panose="020B0604030504040204" pitchFamily="34" charset="-120"/>
                        </a:rPr>
                      </a:br>
                      <a:r>
                        <a:rPr lang="zh-TW" sz="1800" b="1" kern="0" dirty="0">
                          <a:solidFill>
                            <a:srgbClr val="C00000"/>
                          </a:solidFill>
                          <a:effectLst/>
                          <a:latin typeface="微軟正黑體" panose="020B0604030504040204" pitchFamily="34" charset="-120"/>
                          <a:ea typeface="微軟正黑體" panose="020B0604030504040204" pitchFamily="34" charset="-120"/>
                        </a:rPr>
                        <a:t>團體（</a:t>
                      </a:r>
                      <a:r>
                        <a:rPr lang="en-US" sz="1800" b="1" kern="0" dirty="0">
                          <a:solidFill>
                            <a:srgbClr val="C00000"/>
                          </a:solidFill>
                          <a:effectLst/>
                          <a:latin typeface="微軟正黑體" panose="020B0604030504040204" pitchFamily="34" charset="-120"/>
                          <a:ea typeface="微軟正黑體" panose="020B0604030504040204" pitchFamily="34" charset="-120"/>
                        </a:rPr>
                        <a:t>2-4</a:t>
                      </a:r>
                      <a:r>
                        <a:rPr lang="zh-TW" sz="1800" b="1" kern="0" dirty="0">
                          <a:solidFill>
                            <a:srgbClr val="C00000"/>
                          </a:solidFill>
                          <a:effectLst/>
                          <a:latin typeface="微軟正黑體" panose="020B0604030504040204" pitchFamily="34" charset="-120"/>
                          <a:ea typeface="微軟正黑體" panose="020B0604030504040204" pitchFamily="34" charset="-120"/>
                        </a:rPr>
                        <a:t>人）</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七十分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738394">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團體</a:t>
                      </a:r>
                      <a:r>
                        <a:rPr lang="en-US" sz="1800" b="1" kern="0">
                          <a:solidFill>
                            <a:srgbClr val="C00000"/>
                          </a:solidFill>
                          <a:effectLst/>
                          <a:latin typeface="微軟正黑體" panose="020B0604030504040204" pitchFamily="34" charset="-120"/>
                          <a:ea typeface="微軟正黑體" panose="020B0604030504040204" pitchFamily="34" charset="-120"/>
                        </a:rPr>
                        <a:t/>
                      </a:r>
                      <a:br>
                        <a:rPr lang="en-US" sz="1800" b="1" kern="0">
                          <a:solidFill>
                            <a:srgbClr val="C00000"/>
                          </a:solidFill>
                          <a:effectLst/>
                          <a:latin typeface="微軟正黑體" panose="020B0604030504040204" pitchFamily="34" charset="-120"/>
                          <a:ea typeface="微軟正黑體" panose="020B0604030504040204" pitchFamily="34" charset="-120"/>
                        </a:rPr>
                      </a:br>
                      <a:r>
                        <a:rPr lang="zh-TW" sz="1800" b="1" kern="0">
                          <a:solidFill>
                            <a:srgbClr val="C00000"/>
                          </a:solidFill>
                          <a:effectLst/>
                          <a:latin typeface="微軟正黑體" panose="020B0604030504040204" pitchFamily="34" charset="-120"/>
                          <a:ea typeface="微軟正黑體" panose="020B0604030504040204" pitchFamily="34" charset="-120"/>
                        </a:rPr>
                        <a:t>（</a:t>
                      </a:r>
                      <a:r>
                        <a:rPr lang="en-US" sz="1800" b="1" kern="0">
                          <a:solidFill>
                            <a:srgbClr val="C00000"/>
                          </a:solidFill>
                          <a:effectLst/>
                          <a:latin typeface="微軟正黑體" panose="020B0604030504040204" pitchFamily="34" charset="-120"/>
                          <a:ea typeface="微軟正黑體" panose="020B0604030504040204" pitchFamily="34" charset="-120"/>
                        </a:rPr>
                        <a:t>5</a:t>
                      </a:r>
                      <a:r>
                        <a:rPr lang="zh-TW" sz="1800" b="1" kern="0">
                          <a:solidFill>
                            <a:srgbClr val="C00000"/>
                          </a:solidFill>
                          <a:effectLst/>
                          <a:latin typeface="微軟正黑體" panose="020B0604030504040204" pitchFamily="34" charset="-120"/>
                          <a:ea typeface="微軟正黑體" panose="020B0604030504040204" pitchFamily="34" charset="-120"/>
                        </a:rPr>
                        <a:t>人以上）</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六十分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738394">
                <a:tc vMerge="1">
                  <a:txBody>
                    <a:bodyPr/>
                    <a:lstStyle/>
                    <a:p>
                      <a:endParaRPr lang="zh-TW" altLang="en-US"/>
                    </a:p>
                  </a:txBody>
                  <a:tcPr/>
                </a:tc>
                <a:tc rowSpan="2">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第四名、</a:t>
                      </a:r>
                      <a:r>
                        <a:rPr lang="en-US" sz="1800" b="1" kern="0">
                          <a:solidFill>
                            <a:srgbClr val="C00000"/>
                          </a:solidFill>
                          <a:effectLst/>
                          <a:latin typeface="微軟正黑體" panose="020B0604030504040204" pitchFamily="34" charset="-120"/>
                          <a:ea typeface="微軟正黑體" panose="020B0604030504040204" pitchFamily="34" charset="-120"/>
                        </a:rPr>
                        <a:t/>
                      </a:r>
                      <a:br>
                        <a:rPr lang="en-US" sz="1800" b="1" kern="0">
                          <a:solidFill>
                            <a:srgbClr val="C00000"/>
                          </a:solidFill>
                          <a:effectLst/>
                          <a:latin typeface="微軟正黑體" panose="020B0604030504040204" pitchFamily="34" charset="-120"/>
                          <a:ea typeface="微軟正黑體" panose="020B0604030504040204" pitchFamily="34" charset="-120"/>
                        </a:rPr>
                      </a:br>
                      <a:r>
                        <a:rPr lang="zh-TW" sz="1800" b="1" kern="0">
                          <a:solidFill>
                            <a:srgbClr val="C00000"/>
                          </a:solidFill>
                          <a:effectLst/>
                          <a:latin typeface="微軟正黑體" panose="020B0604030504040204" pitchFamily="34" charset="-120"/>
                          <a:ea typeface="微軟正黑體" panose="020B0604030504040204" pitchFamily="34" charset="-120"/>
                        </a:rPr>
                        <a:t>第五名、</a:t>
                      </a:r>
                      <a:r>
                        <a:rPr lang="en-US" sz="1800" b="1" kern="0">
                          <a:solidFill>
                            <a:srgbClr val="C00000"/>
                          </a:solidFill>
                          <a:effectLst/>
                          <a:latin typeface="微軟正黑體" panose="020B0604030504040204" pitchFamily="34" charset="-120"/>
                          <a:ea typeface="微軟正黑體" panose="020B0604030504040204" pitchFamily="34" charset="-120"/>
                        </a:rPr>
                        <a:t/>
                      </a:r>
                      <a:br>
                        <a:rPr lang="en-US" sz="1800" b="1" kern="0">
                          <a:solidFill>
                            <a:srgbClr val="C00000"/>
                          </a:solidFill>
                          <a:effectLst/>
                          <a:latin typeface="微軟正黑體" panose="020B0604030504040204" pitchFamily="34" charset="-120"/>
                          <a:ea typeface="微軟正黑體" panose="020B0604030504040204" pitchFamily="34" charset="-120"/>
                        </a:rPr>
                      </a:br>
                      <a:r>
                        <a:rPr lang="zh-TW" sz="1800" b="1" kern="0">
                          <a:solidFill>
                            <a:srgbClr val="C00000"/>
                          </a:solidFill>
                          <a:effectLst/>
                          <a:latin typeface="微軟正黑體" panose="020B0604030504040204" pitchFamily="34" charset="-120"/>
                          <a:ea typeface="微軟正黑體" panose="020B0604030504040204" pitchFamily="34" charset="-120"/>
                        </a:rPr>
                        <a:t>第六名（優等）</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個人或</a:t>
                      </a:r>
                      <a:r>
                        <a:rPr lang="en-US" sz="1800" b="1" kern="0">
                          <a:solidFill>
                            <a:srgbClr val="C00000"/>
                          </a:solidFill>
                          <a:effectLst/>
                          <a:latin typeface="微軟正黑體" panose="020B0604030504040204" pitchFamily="34" charset="-120"/>
                          <a:ea typeface="微軟正黑體" panose="020B0604030504040204" pitchFamily="34" charset="-120"/>
                        </a:rPr>
                        <a:t/>
                      </a:r>
                      <a:br>
                        <a:rPr lang="en-US" sz="1800" b="1" kern="0">
                          <a:solidFill>
                            <a:srgbClr val="C00000"/>
                          </a:solidFill>
                          <a:effectLst/>
                          <a:latin typeface="微軟正黑體" panose="020B0604030504040204" pitchFamily="34" charset="-120"/>
                          <a:ea typeface="微軟正黑體" panose="020B0604030504040204" pitchFamily="34" charset="-120"/>
                        </a:rPr>
                      </a:br>
                      <a:r>
                        <a:rPr lang="zh-TW" sz="1800" b="1" kern="0">
                          <a:solidFill>
                            <a:srgbClr val="C00000"/>
                          </a:solidFill>
                          <a:effectLst/>
                          <a:latin typeface="微軟正黑體" panose="020B0604030504040204" pitchFamily="34" charset="-120"/>
                          <a:ea typeface="微軟正黑體" panose="020B0604030504040204" pitchFamily="34" charset="-120"/>
                        </a:rPr>
                        <a:t>團體（</a:t>
                      </a:r>
                      <a:r>
                        <a:rPr lang="en-US" sz="1800" b="1" kern="0">
                          <a:solidFill>
                            <a:srgbClr val="C00000"/>
                          </a:solidFill>
                          <a:effectLst/>
                          <a:latin typeface="微軟正黑體" panose="020B0604030504040204" pitchFamily="34" charset="-120"/>
                          <a:ea typeface="微軟正黑體" panose="020B0604030504040204" pitchFamily="34" charset="-120"/>
                        </a:rPr>
                        <a:t>2-4</a:t>
                      </a:r>
                      <a:r>
                        <a:rPr lang="zh-TW" sz="1800" b="1" kern="0">
                          <a:solidFill>
                            <a:srgbClr val="C00000"/>
                          </a:solidFill>
                          <a:effectLst/>
                          <a:latin typeface="微軟正黑體" panose="020B0604030504040204" pitchFamily="34" charset="-120"/>
                          <a:ea typeface="微軟正黑體" panose="020B0604030504040204" pitchFamily="34" charset="-120"/>
                        </a:rPr>
                        <a:t>人）</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六十五分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738394">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團體</a:t>
                      </a:r>
                      <a:r>
                        <a:rPr lang="en-US" sz="1800" b="1" kern="0">
                          <a:solidFill>
                            <a:srgbClr val="C00000"/>
                          </a:solidFill>
                          <a:effectLst/>
                          <a:latin typeface="微軟正黑體" panose="020B0604030504040204" pitchFamily="34" charset="-120"/>
                          <a:ea typeface="微軟正黑體" panose="020B0604030504040204" pitchFamily="34" charset="-120"/>
                        </a:rPr>
                        <a:t/>
                      </a:r>
                      <a:br>
                        <a:rPr lang="en-US" sz="1800" b="1" kern="0">
                          <a:solidFill>
                            <a:srgbClr val="C00000"/>
                          </a:solidFill>
                          <a:effectLst/>
                          <a:latin typeface="微軟正黑體" panose="020B0604030504040204" pitchFamily="34" charset="-120"/>
                          <a:ea typeface="微軟正黑體" panose="020B0604030504040204" pitchFamily="34" charset="-120"/>
                        </a:rPr>
                      </a:br>
                      <a:r>
                        <a:rPr lang="zh-TW" sz="1800" b="1" kern="0">
                          <a:solidFill>
                            <a:srgbClr val="C00000"/>
                          </a:solidFill>
                          <a:effectLst/>
                          <a:latin typeface="微軟正黑體" panose="020B0604030504040204" pitchFamily="34" charset="-120"/>
                          <a:ea typeface="微軟正黑體" panose="020B0604030504040204" pitchFamily="34" charset="-120"/>
                        </a:rPr>
                        <a:t>（</a:t>
                      </a:r>
                      <a:r>
                        <a:rPr lang="en-US" sz="1800" b="1" kern="0">
                          <a:solidFill>
                            <a:srgbClr val="C00000"/>
                          </a:solidFill>
                          <a:effectLst/>
                          <a:latin typeface="微軟正黑體" panose="020B0604030504040204" pitchFamily="34" charset="-120"/>
                          <a:ea typeface="微軟正黑體" panose="020B0604030504040204" pitchFamily="34" charset="-120"/>
                        </a:rPr>
                        <a:t>5</a:t>
                      </a:r>
                      <a:r>
                        <a:rPr lang="zh-TW" sz="1800" b="1" kern="0">
                          <a:solidFill>
                            <a:srgbClr val="C00000"/>
                          </a:solidFill>
                          <a:effectLst/>
                          <a:latin typeface="微軟正黑體" panose="020B0604030504040204" pitchFamily="34" charset="-120"/>
                          <a:ea typeface="微軟正黑體" panose="020B0604030504040204" pitchFamily="34" charset="-120"/>
                        </a:rPr>
                        <a:t>人以上）</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五十五分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738394">
                <a:tc vMerge="1">
                  <a:txBody>
                    <a:bodyPr/>
                    <a:lstStyle/>
                    <a:p>
                      <a:endParaRPr lang="zh-TW" altLang="en-US"/>
                    </a:p>
                  </a:txBody>
                  <a:tcPr/>
                </a:tc>
                <a:tc rowSpan="2">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佳作（甲等）</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個人或</a:t>
                      </a:r>
                      <a:r>
                        <a:rPr lang="en-US" sz="1800" b="1" kern="0">
                          <a:solidFill>
                            <a:srgbClr val="C00000"/>
                          </a:solidFill>
                          <a:effectLst/>
                          <a:latin typeface="微軟正黑體" panose="020B0604030504040204" pitchFamily="34" charset="-120"/>
                          <a:ea typeface="微軟正黑體" panose="020B0604030504040204" pitchFamily="34" charset="-120"/>
                        </a:rPr>
                        <a:t/>
                      </a:r>
                      <a:br>
                        <a:rPr lang="en-US" sz="1800" b="1" kern="0">
                          <a:solidFill>
                            <a:srgbClr val="C00000"/>
                          </a:solidFill>
                          <a:effectLst/>
                          <a:latin typeface="微軟正黑體" panose="020B0604030504040204" pitchFamily="34" charset="-120"/>
                          <a:ea typeface="微軟正黑體" panose="020B0604030504040204" pitchFamily="34" charset="-120"/>
                        </a:rPr>
                      </a:br>
                      <a:r>
                        <a:rPr lang="zh-TW" sz="1800" b="1" kern="0">
                          <a:solidFill>
                            <a:srgbClr val="C00000"/>
                          </a:solidFill>
                          <a:effectLst/>
                          <a:latin typeface="微軟正黑體" panose="020B0604030504040204" pitchFamily="34" charset="-120"/>
                          <a:ea typeface="微軟正黑體" panose="020B0604030504040204" pitchFamily="34" charset="-120"/>
                        </a:rPr>
                        <a:t>團體（</a:t>
                      </a:r>
                      <a:r>
                        <a:rPr lang="en-US" sz="1800" b="1" kern="0">
                          <a:solidFill>
                            <a:srgbClr val="C00000"/>
                          </a:solidFill>
                          <a:effectLst/>
                          <a:latin typeface="微軟正黑體" panose="020B0604030504040204" pitchFamily="34" charset="-120"/>
                          <a:ea typeface="微軟正黑體" panose="020B0604030504040204" pitchFamily="34" charset="-120"/>
                        </a:rPr>
                        <a:t>2-4</a:t>
                      </a:r>
                      <a:r>
                        <a:rPr lang="zh-TW" sz="1800" b="1" kern="0">
                          <a:solidFill>
                            <a:srgbClr val="C00000"/>
                          </a:solidFill>
                          <a:effectLst/>
                          <a:latin typeface="微軟正黑體" panose="020B0604030504040204" pitchFamily="34" charset="-120"/>
                          <a:ea typeface="微軟正黑體" panose="020B0604030504040204" pitchFamily="34" charset="-120"/>
                        </a:rPr>
                        <a:t>人）</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六十分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738394">
                <a:tc vMerge="1">
                  <a:txBody>
                    <a:bodyPr/>
                    <a:lstStyle/>
                    <a:p>
                      <a:endParaRPr lang="zh-TW" altLang="en-US"/>
                    </a:p>
                  </a:txBody>
                  <a:tcPr/>
                </a:tc>
                <a:tc vMerge="1">
                  <a:txBody>
                    <a:bodyPr/>
                    <a:lstStyle/>
                    <a:p>
                      <a:endParaRPr lang="zh-TW" altLang="en-US"/>
                    </a:p>
                  </a:txBody>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團體</a:t>
                      </a:r>
                      <a:r>
                        <a:rPr lang="en-US" sz="1800" b="1" kern="0" dirty="0">
                          <a:solidFill>
                            <a:srgbClr val="C00000"/>
                          </a:solidFill>
                          <a:effectLst/>
                          <a:latin typeface="微軟正黑體" panose="020B0604030504040204" pitchFamily="34" charset="-120"/>
                          <a:ea typeface="微軟正黑體" panose="020B0604030504040204" pitchFamily="34" charset="-120"/>
                        </a:rPr>
                        <a:t/>
                      </a:r>
                      <a:br>
                        <a:rPr lang="en-US" sz="1800" b="1" kern="0" dirty="0">
                          <a:solidFill>
                            <a:srgbClr val="C00000"/>
                          </a:solidFill>
                          <a:effectLst/>
                          <a:latin typeface="微軟正黑體" panose="020B0604030504040204" pitchFamily="34" charset="-120"/>
                          <a:ea typeface="微軟正黑體" panose="020B0604030504040204" pitchFamily="34" charset="-120"/>
                        </a:rPr>
                      </a:br>
                      <a:r>
                        <a:rPr lang="zh-TW" sz="1800" b="1" kern="0" dirty="0">
                          <a:solidFill>
                            <a:srgbClr val="C00000"/>
                          </a:solidFill>
                          <a:effectLst/>
                          <a:latin typeface="微軟正黑體" panose="020B0604030504040204" pitchFamily="34" charset="-120"/>
                          <a:ea typeface="微軟正黑體" panose="020B0604030504040204" pitchFamily="34" charset="-120"/>
                        </a:rPr>
                        <a:t>（</a:t>
                      </a:r>
                      <a:r>
                        <a:rPr lang="en-US" sz="1800" b="1" kern="0" dirty="0">
                          <a:solidFill>
                            <a:srgbClr val="C00000"/>
                          </a:solidFill>
                          <a:effectLst/>
                          <a:latin typeface="微軟正黑體" panose="020B0604030504040204" pitchFamily="34" charset="-120"/>
                          <a:ea typeface="微軟正黑體" panose="020B0604030504040204" pitchFamily="34" charset="-120"/>
                        </a:rPr>
                        <a:t>5</a:t>
                      </a:r>
                      <a:r>
                        <a:rPr lang="zh-TW" sz="1800" b="1" kern="0" dirty="0">
                          <a:solidFill>
                            <a:srgbClr val="C00000"/>
                          </a:solidFill>
                          <a:effectLst/>
                          <a:latin typeface="微軟正黑體" panose="020B0604030504040204" pitchFamily="34" charset="-120"/>
                          <a:ea typeface="微軟正黑體" panose="020B0604030504040204" pitchFamily="34" charset="-120"/>
                        </a:rPr>
                        <a:t>人以上）</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五十分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bl>
          </a:graphicData>
        </a:graphic>
      </p:graphicFrame>
    </p:spTree>
    <p:extLst>
      <p:ext uri="{BB962C8B-B14F-4D97-AF65-F5344CB8AC3E}">
        <p14:creationId xmlns:p14="http://schemas.microsoft.com/office/powerpoint/2010/main" val="114172627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p:cNvSpPr>
            <a:spLocks noGrp="1"/>
          </p:cNvSpPr>
          <p:nvPr>
            <p:ph type="title"/>
          </p:nvPr>
        </p:nvSpPr>
        <p:spPr>
          <a:xfrm>
            <a:off x="516944" y="620688"/>
            <a:ext cx="8229600" cy="850900"/>
          </a:xfrm>
        </p:spPr>
        <p:txBody>
          <a:bodyPr>
            <a:normAutofit/>
          </a:bodyPr>
          <a:lstStyle/>
          <a:p>
            <a:r>
              <a:rPr lang="zh-TW" altLang="en-US" b="1" dirty="0">
                <a:solidFill>
                  <a:srgbClr val="C00000"/>
                </a:solidFill>
                <a:latin typeface="微軟正黑體" pitchFamily="34" charset="-120"/>
                <a:cs typeface="Times New Roman" pitchFamily="18" charset="0"/>
              </a:rPr>
              <a:t>積分審查</a:t>
            </a:r>
          </a:p>
        </p:txBody>
      </p:sp>
      <p:sp>
        <p:nvSpPr>
          <p:cNvPr id="9" name="投影片編號版面配置區 8"/>
          <p:cNvSpPr>
            <a:spLocks noGrp="1"/>
          </p:cNvSpPr>
          <p:nvPr>
            <p:ph type="sldNum" sz="quarter" idx="12"/>
          </p:nvPr>
        </p:nvSpPr>
        <p:spPr/>
        <p:txBody>
          <a:bodyPr/>
          <a:lstStyle/>
          <a:p>
            <a:pPr>
              <a:defRPr/>
            </a:pPr>
            <a:fld id="{8CFC5C00-E41B-44E1-86C5-4E98C0A48F39}" type="slidenum">
              <a:rPr lang="zh-TW" altLang="en-US"/>
              <a:pPr>
                <a:defRPr/>
              </a:pPr>
              <a:t>61</a:t>
            </a:fld>
            <a:endParaRPr lang="zh-TW" altLang="en-US"/>
          </a:p>
        </p:txBody>
      </p:sp>
      <p:graphicFrame>
        <p:nvGraphicFramePr>
          <p:cNvPr id="2" name="表格 1"/>
          <p:cNvGraphicFramePr>
            <a:graphicFrameLocks noGrp="1"/>
          </p:cNvGraphicFramePr>
          <p:nvPr>
            <p:extLst>
              <p:ext uri="{D42A27DB-BD31-4B8C-83A1-F6EECF244321}">
                <p14:modId xmlns:p14="http://schemas.microsoft.com/office/powerpoint/2010/main" val="1777876381"/>
              </p:ext>
            </p:extLst>
          </p:nvPr>
        </p:nvGraphicFramePr>
        <p:xfrm>
          <a:off x="457200" y="1556792"/>
          <a:ext cx="8229600" cy="4189383"/>
        </p:xfrm>
        <a:graphic>
          <a:graphicData uri="http://schemas.openxmlformats.org/drawingml/2006/table">
            <a:tbl>
              <a:tblPr firstRow="1" firstCol="1" bandRow="1" bandCol="1">
                <a:tableStyleId>{5C22544A-7EE6-4342-B048-85BDC9FD1C3A}</a:tableStyleId>
              </a:tblPr>
              <a:tblGrid>
                <a:gridCol w="3497581"/>
                <a:gridCol w="3275380"/>
                <a:gridCol w="1456639"/>
              </a:tblGrid>
              <a:tr h="610174">
                <a:tc>
                  <a:txBody>
                    <a:bodyPr/>
                    <a:lstStyle/>
                    <a:p>
                      <a:pPr algn="ctr">
                        <a:lnSpc>
                          <a:spcPct val="100000"/>
                        </a:lnSpc>
                        <a:spcAft>
                          <a:spcPts val="0"/>
                        </a:spcAft>
                      </a:pPr>
                      <a:r>
                        <a:rPr lang="zh-TW" sz="1800" b="1" kern="0" dirty="0">
                          <a:effectLst/>
                          <a:latin typeface="微軟正黑體" panose="020B0604030504040204" pitchFamily="34" charset="-120"/>
                          <a:ea typeface="微軟正黑體" panose="020B0604030504040204" pitchFamily="34" charset="-120"/>
                        </a:rPr>
                        <a:t>項目</a:t>
                      </a:r>
                      <a:endParaRPr lang="zh-TW" sz="1800" b="1" kern="100" dirty="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ctr">
                        <a:lnSpc>
                          <a:spcPct val="100000"/>
                        </a:lnSpc>
                        <a:spcAft>
                          <a:spcPts val="0"/>
                        </a:spcAft>
                      </a:pPr>
                      <a:r>
                        <a:rPr lang="zh-TW" sz="1800" b="1" kern="0">
                          <a:effectLst/>
                          <a:latin typeface="微軟正黑體" panose="020B0604030504040204" pitchFamily="34" charset="-120"/>
                          <a:ea typeface="微軟正黑體" panose="020B0604030504040204" pitchFamily="34" charset="-120"/>
                        </a:rPr>
                        <a:t>得獎名次</a:t>
                      </a:r>
                      <a:endParaRPr lang="zh-TW" sz="1800" b="1" kern="10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ctr">
                        <a:lnSpc>
                          <a:spcPct val="100000"/>
                        </a:lnSpc>
                        <a:spcAft>
                          <a:spcPts val="0"/>
                        </a:spcAft>
                      </a:pPr>
                      <a:r>
                        <a:rPr lang="zh-TW" sz="1800" b="1" kern="0">
                          <a:effectLst/>
                          <a:latin typeface="微軟正黑體" panose="020B0604030504040204" pitchFamily="34" charset="-120"/>
                          <a:ea typeface="微軟正黑體" panose="020B0604030504040204" pitchFamily="34" charset="-120"/>
                        </a:rPr>
                        <a:t>積分</a:t>
                      </a:r>
                      <a:endParaRPr lang="zh-TW" sz="1800" b="1" kern="100">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r>
              <a:tr h="1139681">
                <a:tc>
                  <a:txBody>
                    <a:bodyPr/>
                    <a:lstStyle/>
                    <a:p>
                      <a:pPr algn="ctr">
                        <a:lnSpc>
                          <a:spcPct val="100000"/>
                        </a:lnSpc>
                        <a:spcAft>
                          <a:spcPts val="0"/>
                        </a:spcAft>
                      </a:pPr>
                      <a:r>
                        <a:rPr lang="zh-TW" sz="1800" b="1" kern="0" dirty="0">
                          <a:solidFill>
                            <a:srgbClr val="660066"/>
                          </a:solidFill>
                          <a:effectLst/>
                          <a:latin typeface="微軟正黑體" panose="020B0604030504040204" pitchFamily="34" charset="-120"/>
                          <a:ea typeface="微軟正黑體" panose="020B0604030504040204" pitchFamily="34" charset="-120"/>
                        </a:rPr>
                        <a:t>領有技術士證</a:t>
                      </a:r>
                      <a:endParaRPr lang="zh-TW" sz="1800" b="1" kern="100" dirty="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a:solidFill>
                            <a:srgbClr val="660066"/>
                          </a:solidFill>
                          <a:effectLst/>
                          <a:latin typeface="微軟正黑體" panose="020B0604030504040204" pitchFamily="34" charset="-120"/>
                          <a:ea typeface="微軟正黑體" panose="020B0604030504040204" pitchFamily="34" charset="-120"/>
                        </a:rPr>
                        <a:t>領有丙級以上技術士證或相當於丙級以上之單一級技術士證</a:t>
                      </a:r>
                      <a:endParaRPr lang="zh-TW" sz="1800" b="1" kern="10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c>
                  <a:txBody>
                    <a:bodyPr/>
                    <a:lstStyle/>
                    <a:p>
                      <a:pPr algn="ctr">
                        <a:lnSpc>
                          <a:spcPct val="100000"/>
                        </a:lnSpc>
                        <a:spcAft>
                          <a:spcPts val="0"/>
                        </a:spcAft>
                      </a:pPr>
                      <a:r>
                        <a:rPr lang="zh-TW" sz="1800" b="1" kern="0" dirty="0">
                          <a:solidFill>
                            <a:srgbClr val="660066"/>
                          </a:solidFill>
                          <a:effectLst/>
                          <a:latin typeface="微軟正黑體" panose="020B0604030504040204" pitchFamily="34" charset="-120"/>
                          <a:ea typeface="微軟正黑體" panose="020B0604030504040204" pitchFamily="34" charset="-120"/>
                        </a:rPr>
                        <a:t>五十分</a:t>
                      </a:r>
                      <a:endParaRPr lang="zh-TW" sz="1800" b="1" kern="100" dirty="0">
                        <a:solidFill>
                          <a:srgbClr val="660066"/>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1">
                        <a:lumMod val="40000"/>
                        <a:lumOff val="60000"/>
                      </a:schemeClr>
                    </a:solidFill>
                  </a:tcPr>
                </a:tc>
              </a:tr>
              <a:tr h="813176">
                <a:tc rowSpan="3">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應屆畢（結）業生技藝教育課程成績優良，技藝教育課程職群成績</a:t>
                      </a:r>
                      <a:r>
                        <a:rPr lang="en-US"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solidFill>
                            <a:srgbClr val="C00000"/>
                          </a:solidFill>
                          <a:effectLst/>
                          <a:latin typeface="微軟正黑體" panose="020B0604030504040204" pitchFamily="34" charset="-120"/>
                          <a:ea typeface="微軟正黑體" panose="020B0604030504040204" pitchFamily="34" charset="-120"/>
                        </a:rPr>
                        <a:t>與國中在校學習領域評量成績無涉</a:t>
                      </a:r>
                      <a:r>
                        <a:rPr lang="en-US" sz="1800" b="1" kern="0" dirty="0">
                          <a:solidFill>
                            <a:srgbClr val="C00000"/>
                          </a:solidFill>
                          <a:effectLst/>
                          <a:latin typeface="微軟正黑體" panose="020B0604030504040204" pitchFamily="34" charset="-120"/>
                          <a:ea typeface="微軟正黑體" panose="020B0604030504040204" pitchFamily="34" charset="-120"/>
                        </a:rPr>
                        <a:t>)</a:t>
                      </a:r>
                      <a:r>
                        <a:rPr lang="zh-TW" sz="1800" b="1" kern="0" dirty="0">
                          <a:solidFill>
                            <a:srgbClr val="C00000"/>
                          </a:solidFill>
                          <a:effectLst/>
                          <a:latin typeface="微軟正黑體" panose="020B0604030504040204" pitchFamily="34" charset="-120"/>
                          <a:ea typeface="微軟正黑體" panose="020B0604030504040204" pitchFamily="34" charset="-120"/>
                        </a:rPr>
                        <a:t>達該班</a:t>
                      </a:r>
                      <a:r>
                        <a:rPr lang="en-US" sz="1800" b="1" kern="0" dirty="0">
                          <a:solidFill>
                            <a:srgbClr val="C00000"/>
                          </a:solidFill>
                          <a:effectLst/>
                          <a:latin typeface="微軟正黑體" panose="020B0604030504040204" pitchFamily="34" charset="-120"/>
                          <a:ea typeface="微軟正黑體" panose="020B0604030504040204" pitchFamily="34" charset="-120"/>
                        </a:rPr>
                        <a:t>PR</a:t>
                      </a:r>
                      <a:r>
                        <a:rPr lang="zh-TW" sz="1800" b="1" kern="0" dirty="0">
                          <a:solidFill>
                            <a:srgbClr val="C00000"/>
                          </a:solidFill>
                          <a:effectLst/>
                          <a:latin typeface="微軟正黑體" panose="020B0604030504040204" pitchFamily="34" charset="-120"/>
                          <a:ea typeface="微軟正黑體" panose="020B0604030504040204" pitchFamily="34" charset="-120"/>
                        </a:rPr>
                        <a:t>值七十</a:t>
                      </a:r>
                      <a:r>
                        <a:rPr lang="zh-TW" sz="1800" b="1" kern="0" dirty="0" smtClean="0">
                          <a:solidFill>
                            <a:srgbClr val="C00000"/>
                          </a:solidFill>
                          <a:effectLst/>
                          <a:latin typeface="微軟正黑體" panose="020B0604030504040204" pitchFamily="34" charset="-120"/>
                          <a:ea typeface="微軟正黑體" panose="020B0604030504040204" pitchFamily="34" charset="-120"/>
                        </a:rPr>
                        <a:t>以上（</a:t>
                      </a:r>
                      <a:r>
                        <a:rPr lang="zh-TW" sz="1800" b="1" kern="0" dirty="0">
                          <a:solidFill>
                            <a:srgbClr val="C00000"/>
                          </a:solidFill>
                          <a:effectLst/>
                          <a:latin typeface="微軟正黑體" panose="020B0604030504040204" pitchFamily="34" charset="-120"/>
                          <a:ea typeface="微軟正黑體" panose="020B0604030504040204" pitchFamily="34" charset="-120"/>
                        </a:rPr>
                        <a:t>得擇優一職群成績採計得分）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en-US" sz="1800" b="1" kern="0" dirty="0">
                          <a:solidFill>
                            <a:srgbClr val="C00000"/>
                          </a:solidFill>
                          <a:effectLst/>
                          <a:latin typeface="微軟正黑體" panose="020B0604030504040204" pitchFamily="34" charset="-120"/>
                          <a:ea typeface="微軟正黑體" panose="020B0604030504040204" pitchFamily="34" charset="-120"/>
                        </a:rPr>
                        <a:t>PR</a:t>
                      </a:r>
                      <a:r>
                        <a:rPr lang="zh-TW" sz="1800" b="1" kern="0" dirty="0">
                          <a:solidFill>
                            <a:srgbClr val="C00000"/>
                          </a:solidFill>
                          <a:effectLst/>
                          <a:latin typeface="微軟正黑體" panose="020B0604030504040204" pitchFamily="34" charset="-120"/>
                          <a:ea typeface="微軟正黑體" panose="020B0604030504040204" pitchFamily="34" charset="-120"/>
                        </a:rPr>
                        <a:t>值（百分等級）九十以上</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a:solidFill>
                            <a:srgbClr val="C00000"/>
                          </a:solidFill>
                          <a:effectLst/>
                          <a:latin typeface="微軟正黑體" panose="020B0604030504040204" pitchFamily="34" charset="-120"/>
                          <a:ea typeface="微軟正黑體" panose="020B0604030504040204" pitchFamily="34" charset="-120"/>
                        </a:rPr>
                        <a:t>五十分</a:t>
                      </a:r>
                      <a:endParaRPr lang="zh-TW" sz="1800" b="1" kern="10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813176">
                <a:tc vMerge="1">
                  <a:txBody>
                    <a:bodyPr/>
                    <a:lstStyle/>
                    <a:p>
                      <a:endParaRPr lang="zh-TW" altLang="en-US"/>
                    </a:p>
                  </a:txBody>
                  <a:tcPr/>
                </a:tc>
                <a:tc>
                  <a:txBody>
                    <a:bodyPr/>
                    <a:lstStyle/>
                    <a:p>
                      <a:pPr algn="ctr">
                        <a:lnSpc>
                          <a:spcPct val="100000"/>
                        </a:lnSpc>
                        <a:spcAft>
                          <a:spcPts val="0"/>
                        </a:spcAft>
                      </a:pPr>
                      <a:r>
                        <a:rPr lang="en-US" sz="1800" b="1" kern="0" dirty="0">
                          <a:solidFill>
                            <a:srgbClr val="C00000"/>
                          </a:solidFill>
                          <a:effectLst/>
                          <a:latin typeface="微軟正黑體" panose="020B0604030504040204" pitchFamily="34" charset="-120"/>
                          <a:ea typeface="微軟正黑體" panose="020B0604030504040204" pitchFamily="34" charset="-120"/>
                        </a:rPr>
                        <a:t>PR</a:t>
                      </a:r>
                      <a:r>
                        <a:rPr lang="zh-TW" sz="1800" b="1" kern="0" dirty="0">
                          <a:solidFill>
                            <a:srgbClr val="C00000"/>
                          </a:solidFill>
                          <a:effectLst/>
                          <a:latin typeface="微軟正黑體" panose="020B0604030504040204" pitchFamily="34" charset="-120"/>
                          <a:ea typeface="微軟正黑體" panose="020B0604030504040204" pitchFamily="34" charset="-120"/>
                        </a:rPr>
                        <a:t>值（百分等級）八十以上未達九十</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四十五分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r h="813176">
                <a:tc vMerge="1">
                  <a:txBody>
                    <a:bodyPr/>
                    <a:lstStyle/>
                    <a:p>
                      <a:endParaRPr lang="zh-TW" altLang="en-US"/>
                    </a:p>
                  </a:txBody>
                  <a:tcPr/>
                </a:tc>
                <a:tc>
                  <a:txBody>
                    <a:bodyPr/>
                    <a:lstStyle/>
                    <a:p>
                      <a:pPr algn="ctr">
                        <a:lnSpc>
                          <a:spcPct val="100000"/>
                        </a:lnSpc>
                        <a:spcAft>
                          <a:spcPts val="0"/>
                        </a:spcAft>
                      </a:pPr>
                      <a:r>
                        <a:rPr lang="en-US" sz="1800" b="1" kern="0" dirty="0">
                          <a:solidFill>
                            <a:srgbClr val="C00000"/>
                          </a:solidFill>
                          <a:effectLst/>
                          <a:latin typeface="微軟正黑體" panose="020B0604030504040204" pitchFamily="34" charset="-120"/>
                          <a:ea typeface="微軟正黑體" panose="020B0604030504040204" pitchFamily="34" charset="-120"/>
                        </a:rPr>
                        <a:t>PR</a:t>
                      </a:r>
                      <a:r>
                        <a:rPr lang="zh-TW" sz="1800" b="1" kern="0" dirty="0">
                          <a:solidFill>
                            <a:srgbClr val="C00000"/>
                          </a:solidFill>
                          <a:effectLst/>
                          <a:latin typeface="微軟正黑體" panose="020B0604030504040204" pitchFamily="34" charset="-120"/>
                          <a:ea typeface="微軟正黑體" panose="020B0604030504040204" pitchFamily="34" charset="-120"/>
                        </a:rPr>
                        <a:t>值（百分等級）七十以上未達八十</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c>
                  <a:txBody>
                    <a:bodyPr/>
                    <a:lstStyle/>
                    <a:p>
                      <a:pPr algn="ctr">
                        <a:lnSpc>
                          <a:spcPct val="100000"/>
                        </a:lnSpc>
                        <a:spcAft>
                          <a:spcPts val="0"/>
                        </a:spcAft>
                      </a:pPr>
                      <a:r>
                        <a:rPr lang="zh-TW" sz="1800" b="1" kern="0" dirty="0">
                          <a:solidFill>
                            <a:srgbClr val="C00000"/>
                          </a:solidFill>
                          <a:effectLst/>
                          <a:latin typeface="微軟正黑體" panose="020B0604030504040204" pitchFamily="34" charset="-120"/>
                          <a:ea typeface="微軟正黑體" panose="020B0604030504040204" pitchFamily="34" charset="-120"/>
                        </a:rPr>
                        <a:t>四十分</a:t>
                      </a:r>
                      <a:endParaRPr lang="zh-TW" sz="1800" b="1" kern="100" dirty="0">
                        <a:solidFill>
                          <a:srgbClr val="C0000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solidFill>
                      <a:schemeClr val="accent5">
                        <a:lumMod val="60000"/>
                        <a:lumOff val="40000"/>
                      </a:schemeClr>
                    </a:solidFill>
                  </a:tcPr>
                </a:tc>
              </a:tr>
            </a:tbl>
          </a:graphicData>
        </a:graphic>
      </p:graphicFrame>
    </p:spTree>
    <p:extLst>
      <p:ext uri="{BB962C8B-B14F-4D97-AF65-F5344CB8AC3E}">
        <p14:creationId xmlns:p14="http://schemas.microsoft.com/office/powerpoint/2010/main" val="195558134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p:nvPr>
        </p:nvSpPr>
        <p:spPr>
          <a:xfrm>
            <a:off x="518864" y="332656"/>
            <a:ext cx="8229600" cy="1143000"/>
          </a:xfrm>
        </p:spPr>
        <p:txBody>
          <a:bodyPr>
            <a:normAutofit/>
          </a:bodyPr>
          <a:lstStyle/>
          <a:p>
            <a:r>
              <a:rPr lang="zh-TW" altLang="zh-TW" b="1" dirty="0">
                <a:solidFill>
                  <a:srgbClr val="C00000"/>
                </a:solidFill>
                <a:latin typeface="微軟正黑體" pitchFamily="34" charset="-120"/>
                <a:cs typeface="Times New Roman" pitchFamily="18" charset="0"/>
              </a:rPr>
              <a:t>同分參酌</a:t>
            </a:r>
            <a:endParaRPr lang="zh-TW" altLang="en-US" b="1" dirty="0">
              <a:solidFill>
                <a:srgbClr val="C00000"/>
              </a:solidFill>
              <a:latin typeface="微軟正黑體" pitchFamily="34" charset="-120"/>
              <a:cs typeface="Times New Roman" pitchFamily="18" charset="0"/>
            </a:endParaRPr>
          </a:p>
        </p:txBody>
      </p:sp>
      <p:sp>
        <p:nvSpPr>
          <p:cNvPr id="9" name="投影片編號版面配置區 8"/>
          <p:cNvSpPr>
            <a:spLocks noGrp="1"/>
          </p:cNvSpPr>
          <p:nvPr>
            <p:ph type="sldNum" sz="quarter" idx="12"/>
          </p:nvPr>
        </p:nvSpPr>
        <p:spPr/>
        <p:txBody>
          <a:bodyPr/>
          <a:lstStyle/>
          <a:p>
            <a:pPr>
              <a:defRPr/>
            </a:pPr>
            <a:fld id="{58691FDE-B690-4CE8-9F6F-FC0268430BAA}" type="slidenum">
              <a:rPr lang="zh-TW" altLang="en-US"/>
              <a:pPr>
                <a:defRPr/>
              </a:pPr>
              <a:t>62</a:t>
            </a:fld>
            <a:endParaRPr lang="zh-TW" altLang="en-US"/>
          </a:p>
        </p:txBody>
      </p:sp>
      <p:graphicFrame>
        <p:nvGraphicFramePr>
          <p:cNvPr id="6" name="資料庫圖表 5"/>
          <p:cNvGraphicFramePr/>
          <p:nvPr>
            <p:extLst>
              <p:ext uri="{D42A27DB-BD31-4B8C-83A1-F6EECF244321}">
                <p14:modId xmlns:p14="http://schemas.microsoft.com/office/powerpoint/2010/main" val="975779826"/>
              </p:ext>
            </p:extLst>
          </p:nvPr>
        </p:nvGraphicFramePr>
        <p:xfrm>
          <a:off x="954596" y="1340768"/>
          <a:ext cx="7162800"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400052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511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 y="-23305"/>
            <a:ext cx="9134713" cy="6851035"/>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608816" y="3242966"/>
            <a:ext cx="7772400" cy="1362075"/>
          </a:xfrm>
        </p:spPr>
        <p:txBody>
          <a:bodyPr/>
          <a:lstStyle/>
          <a:p>
            <a:pPr algn="ctr"/>
            <a:r>
              <a:rPr lang="zh-TW" altLang="en-US" dirty="0" smtClean="0"/>
              <a:t>承辦學校</a:t>
            </a:r>
            <a:r>
              <a:rPr lang="zh-TW" altLang="en-US" dirty="0" smtClean="0">
                <a:latin typeface="新細明體"/>
                <a:ea typeface="新細明體"/>
              </a:rPr>
              <a:t>：</a:t>
            </a:r>
            <a:r>
              <a:rPr lang="zh-TW" altLang="en-US" dirty="0">
                <a:latin typeface="新細明體"/>
                <a:ea typeface="新細明體"/>
              </a:rPr>
              <a:t>新興高中</a:t>
            </a:r>
            <a:endParaRPr lang="zh-TW" altLang="en-US" dirty="0"/>
          </a:p>
        </p:txBody>
      </p:sp>
      <p:sp>
        <p:nvSpPr>
          <p:cNvPr id="8" name="文字版面配置區 7"/>
          <p:cNvSpPr>
            <a:spLocks noGrp="1"/>
          </p:cNvSpPr>
          <p:nvPr>
            <p:ph type="body" idx="1"/>
          </p:nvPr>
        </p:nvSpPr>
        <p:spPr>
          <a:xfrm>
            <a:off x="608816" y="1556792"/>
            <a:ext cx="7772400" cy="1500187"/>
          </a:xfrm>
        </p:spPr>
        <p:txBody>
          <a:bodyPr>
            <a:normAutofit/>
          </a:bodyPr>
          <a:lstStyle/>
          <a:p>
            <a:pPr algn="ctr"/>
            <a:r>
              <a:rPr lang="zh-TW" altLang="en-US" sz="4800" b="1" dirty="0" smtClean="0">
                <a:solidFill>
                  <a:srgbClr val="FF0000"/>
                </a:solidFill>
              </a:rPr>
              <a:t>直升入學</a:t>
            </a:r>
            <a:endParaRPr lang="zh-TW" altLang="en-US" sz="4800" b="1" dirty="0">
              <a:solidFill>
                <a:srgbClr val="FF0000"/>
              </a:solidFill>
            </a:endParaRPr>
          </a:p>
        </p:txBody>
      </p:sp>
    </p:spTree>
    <p:extLst>
      <p:ext uri="{BB962C8B-B14F-4D97-AF65-F5344CB8AC3E}">
        <p14:creationId xmlns:p14="http://schemas.microsoft.com/office/powerpoint/2010/main" val="26531175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a:spLocks noGrp="1"/>
          </p:cNvSpPr>
          <p:nvPr>
            <p:ph type="title"/>
          </p:nvPr>
        </p:nvSpPr>
        <p:spPr>
          <a:xfrm>
            <a:off x="467544" y="620688"/>
            <a:ext cx="8229600" cy="850900"/>
          </a:xfrm>
        </p:spPr>
        <p:txBody>
          <a:bodyPr>
            <a:normAutofit/>
          </a:bodyPr>
          <a:lstStyle/>
          <a:p>
            <a:r>
              <a:rPr lang="zh-TW" altLang="en-US" sz="4000" b="1" dirty="0" smtClean="0">
                <a:solidFill>
                  <a:srgbClr val="FF0000"/>
                </a:solidFill>
                <a:latin typeface="微軟正黑體" pitchFamily="34" charset="-120"/>
              </a:rPr>
              <a:t>招生</a:t>
            </a:r>
            <a:r>
              <a:rPr lang="zh-TW" altLang="en-US" sz="4000" b="1" dirty="0">
                <a:solidFill>
                  <a:srgbClr val="FF0000"/>
                </a:solidFill>
                <a:latin typeface="微軟正黑體" pitchFamily="34" charset="-120"/>
              </a:rPr>
              <a:t>作業</a:t>
            </a:r>
            <a:endParaRPr lang="zh-TW" altLang="en-US" sz="4000" b="1" dirty="0" smtClean="0">
              <a:solidFill>
                <a:srgbClr val="FF0000"/>
              </a:solidFill>
            </a:endParaRPr>
          </a:p>
        </p:txBody>
      </p:sp>
      <p:graphicFrame>
        <p:nvGraphicFramePr>
          <p:cNvPr id="4" name="資料庫圖表 3"/>
          <p:cNvGraphicFramePr/>
          <p:nvPr>
            <p:extLst>
              <p:ext uri="{D42A27DB-BD31-4B8C-83A1-F6EECF244321}">
                <p14:modId xmlns:p14="http://schemas.microsoft.com/office/powerpoint/2010/main" val="3772220303"/>
              </p:ext>
            </p:extLst>
          </p:nvPr>
        </p:nvGraphicFramePr>
        <p:xfrm>
          <a:off x="467544" y="1556792"/>
          <a:ext cx="828092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0983FF3C-181C-4B4A-A3FE-0476179E44A9}" type="slidenum">
              <a:rPr lang="zh-TW" altLang="en-US"/>
              <a:pPr>
                <a:defRPr/>
              </a:pPr>
              <a:t>64</a:t>
            </a:fld>
            <a:endParaRPr lang="zh-TW" altLang="en-US"/>
          </a:p>
        </p:txBody>
      </p:sp>
    </p:spTree>
    <p:extLst>
      <p:ext uri="{BB962C8B-B14F-4D97-AF65-F5344CB8AC3E}">
        <p14:creationId xmlns:p14="http://schemas.microsoft.com/office/powerpoint/2010/main" val="293008349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457200" y="274638"/>
            <a:ext cx="8229600" cy="850900"/>
          </a:xfrm>
        </p:spPr>
        <p:txBody>
          <a:bodyPr/>
          <a:lstStyle/>
          <a:p>
            <a:r>
              <a:rPr lang="zh-TW" altLang="zh-TW" sz="3200" b="1" dirty="0" smtClean="0">
                <a:solidFill>
                  <a:srgbClr val="FF0000"/>
                </a:solidFill>
              </a:rPr>
              <a:t>招生名額</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3822661409"/>
              </p:ext>
            </p:extLst>
          </p:nvPr>
        </p:nvGraphicFramePr>
        <p:xfrm>
          <a:off x="539552" y="1052736"/>
          <a:ext cx="7848872" cy="5184582"/>
        </p:xfrm>
        <a:graphic>
          <a:graphicData uri="http://schemas.openxmlformats.org/drawingml/2006/table">
            <a:tbl>
              <a:tblPr/>
              <a:tblGrid>
                <a:gridCol w="2658725">
                  <a:extLst>
                    <a:ext uri="{9D8B030D-6E8A-4147-A177-3AD203B41FA5}">
                      <a16:colId xmlns="" xmlns:a16="http://schemas.microsoft.com/office/drawing/2014/main" val="20000"/>
                    </a:ext>
                  </a:extLst>
                </a:gridCol>
                <a:gridCol w="1827874">
                  <a:extLst>
                    <a:ext uri="{9D8B030D-6E8A-4147-A177-3AD203B41FA5}">
                      <a16:colId xmlns="" xmlns:a16="http://schemas.microsoft.com/office/drawing/2014/main" val="20001"/>
                    </a:ext>
                  </a:extLst>
                </a:gridCol>
                <a:gridCol w="1838291">
                  <a:extLst>
                    <a:ext uri="{9D8B030D-6E8A-4147-A177-3AD203B41FA5}">
                      <a16:colId xmlns="" xmlns:a16="http://schemas.microsoft.com/office/drawing/2014/main" val="20002"/>
                    </a:ext>
                  </a:extLst>
                </a:gridCol>
                <a:gridCol w="1523982">
                  <a:extLst>
                    <a:ext uri="{9D8B030D-6E8A-4147-A177-3AD203B41FA5}">
                      <a16:colId xmlns="" xmlns:a16="http://schemas.microsoft.com/office/drawing/2014/main" val="20003"/>
                    </a:ext>
                  </a:extLst>
                </a:gridCol>
              </a:tblGrid>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學校名稱</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smtClean="0">
                          <a:ln>
                            <a:noFill/>
                          </a:ln>
                          <a:solidFill>
                            <a:srgbClr val="FFFFFF"/>
                          </a:solidFill>
                          <a:effectLst/>
                          <a:latin typeface="微軟正黑體" pitchFamily="34" charset="-120"/>
                          <a:ea typeface="微軟正黑體" pitchFamily="34" charset="-120"/>
                          <a:cs typeface="Times New Roman" pitchFamily="18" charset="0"/>
                        </a:rPr>
                        <a:t>科別</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smtClean="0">
                          <a:ln>
                            <a:noFill/>
                          </a:ln>
                          <a:solidFill>
                            <a:srgbClr val="FFFFFF"/>
                          </a:solidFill>
                          <a:effectLst/>
                          <a:latin typeface="微軟正黑體" pitchFamily="34" charset="-120"/>
                          <a:ea typeface="微軟正黑體" pitchFamily="34" charset="-120"/>
                          <a:cs typeface="Times New Roman" pitchFamily="18" charset="0"/>
                        </a:rPr>
                        <a:t>招生名額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smtClean="0">
                          <a:ln>
                            <a:noFill/>
                          </a:ln>
                          <a:solidFill>
                            <a:srgbClr val="FFFFFF"/>
                          </a:solidFill>
                          <a:effectLst/>
                          <a:latin typeface="微軟正黑體" pitchFamily="34" charset="-120"/>
                          <a:ea typeface="微軟正黑體" pitchFamily="34" charset="-120"/>
                          <a:cs typeface="Times New Roman" pitchFamily="18" charset="0"/>
                        </a:rPr>
                        <a:t>備取名額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瑞祥高中</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61</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25</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1"/>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rPr>
                        <a:t>中正高中</a:t>
                      </a:r>
                      <a:endPar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38</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02"/>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鼓山高中</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45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10</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3"/>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rPr>
                        <a:t>新興高中</a:t>
                      </a:r>
                      <a:endPar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45</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04"/>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林園高中</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95</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30</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5"/>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rPr>
                        <a:t>仁武高中</a:t>
                      </a:r>
                      <a:endPar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57</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15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06"/>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福誠高中</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40</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8</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7"/>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rPr>
                        <a:t>文山高中</a:t>
                      </a:r>
                      <a:endPar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32</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08"/>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路竹高中</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102</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spcAft>
                          <a:spcPts val="0"/>
                        </a:spcAf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15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9"/>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rPr>
                        <a:t>六龜高中</a:t>
                      </a:r>
                      <a:endPar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15</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10"/>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高師大附中</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lnSpc>
                          <a:spcPts val="15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41</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algn="ctr">
                        <a:lnSpc>
                          <a:spcPts val="15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11"/>
                  </a:ext>
                </a:extLst>
              </a:tr>
              <a:tr h="3988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rPr>
                        <a:t>中山大附中</a:t>
                      </a:r>
                      <a:endPar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28</a:t>
                      </a:r>
                      <a:endParaRPr lang="zh-TW" sz="2400" kern="10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kern="100" dirty="0">
                          <a:solidFill>
                            <a:srgbClr val="FF0000"/>
                          </a:solidFill>
                          <a:effectLst/>
                          <a:latin typeface="微軟正黑體" panose="020B0604030504040204" pitchFamily="34" charset="-120"/>
                          <a:ea typeface="微軟正黑體" panose="020B0604030504040204" pitchFamily="34" charset="-120"/>
                          <a:cs typeface="標楷體" panose="03000509000000000000" pitchFamily="65" charset="-120"/>
                        </a:rPr>
                        <a:t>5</a:t>
                      </a:r>
                      <a:endParaRPr lang="zh-TW" sz="2400" kern="100" dirty="0">
                        <a:effectLst/>
                        <a:latin typeface="微軟正黑體" panose="020B0604030504040204" pitchFamily="34" charset="-120"/>
                        <a:ea typeface="微軟正黑體" panose="020B0604030504040204" pitchFamily="34" charset="-120"/>
                        <a:cs typeface="標楷體" panose="03000509000000000000" pitchFamily="65"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12"/>
                  </a:ext>
                </a:extLst>
              </a:tr>
            </a:tbl>
          </a:graphicData>
        </a:graphic>
      </p:graphicFrame>
      <p:sp>
        <p:nvSpPr>
          <p:cNvPr id="5" name="投影片編號版面配置區 4"/>
          <p:cNvSpPr>
            <a:spLocks noGrp="1"/>
          </p:cNvSpPr>
          <p:nvPr>
            <p:ph type="sldNum" sz="quarter" idx="12"/>
          </p:nvPr>
        </p:nvSpPr>
        <p:spPr/>
        <p:txBody>
          <a:bodyPr/>
          <a:lstStyle/>
          <a:p>
            <a:pPr>
              <a:defRPr/>
            </a:pPr>
            <a:fld id="{F8AA7052-BB3F-44E4-A6E1-ABA588B6B709}" type="slidenum">
              <a:rPr lang="zh-TW" altLang="en-US"/>
              <a:pPr>
                <a:defRPr/>
              </a:pPr>
              <a:t>65</a:t>
            </a:fld>
            <a:endParaRPr lang="zh-TW" altLang="en-US"/>
          </a:p>
        </p:txBody>
      </p:sp>
    </p:spTree>
    <p:extLst>
      <p:ext uri="{BB962C8B-B14F-4D97-AF65-F5344CB8AC3E}">
        <p14:creationId xmlns:p14="http://schemas.microsoft.com/office/powerpoint/2010/main" val="128490643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a:xfrm>
            <a:off x="395536" y="620688"/>
            <a:ext cx="8229600" cy="850900"/>
          </a:xfrm>
        </p:spPr>
        <p:txBody>
          <a:bodyPr/>
          <a:lstStyle/>
          <a:p>
            <a:r>
              <a:rPr lang="zh-TW" altLang="zh-TW" dirty="0" smtClean="0">
                <a:solidFill>
                  <a:schemeClr val="bg1"/>
                </a:solidFill>
              </a:rPr>
              <a:t>直升入</a:t>
            </a:r>
            <a:r>
              <a:rPr lang="zh-TW" altLang="zh-TW" sz="3200" b="1" dirty="0" smtClean="0">
                <a:solidFill>
                  <a:srgbClr val="FF0000"/>
                </a:solidFill>
              </a:rPr>
              <a:t>招生名額</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3891813917"/>
              </p:ext>
            </p:extLst>
          </p:nvPr>
        </p:nvGraphicFramePr>
        <p:xfrm>
          <a:off x="468313" y="1699652"/>
          <a:ext cx="8170862" cy="3791286"/>
        </p:xfrm>
        <a:graphic>
          <a:graphicData uri="http://schemas.openxmlformats.org/drawingml/2006/table">
            <a:tbl>
              <a:tblPr/>
              <a:tblGrid>
                <a:gridCol w="1799431">
                  <a:extLst>
                    <a:ext uri="{9D8B030D-6E8A-4147-A177-3AD203B41FA5}">
                      <a16:colId xmlns="" xmlns:a16="http://schemas.microsoft.com/office/drawing/2014/main" val="20000"/>
                    </a:ext>
                  </a:extLst>
                </a:gridCol>
                <a:gridCol w="2016224">
                  <a:extLst>
                    <a:ext uri="{9D8B030D-6E8A-4147-A177-3AD203B41FA5}">
                      <a16:colId xmlns="" xmlns:a16="http://schemas.microsoft.com/office/drawing/2014/main" val="20001"/>
                    </a:ext>
                  </a:extLst>
                </a:gridCol>
                <a:gridCol w="1368152">
                  <a:extLst>
                    <a:ext uri="{9D8B030D-6E8A-4147-A177-3AD203B41FA5}">
                      <a16:colId xmlns="" xmlns:a16="http://schemas.microsoft.com/office/drawing/2014/main" val="20002"/>
                    </a:ext>
                  </a:extLst>
                </a:gridCol>
                <a:gridCol w="1440160">
                  <a:extLst>
                    <a:ext uri="{9D8B030D-6E8A-4147-A177-3AD203B41FA5}">
                      <a16:colId xmlns="" xmlns:a16="http://schemas.microsoft.com/office/drawing/2014/main" val="20003"/>
                    </a:ext>
                  </a:extLst>
                </a:gridCol>
                <a:gridCol w="1546895">
                  <a:extLst>
                    <a:ext uri="{9D8B030D-6E8A-4147-A177-3AD203B41FA5}">
                      <a16:colId xmlns="" xmlns:a16="http://schemas.microsoft.com/office/drawing/2014/main" val="20004"/>
                    </a:ext>
                  </a:extLst>
                </a:gridCol>
              </a:tblGrid>
              <a:tr h="3806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學校名稱</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科別</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smtClean="0">
                          <a:ln>
                            <a:noFill/>
                          </a:ln>
                          <a:solidFill>
                            <a:srgbClr val="FFFFFF"/>
                          </a:solidFill>
                          <a:effectLst/>
                          <a:latin typeface="微軟正黑體" pitchFamily="34" charset="-120"/>
                          <a:ea typeface="微軟正黑體" pitchFamily="34" charset="-120"/>
                          <a:cs typeface="Times New Roman" pitchFamily="18" charset="0"/>
                        </a:rPr>
                        <a:t>招生名額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smtClean="0">
                          <a:ln>
                            <a:noFill/>
                          </a:ln>
                          <a:solidFill>
                            <a:srgbClr val="FFFFFF"/>
                          </a:solidFill>
                          <a:effectLst/>
                          <a:latin typeface="微軟正黑體" pitchFamily="34" charset="-120"/>
                          <a:ea typeface="微軟正黑體" pitchFamily="34" charset="-120"/>
                          <a:cs typeface="Times New Roman" pitchFamily="18" charset="0"/>
                        </a:rPr>
                        <a:t>備取名額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cs typeface="細明體" pitchFamily="49" charset="-120"/>
                        </a:rPr>
                        <a:t>備註</a:t>
                      </a:r>
                      <a:endParaRPr kumimoji="0"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38061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高餐大附中</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餐飲管理科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3</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algn="ctr">
                        <a:spcAft>
                          <a:spcPts val="0"/>
                        </a:spcAf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defRPr/>
                      </a:pPr>
                      <a:r>
                        <a:rPr kumimoji="0" lang="zh-TW" altLang="en-US"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合計招生名額</a:t>
                      </a:r>
                      <a:r>
                        <a:rPr kumimoji="0" lang="en-US" altLang="zh-TW"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13</a:t>
                      </a:r>
                      <a:r>
                        <a:rPr kumimoji="0" lang="zh-TW" altLang="en-US"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人</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 xmlns:a16="http://schemas.microsoft.com/office/drawing/2014/main" val="10001"/>
                  </a:ext>
                </a:extLst>
              </a:tr>
              <a:tr h="380614">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觀光事業科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10</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algn="ctr">
                        <a:spcAft>
                          <a:spcPts val="0"/>
                        </a:spcAf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 xmlns:a16="http://schemas.microsoft.com/office/drawing/2014/main" val="10002"/>
                  </a:ext>
                </a:extLst>
              </a:tr>
              <a:tr h="38061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明誠中學</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65</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10</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合計招生名額</a:t>
                      </a:r>
                      <a:r>
                        <a:rPr kumimoji="0" lang="en-US" altLang="zh-TW" sz="2400" b="1" i="0" u="none" strike="noStrike" kern="1200"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81</a:t>
                      </a:r>
                      <a:r>
                        <a:rPr kumimoji="0" lang="zh-TW" altLang="en-US" sz="2400" b="1" i="0" u="none" strike="noStrike" kern="1200"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人</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3"/>
                  </a:ext>
                </a:extLst>
              </a:tr>
              <a:tr h="38061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資料處理科</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6</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4"/>
                  </a:ext>
                </a:extLst>
              </a:tr>
              <a:tr h="380614">
                <a:tc vMerge="1">
                  <a:txBody>
                    <a:bodyPr/>
                    <a:lstStyle/>
                    <a:p>
                      <a:endParaRPr lang="zh-TW" altLang="en-US"/>
                    </a:p>
                  </a:txBody>
                  <a:tcPr/>
                </a:tc>
                <a:tc>
                  <a:txBody>
                    <a:bodyPr/>
                    <a:lstStyle/>
                    <a:p>
                      <a:pPr algn="ctr"/>
                      <a:r>
                        <a:rPr lang="zh-TW" altLang="en-US" sz="2400" b="1" dirty="0" smtClean="0">
                          <a:solidFill>
                            <a:srgbClr val="C00000"/>
                          </a:solidFill>
                          <a:latin typeface="微軟正黑體" panose="020B0604030504040204" pitchFamily="34" charset="-120"/>
                          <a:ea typeface="微軟正黑體" panose="020B0604030504040204" pitchFamily="34" charset="-120"/>
                        </a:rPr>
                        <a:t>多媒體應用科</a:t>
                      </a:r>
                      <a:endParaRPr lang="zh-TW" altLang="en-US" sz="2400" b="1" dirty="0">
                        <a:solidFill>
                          <a:srgbClr val="C00000"/>
                        </a:solidFill>
                        <a:latin typeface="微軟正黑體" panose="020B0604030504040204" pitchFamily="34" charset="-120"/>
                        <a:ea typeface="微軟正黑體" panose="020B0604030504040204" pitchFamily="34" charset="-12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10</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5"/>
                  </a:ext>
                </a:extLst>
              </a:tr>
              <a:tr h="380614">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大榮中學</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飛機修護科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6</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algn="ctr">
                        <a:spcAft>
                          <a:spcPts val="0"/>
                        </a:spcAf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3</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合計招生名額</a:t>
                      </a:r>
                      <a:r>
                        <a:rPr kumimoji="0" lang="en-US" altLang="zh-TW"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10</a:t>
                      </a:r>
                      <a:r>
                        <a:rPr kumimoji="0" lang="zh-TW" altLang="en-US"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人</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extLst>
                  <a:ext uri="{0D108BD9-81ED-4DB2-BD59-A6C34878D82A}">
                    <a16:rowId xmlns="" xmlns:a16="http://schemas.microsoft.com/office/drawing/2014/main" val="10006"/>
                  </a:ext>
                </a:extLst>
              </a:tr>
              <a:tr h="0">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電機科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en-US" sz="2400" b="1" i="0" u="none" strike="noStrike" kern="1200" cap="none" normalizeH="0" baseline="0">
                          <a:ln>
                            <a:noFill/>
                          </a:ln>
                          <a:solidFill>
                            <a:srgbClr val="660066"/>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algn="ctr">
                        <a:spcAft>
                          <a:spcPts val="0"/>
                        </a:spcAf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vMerge="1">
                  <a:txBody>
                    <a:bodyPr/>
                    <a:lstStyle/>
                    <a:p>
                      <a:endParaRPr lang="zh-TW" altLang="en-US"/>
                    </a:p>
                  </a:txBody>
                  <a:tcPr/>
                </a:tc>
                <a:extLst>
                  <a:ext uri="{0D108BD9-81ED-4DB2-BD59-A6C34878D82A}">
                    <a16:rowId xmlns="" xmlns:a16="http://schemas.microsoft.com/office/drawing/2014/main" val="10007"/>
                  </a:ext>
                </a:extLst>
              </a:tr>
              <a:tr h="380614">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觀光事業科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algn="ctr">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kumimoji="0" lang="en-US" sz="2400" b="1" i="0" u="none" strike="noStrike" kern="1200" cap="none" normalizeH="0" baseline="0">
                          <a:ln>
                            <a:noFill/>
                          </a:ln>
                          <a:solidFill>
                            <a:srgbClr val="660066"/>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a:txBody>
                    <a:bodyPr/>
                    <a:lstStyle/>
                    <a:p>
                      <a:pPr algn="ctr">
                        <a:spcAft>
                          <a:spcPts val="0"/>
                        </a:spcAf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kumimoji="0" lang="zh-TW" altLang="en-US" sz="2400" b="1" i="0" u="none" strike="noStrike" kern="1200"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F5F7"/>
                    </a:solidFill>
                  </a:tcPr>
                </a:tc>
                <a:extLst>
                  <a:ext uri="{0D108BD9-81ED-4DB2-BD59-A6C34878D82A}">
                    <a16:rowId xmlns="" xmlns:a16="http://schemas.microsoft.com/office/drawing/2014/main" val="10008"/>
                  </a:ext>
                </a:extLst>
              </a:tr>
              <a:tr h="3806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道明中學</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208</a:t>
                      </a:r>
                      <a:endParaRPr kumimoji="0" lang="zh-TW"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30</a:t>
                      </a:r>
                      <a:endParaRPr kumimoji="0" lang="zh-TW"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kumimoji="0" lang="en-US" altLang="zh-TW" sz="24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9"/>
                  </a:ext>
                </a:extLst>
              </a:tr>
            </a:tbl>
          </a:graphicData>
        </a:graphic>
      </p:graphicFrame>
      <p:sp>
        <p:nvSpPr>
          <p:cNvPr id="5" name="投影片編號版面配置區 4"/>
          <p:cNvSpPr>
            <a:spLocks noGrp="1"/>
          </p:cNvSpPr>
          <p:nvPr>
            <p:ph type="sldNum" sz="quarter" idx="12"/>
          </p:nvPr>
        </p:nvSpPr>
        <p:spPr/>
        <p:txBody>
          <a:bodyPr/>
          <a:lstStyle/>
          <a:p>
            <a:pPr>
              <a:defRPr/>
            </a:pPr>
            <a:fld id="{9637AE40-FF1D-4990-B56A-65A7FC94D3E4}" type="slidenum">
              <a:rPr lang="zh-TW" altLang="en-US"/>
              <a:pPr>
                <a:defRPr/>
              </a:pPr>
              <a:t>66</a:t>
            </a:fld>
            <a:endParaRPr lang="zh-TW" altLang="en-US"/>
          </a:p>
        </p:txBody>
      </p:sp>
    </p:spTree>
    <p:extLst>
      <p:ext uri="{BB962C8B-B14F-4D97-AF65-F5344CB8AC3E}">
        <p14:creationId xmlns:p14="http://schemas.microsoft.com/office/powerpoint/2010/main" val="2966019"/>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標題 1"/>
          <p:cNvSpPr>
            <a:spLocks noGrp="1"/>
          </p:cNvSpPr>
          <p:nvPr>
            <p:ph type="title"/>
          </p:nvPr>
        </p:nvSpPr>
        <p:spPr>
          <a:xfrm>
            <a:off x="457200" y="274638"/>
            <a:ext cx="8229600" cy="850900"/>
          </a:xfrm>
        </p:spPr>
        <p:txBody>
          <a:bodyPr/>
          <a:lstStyle/>
          <a:p>
            <a:r>
              <a:rPr lang="zh-TW" altLang="zh-TW" sz="3200" b="1" dirty="0" smtClean="0">
                <a:solidFill>
                  <a:srgbClr val="FF0000"/>
                </a:solidFill>
              </a:rPr>
              <a:t>招生名額</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11342" name="Group 78"/>
          <p:cNvGraphicFramePr>
            <a:graphicFrameLocks noGrp="1"/>
          </p:cNvGraphicFramePr>
          <p:nvPr>
            <p:ph idx="4294967295"/>
            <p:extLst>
              <p:ext uri="{D42A27DB-BD31-4B8C-83A1-F6EECF244321}">
                <p14:modId xmlns:p14="http://schemas.microsoft.com/office/powerpoint/2010/main" val="3210143797"/>
              </p:ext>
            </p:extLst>
          </p:nvPr>
        </p:nvGraphicFramePr>
        <p:xfrm>
          <a:off x="395536" y="1124744"/>
          <a:ext cx="8458895" cy="5120640"/>
        </p:xfrm>
        <a:graphic>
          <a:graphicData uri="http://schemas.openxmlformats.org/drawingml/2006/table">
            <a:tbl>
              <a:tblPr/>
              <a:tblGrid>
                <a:gridCol w="1565474">
                  <a:extLst>
                    <a:ext uri="{9D8B030D-6E8A-4147-A177-3AD203B41FA5}">
                      <a16:colId xmlns="" xmlns:a16="http://schemas.microsoft.com/office/drawing/2014/main" val="20000"/>
                    </a:ext>
                  </a:extLst>
                </a:gridCol>
                <a:gridCol w="2394644">
                  <a:extLst>
                    <a:ext uri="{9D8B030D-6E8A-4147-A177-3AD203B41FA5}">
                      <a16:colId xmlns="" xmlns:a16="http://schemas.microsoft.com/office/drawing/2014/main" val="20001"/>
                    </a:ext>
                  </a:extLst>
                </a:gridCol>
                <a:gridCol w="1440160">
                  <a:extLst>
                    <a:ext uri="{9D8B030D-6E8A-4147-A177-3AD203B41FA5}">
                      <a16:colId xmlns="" xmlns:a16="http://schemas.microsoft.com/office/drawing/2014/main" val="20002"/>
                    </a:ext>
                  </a:extLst>
                </a:gridCol>
                <a:gridCol w="1368152">
                  <a:extLst>
                    <a:ext uri="{9D8B030D-6E8A-4147-A177-3AD203B41FA5}">
                      <a16:colId xmlns="" xmlns:a16="http://schemas.microsoft.com/office/drawing/2014/main" val="20003"/>
                    </a:ext>
                  </a:extLst>
                </a:gridCol>
                <a:gridCol w="1690465">
                  <a:extLst>
                    <a:ext uri="{9D8B030D-6E8A-4147-A177-3AD203B41FA5}">
                      <a16:colId xmlns="" xmlns:a16="http://schemas.microsoft.com/office/drawing/2014/main" val="20004"/>
                    </a:ext>
                  </a:extLst>
                </a:gridCol>
              </a:tblGrid>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學校名稱</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科別</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招生名額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FFFFFF"/>
                          </a:solidFill>
                          <a:effectLst/>
                          <a:latin typeface="微軟正黑體" pitchFamily="34" charset="-120"/>
                          <a:ea typeface="微軟正黑體" pitchFamily="34" charset="-120"/>
                          <a:cs typeface="Times New Roman" pitchFamily="18" charset="0"/>
                        </a:rPr>
                        <a:t>備取名額</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cs typeface="細明體" pitchFamily="49" charset="-120"/>
                        </a:rPr>
                        <a:t>備註</a:t>
                      </a:r>
                      <a:endParaRPr kumimoji="0"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339725">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復華中學</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普通科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4</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合計招生名額</a:t>
                      </a:r>
                      <a:r>
                        <a:rPr kumimoji="0"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15</a:t>
                      </a: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人</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01"/>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資料處理</a:t>
                      </a: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2"/>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觀光事業</a:t>
                      </a: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4</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3"/>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應用外語科</a:t>
                      </a:r>
                      <a:r>
                        <a:rPr kumimoji="0" lang="en-US" altLang="zh-TW" sz="1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a:t>
                      </a:r>
                      <a:r>
                        <a:rPr kumimoji="0" lang="zh-TW" altLang="en-US" sz="1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英文組</a:t>
                      </a:r>
                      <a:r>
                        <a:rPr kumimoji="0" lang="en-US" altLang="zh-TW" sz="1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a:t>
                      </a:r>
                      <a:endParaRPr kumimoji="0" lang="zh-TW" altLang="zh-TW" sz="1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2</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4"/>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電子商務</a:t>
                      </a: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5"/>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幼兒保育</a:t>
                      </a: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科</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6"/>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美容科</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rPr>
                        <a:t>1</a:t>
                      </a:r>
                      <a:endParaRPr kumimoji="0" lang="zh-TW" sz="2400" b="1" i="0" u="none" strike="noStrike" kern="1200"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vMerge="1">
                  <a:txBody>
                    <a:bodyPr/>
                    <a:lstStyle/>
                    <a:p>
                      <a:endParaRPr lang="zh-TW" altLang="en-US"/>
                    </a:p>
                  </a:txBody>
                  <a:tcPr/>
                </a:tc>
                <a:extLst>
                  <a:ext uri="{0D108BD9-81ED-4DB2-BD59-A6C34878D82A}">
                    <a16:rowId xmlns="" xmlns:a16="http://schemas.microsoft.com/office/drawing/2014/main" val="10007"/>
                  </a:ext>
                </a:extLst>
              </a:tr>
              <a:tr h="33972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Arial" pitchFamily="34" charset="0"/>
                        </a:rPr>
                        <a:t>普門中學</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普通科</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rPr>
                        <a:t>55</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rPr>
                        <a:t>6</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合計招生名額</a:t>
                      </a:r>
                      <a:r>
                        <a:rPr kumimoji="0"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88</a:t>
                      </a: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人</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08"/>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觀光事業科</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rPr>
                        <a:t>13</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rPr>
                        <a:t>2</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zh-TW" altLang="en-US"/>
                    </a:p>
                  </a:txBody>
                  <a:tcPr/>
                </a:tc>
                <a:extLst>
                  <a:ext uri="{0D108BD9-81ED-4DB2-BD59-A6C34878D82A}">
                    <a16:rowId xmlns="" xmlns:a16="http://schemas.microsoft.com/office/drawing/2014/main" val="10009"/>
                  </a:ext>
                </a:extLst>
              </a:tr>
              <a:tr h="339725">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餐飲管理科</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rPr>
                        <a:t>20</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rPr>
                        <a:t>2</a:t>
                      </a:r>
                      <a:endParaRPr kumimoji="0" lang="zh-TW" sz="2400" b="1" i="0" u="none" strike="noStrike" kern="1200" cap="none" normalizeH="0" baseline="0" dirty="0">
                        <a:ln>
                          <a:noFill/>
                        </a:ln>
                        <a:solidFill>
                          <a:srgbClr val="660066"/>
                        </a:solidFill>
                        <a:effectLst/>
                        <a:latin typeface="微軟正黑體" pitchFamily="34" charset="-120"/>
                        <a:ea typeface="微軟正黑體" pitchFamily="34" charset="-120"/>
                        <a:cs typeface="新細明體" pitchFamily="18" charset="-12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vMerge="1">
                  <a:txBody>
                    <a:bodyPr/>
                    <a:lstStyle/>
                    <a:p>
                      <a:endParaRPr lang="zh-TW" altLang="en-US"/>
                    </a:p>
                  </a:txBody>
                  <a:tcPr/>
                </a:tc>
                <a:extLst>
                  <a:ext uri="{0D108BD9-81ED-4DB2-BD59-A6C34878D82A}">
                    <a16:rowId xmlns="" xmlns:a16="http://schemas.microsoft.com/office/drawing/2014/main" val="10010"/>
                  </a:ext>
                </a:extLst>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正義高中</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新細明體" pitchFamily="18" charset="-120"/>
                        </a:rPr>
                        <a:t>普通科</a:t>
                      </a:r>
                      <a:endParaRPr kumimoji="0"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30</a:t>
                      </a:r>
                      <a:endParaRPr kumimoji="0" lang="zh-TW" altLang="zh-TW"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3</a:t>
                      </a:r>
                      <a:endParaRPr kumimoji="0" lang="zh-TW" altLang="zh-TW"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kumimoji="0"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 xmlns:a16="http://schemas.microsoft.com/office/drawing/2014/main" val="10011"/>
                  </a:ext>
                </a:extLst>
              </a:tr>
              <a:tr h="339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義大國際高級中學</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新細明體" pitchFamily="18" charset="-120"/>
                        </a:rPr>
                        <a:t>普通科</a:t>
                      </a:r>
                      <a:endParaRPr kumimoji="0" lang="zh-TW" altLang="en-US"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rPr>
                        <a:t>42</a:t>
                      </a:r>
                      <a:endParaRPr kumimoji="0" lang="zh-TW"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r>
                        <a:rPr kumimoji="0"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rPr>
                        <a:t>3</a:t>
                      </a:r>
                      <a:endParaRPr kumimoji="0" lang="zh-TW"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581025" algn="l"/>
                          <a:tab pos="1162050" algn="l"/>
                          <a:tab pos="1744663" algn="l"/>
                          <a:tab pos="2325688" algn="l"/>
                          <a:tab pos="2908300" algn="l"/>
                          <a:tab pos="3489325" algn="l"/>
                          <a:tab pos="4070350" algn="l"/>
                          <a:tab pos="4652963" algn="l"/>
                          <a:tab pos="5233988" algn="l"/>
                          <a:tab pos="5816600" algn="l"/>
                          <a:tab pos="6397625" algn="l"/>
                          <a:tab pos="6978650" algn="l"/>
                          <a:tab pos="7561263" algn="l"/>
                          <a:tab pos="8142288" algn="l"/>
                          <a:tab pos="8724900" algn="l"/>
                          <a:tab pos="9305925" algn="l"/>
                        </a:tabLst>
                      </a:pPr>
                      <a:endParaRPr kumimoji="0" lang="en-US" altLang="zh-TW" sz="2400" b="1" i="0" u="none" strike="noStrike" cap="none" normalizeH="0" baseline="0" dirty="0" smtClean="0">
                        <a:ln>
                          <a:noFill/>
                        </a:ln>
                        <a:solidFill>
                          <a:srgbClr val="660066"/>
                        </a:solidFill>
                        <a:effectLst/>
                        <a:latin typeface="微軟正黑體" pitchFamily="34" charset="-120"/>
                        <a:ea typeface="微軟正黑體" pitchFamily="34" charset="-120"/>
                        <a:cs typeface="Times New Roman"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 xmlns:a16="http://schemas.microsoft.com/office/drawing/2014/main" val="10012"/>
                  </a:ext>
                </a:extLst>
              </a:tr>
            </a:tbl>
          </a:graphicData>
        </a:graphic>
      </p:graphicFrame>
      <p:sp>
        <p:nvSpPr>
          <p:cNvPr id="4" name="投影片編號版面配置區 3"/>
          <p:cNvSpPr>
            <a:spLocks noGrp="1"/>
          </p:cNvSpPr>
          <p:nvPr>
            <p:ph type="sldNum" sz="quarter" idx="12"/>
          </p:nvPr>
        </p:nvSpPr>
        <p:spPr/>
        <p:txBody>
          <a:bodyPr/>
          <a:lstStyle/>
          <a:p>
            <a:pPr>
              <a:defRPr/>
            </a:pPr>
            <a:fld id="{BB9159FD-9AE5-422C-BE02-8D23E2F1A423}" type="slidenum">
              <a:rPr lang="zh-TW" altLang="en-US"/>
              <a:pPr>
                <a:defRPr/>
              </a:pPr>
              <a:t>67</a:t>
            </a:fld>
            <a:endParaRPr lang="zh-TW" altLang="en-US"/>
          </a:p>
        </p:txBody>
      </p:sp>
    </p:spTree>
    <p:extLst>
      <p:ext uri="{BB962C8B-B14F-4D97-AF65-F5344CB8AC3E}">
        <p14:creationId xmlns:p14="http://schemas.microsoft.com/office/powerpoint/2010/main" val="230768681"/>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511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560" y="214576"/>
            <a:ext cx="8208912" cy="6156684"/>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608816" y="3242966"/>
            <a:ext cx="7772400" cy="1362075"/>
          </a:xfrm>
        </p:spPr>
        <p:txBody>
          <a:bodyPr/>
          <a:lstStyle/>
          <a:p>
            <a:pPr algn="ctr"/>
            <a:r>
              <a:rPr lang="zh-TW" altLang="en-US" dirty="0" smtClean="0"/>
              <a:t>承辦學校</a:t>
            </a:r>
            <a:r>
              <a:rPr lang="zh-TW" altLang="en-US" dirty="0" smtClean="0">
                <a:latin typeface="新細明體"/>
                <a:ea typeface="新細明體"/>
              </a:rPr>
              <a:t>：中正高工</a:t>
            </a:r>
            <a:endParaRPr lang="zh-TW" altLang="en-US" dirty="0"/>
          </a:p>
        </p:txBody>
      </p:sp>
      <p:sp>
        <p:nvSpPr>
          <p:cNvPr id="8" name="文字版面配置區 7"/>
          <p:cNvSpPr>
            <a:spLocks noGrp="1"/>
          </p:cNvSpPr>
          <p:nvPr>
            <p:ph type="body" idx="1"/>
          </p:nvPr>
        </p:nvSpPr>
        <p:spPr>
          <a:xfrm>
            <a:off x="608816" y="1556792"/>
            <a:ext cx="7772400" cy="1500187"/>
          </a:xfrm>
        </p:spPr>
        <p:txBody>
          <a:bodyPr>
            <a:normAutofit/>
          </a:bodyPr>
          <a:lstStyle/>
          <a:p>
            <a:pPr algn="ctr"/>
            <a:r>
              <a:rPr lang="zh-TW" altLang="en-US" sz="4800" b="1" dirty="0">
                <a:solidFill>
                  <a:srgbClr val="FF0000"/>
                </a:solidFill>
              </a:rPr>
              <a:t>實用技能學程</a:t>
            </a:r>
          </a:p>
        </p:txBody>
      </p:sp>
    </p:spTree>
    <p:extLst>
      <p:ext uri="{BB962C8B-B14F-4D97-AF65-F5344CB8AC3E}">
        <p14:creationId xmlns:p14="http://schemas.microsoft.com/office/powerpoint/2010/main" val="31712389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rgbClr val="FF0000"/>
                </a:solidFill>
              </a:rPr>
              <a:t>實用技能學程</a:t>
            </a:r>
            <a:endParaRPr lang="zh-TW" altLang="en-US" dirty="0">
              <a:solidFill>
                <a:srgbClr val="FF0000"/>
              </a:solidFill>
            </a:endParaRPr>
          </a:p>
        </p:txBody>
      </p:sp>
      <p:graphicFrame>
        <p:nvGraphicFramePr>
          <p:cNvPr id="4" name="資料庫圖表 3"/>
          <p:cNvGraphicFramePr/>
          <p:nvPr/>
        </p:nvGraphicFramePr>
        <p:xfrm>
          <a:off x="539552" y="1628800"/>
          <a:ext cx="8064896"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fld id="{C626A7FB-7763-48E9-9335-C498E0FE9D73}" type="slidenum">
              <a:rPr lang="zh-TW" altLang="en-US" smtClean="0"/>
              <a:pPr/>
              <a:t>69</a:t>
            </a:fld>
            <a:endParaRPr lang="zh-TW" altLang="en-US"/>
          </a:p>
        </p:txBody>
      </p:sp>
    </p:spTree>
    <p:extLst>
      <p:ext uri="{BB962C8B-B14F-4D97-AF65-F5344CB8AC3E}">
        <p14:creationId xmlns:p14="http://schemas.microsoft.com/office/powerpoint/2010/main" val="164946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25851" y="835835"/>
            <a:ext cx="8229600" cy="1143000"/>
          </a:xfrm>
        </p:spPr>
        <p:txBody>
          <a:bodyPr>
            <a:normAutofit/>
          </a:bodyPr>
          <a:lstStyle/>
          <a:p>
            <a:pPr eaLnBrk="1" hangingPunct="1"/>
            <a:r>
              <a:rPr altLang="en-US" b="1" dirty="0" err="1" smtClean="0">
                <a:solidFill>
                  <a:srgbClr val="C00000"/>
                </a:solidFill>
                <a:latin typeface="+mn-ea"/>
                <a:ea typeface="+mn-ea"/>
              </a:rPr>
              <a:t>入學方式核心精神</a:t>
            </a:r>
            <a:endParaRPr altLang="en-US" b="1" dirty="0" smtClean="0">
              <a:solidFill>
                <a:srgbClr val="C00000"/>
              </a:solidFill>
              <a:latin typeface="+mn-ea"/>
              <a:ea typeface="+mn-ea"/>
            </a:endParaRPr>
          </a:p>
        </p:txBody>
      </p:sp>
      <p:sp>
        <p:nvSpPr>
          <p:cNvPr id="5" name="Rectangle 18"/>
          <p:cNvSpPr txBox="1">
            <a:spLocks noChangeArrowheads="1"/>
          </p:cNvSpPr>
          <p:nvPr/>
        </p:nvSpPr>
        <p:spPr bwMode="auto">
          <a:xfrm>
            <a:off x="1417055" y="1973859"/>
            <a:ext cx="6408738" cy="1701800"/>
          </a:xfrm>
          <a:prstGeom prst="rect">
            <a:avLst/>
          </a:prstGeom>
          <a:noFill/>
          <a:ln>
            <a:noFill/>
          </a:ln>
          <a:extLst/>
        </p:spPr>
        <p:txBody>
          <a:bodyPr anchor="ct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lnSpc>
                <a:spcPts val="5200"/>
              </a:lnSpc>
              <a:spcBef>
                <a:spcPts val="3600"/>
              </a:spcBef>
              <a:spcAft>
                <a:spcPts val="1800"/>
              </a:spcAft>
              <a:defRPr/>
            </a:pPr>
            <a:r>
              <a:rPr lang="zh-TW" altLang="en-US" sz="4400" dirty="0" smtClean="0">
                <a:solidFill>
                  <a:srgbClr val="FF0000"/>
                </a:solidFill>
                <a:effectLst>
                  <a:outerShdw blurRad="38100" dist="38100" dir="2700000" algn="tl">
                    <a:srgbClr val="C0C0C0"/>
                  </a:outerShdw>
                </a:effectLst>
                <a:latin typeface="標楷體" pitchFamily="65" charset="-120"/>
              </a:rPr>
              <a:t>選你所適、愛你所選</a:t>
            </a:r>
            <a:r>
              <a:rPr lang="en-US" altLang="zh-TW" sz="4400" dirty="0" smtClean="0">
                <a:solidFill>
                  <a:srgbClr val="FF0000"/>
                </a:solidFill>
                <a:effectLst>
                  <a:outerShdw blurRad="38100" dist="38100" dir="2700000" algn="tl">
                    <a:srgbClr val="C0C0C0"/>
                  </a:outerShdw>
                </a:effectLst>
                <a:latin typeface="標楷體" pitchFamily="65" charset="-120"/>
              </a:rPr>
              <a:t/>
            </a:r>
            <a:br>
              <a:rPr lang="en-US" altLang="zh-TW" sz="4400" dirty="0" smtClean="0">
                <a:solidFill>
                  <a:srgbClr val="FF0000"/>
                </a:solidFill>
                <a:effectLst>
                  <a:outerShdw blurRad="38100" dist="38100" dir="2700000" algn="tl">
                    <a:srgbClr val="C0C0C0"/>
                  </a:outerShdw>
                </a:effectLst>
                <a:latin typeface="標楷體" pitchFamily="65" charset="-120"/>
              </a:rPr>
            </a:br>
            <a:r>
              <a:rPr lang="zh-TW" altLang="en-US" sz="4400" dirty="0" smtClean="0">
                <a:solidFill>
                  <a:srgbClr val="FF0000"/>
                </a:solidFill>
                <a:effectLst>
                  <a:outerShdw blurRad="38100" dist="38100" dir="2700000" algn="tl">
                    <a:srgbClr val="C0C0C0"/>
                  </a:outerShdw>
                </a:effectLst>
                <a:latin typeface="標楷體" pitchFamily="65" charset="-120"/>
              </a:rPr>
              <a:t>成就每一個你</a:t>
            </a:r>
          </a:p>
        </p:txBody>
      </p:sp>
      <p:grpSp>
        <p:nvGrpSpPr>
          <p:cNvPr id="39940" name="Group 4"/>
          <p:cNvGrpSpPr>
            <a:grpSpLocks/>
          </p:cNvGrpSpPr>
          <p:nvPr/>
        </p:nvGrpSpPr>
        <p:grpSpPr bwMode="auto">
          <a:xfrm>
            <a:off x="1171576" y="3769629"/>
            <a:ext cx="6629400" cy="1692275"/>
            <a:chOff x="567" y="3113"/>
            <a:chExt cx="4176" cy="1066"/>
          </a:xfrm>
        </p:grpSpPr>
        <p:sp>
          <p:nvSpPr>
            <p:cNvPr id="39941" name="AutoShape 5"/>
            <p:cNvSpPr>
              <a:spLocks noChangeArrowheads="1"/>
            </p:cNvSpPr>
            <p:nvPr/>
          </p:nvSpPr>
          <p:spPr bwMode="gray">
            <a:xfrm>
              <a:off x="1736" y="3506"/>
              <a:ext cx="252" cy="283"/>
            </a:xfrm>
            <a:prstGeom prst="chevron">
              <a:avLst>
                <a:gd name="adj" fmla="val 52514"/>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42" name="AutoShape 6"/>
            <p:cNvSpPr>
              <a:spLocks noChangeArrowheads="1"/>
            </p:cNvSpPr>
            <p:nvPr/>
          </p:nvSpPr>
          <p:spPr bwMode="gray">
            <a:xfrm>
              <a:off x="3287" y="3506"/>
              <a:ext cx="251" cy="283"/>
            </a:xfrm>
            <a:prstGeom prst="chevron">
              <a:avLst>
                <a:gd name="adj" fmla="val 5251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271367" name="Oval 7"/>
            <p:cNvSpPr>
              <a:spLocks noChangeArrowheads="1"/>
            </p:cNvSpPr>
            <p:nvPr/>
          </p:nvSpPr>
          <p:spPr bwMode="gray">
            <a:xfrm>
              <a:off x="3670" y="3116"/>
              <a:ext cx="1073" cy="10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71368" name="Oval 8"/>
            <p:cNvSpPr>
              <a:spLocks noChangeArrowheads="1"/>
            </p:cNvSpPr>
            <p:nvPr/>
          </p:nvSpPr>
          <p:spPr bwMode="gray">
            <a:xfrm>
              <a:off x="3670" y="3116"/>
              <a:ext cx="1073" cy="1063"/>
            </a:xfrm>
            <a:prstGeom prst="ellipse">
              <a:avLst/>
            </a:prstGeom>
            <a:gradFill rotWithShape="1">
              <a:gsLst>
                <a:gs pos="0">
                  <a:schemeClr val="hlink">
                    <a:alpha val="32001"/>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271369" name="Oval 9"/>
            <p:cNvSpPr>
              <a:spLocks noChangeArrowheads="1"/>
            </p:cNvSpPr>
            <p:nvPr/>
          </p:nvSpPr>
          <p:spPr bwMode="gray">
            <a:xfrm>
              <a:off x="3740" y="3186"/>
              <a:ext cx="933" cy="92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271370" name="Oval 10"/>
            <p:cNvSpPr>
              <a:spLocks noChangeArrowheads="1"/>
            </p:cNvSpPr>
            <p:nvPr/>
          </p:nvSpPr>
          <p:spPr bwMode="gray">
            <a:xfrm>
              <a:off x="3756" y="3191"/>
              <a:ext cx="933" cy="924"/>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39947" name="Oval 11"/>
            <p:cNvSpPr>
              <a:spLocks noChangeArrowheads="1"/>
            </p:cNvSpPr>
            <p:nvPr/>
          </p:nvSpPr>
          <p:spPr bwMode="gray">
            <a:xfrm>
              <a:off x="3790" y="3231"/>
              <a:ext cx="841"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271372" name="Oval 12"/>
            <p:cNvSpPr>
              <a:spLocks noChangeArrowheads="1"/>
            </p:cNvSpPr>
            <p:nvPr/>
          </p:nvSpPr>
          <p:spPr bwMode="gray">
            <a:xfrm>
              <a:off x="567" y="3113"/>
              <a:ext cx="1073" cy="106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71373" name="Oval 13"/>
            <p:cNvSpPr>
              <a:spLocks noChangeArrowheads="1"/>
            </p:cNvSpPr>
            <p:nvPr/>
          </p:nvSpPr>
          <p:spPr bwMode="gray">
            <a:xfrm>
              <a:off x="567" y="3113"/>
              <a:ext cx="1073" cy="1063"/>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71374" name="Oval 14"/>
            <p:cNvSpPr>
              <a:spLocks noChangeArrowheads="1"/>
            </p:cNvSpPr>
            <p:nvPr/>
          </p:nvSpPr>
          <p:spPr bwMode="gray">
            <a:xfrm>
              <a:off x="637" y="3182"/>
              <a:ext cx="933" cy="924"/>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271375" name="Oval 15"/>
            <p:cNvSpPr>
              <a:spLocks noChangeArrowheads="1"/>
            </p:cNvSpPr>
            <p:nvPr/>
          </p:nvSpPr>
          <p:spPr bwMode="gray">
            <a:xfrm>
              <a:off x="638" y="3184"/>
              <a:ext cx="933" cy="924"/>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39952" name="Oval 16"/>
            <p:cNvSpPr>
              <a:spLocks noChangeArrowheads="1"/>
            </p:cNvSpPr>
            <p:nvPr/>
          </p:nvSpPr>
          <p:spPr bwMode="gray">
            <a:xfrm>
              <a:off x="684" y="3229"/>
              <a:ext cx="840"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nvGrpSpPr>
            <p:cNvPr id="39953" name="Group 17"/>
            <p:cNvGrpSpPr>
              <a:grpSpLocks/>
            </p:cNvGrpSpPr>
            <p:nvPr/>
          </p:nvGrpSpPr>
          <p:grpSpPr bwMode="auto">
            <a:xfrm>
              <a:off x="697" y="3241"/>
              <a:ext cx="813" cy="805"/>
              <a:chOff x="4166" y="1706"/>
              <a:chExt cx="1252" cy="1252"/>
            </a:xfrm>
          </p:grpSpPr>
          <p:sp>
            <p:nvSpPr>
              <p:cNvPr id="39972" name="Oval 18"/>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73" name="Oval 19"/>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74" name="Oval 20"/>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75" name="Oval 21"/>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sp>
          <p:nvSpPr>
            <p:cNvPr id="271382" name="Oval 22"/>
            <p:cNvSpPr>
              <a:spLocks noChangeArrowheads="1"/>
            </p:cNvSpPr>
            <p:nvPr/>
          </p:nvSpPr>
          <p:spPr bwMode="gray">
            <a:xfrm>
              <a:off x="2119" y="3116"/>
              <a:ext cx="1073" cy="1063"/>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71383" name="Oval 23"/>
            <p:cNvSpPr>
              <a:spLocks noChangeArrowheads="1"/>
            </p:cNvSpPr>
            <p:nvPr/>
          </p:nvSpPr>
          <p:spPr bwMode="gray">
            <a:xfrm>
              <a:off x="2119" y="3116"/>
              <a:ext cx="1073" cy="1063"/>
            </a:xfrm>
            <a:prstGeom prst="ellipse">
              <a:avLst/>
            </a:prstGeom>
            <a:gradFill rotWithShape="1">
              <a:gsLst>
                <a:gs pos="0">
                  <a:schemeClr val="accent1">
                    <a:alpha val="32001"/>
                  </a:schemeClr>
                </a:gs>
                <a:gs pos="100000">
                  <a:schemeClr val="accent1">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ctr" eaLnBrk="1" hangingPunct="1">
                <a:defRPr/>
              </a:pPr>
              <a:endParaRPr lang="zh-TW" altLang="en-US" sz="1000"/>
            </a:p>
          </p:txBody>
        </p:sp>
        <p:sp>
          <p:nvSpPr>
            <p:cNvPr id="271384" name="Oval 24"/>
            <p:cNvSpPr>
              <a:spLocks noChangeArrowheads="1"/>
            </p:cNvSpPr>
            <p:nvPr/>
          </p:nvSpPr>
          <p:spPr bwMode="gray">
            <a:xfrm>
              <a:off x="2189" y="3186"/>
              <a:ext cx="933" cy="92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271385" name="Oval 25"/>
            <p:cNvSpPr>
              <a:spLocks noChangeArrowheads="1"/>
            </p:cNvSpPr>
            <p:nvPr/>
          </p:nvSpPr>
          <p:spPr bwMode="gray">
            <a:xfrm>
              <a:off x="2190" y="3187"/>
              <a:ext cx="933" cy="924"/>
            </a:xfrm>
            <a:prstGeom prst="ellipse">
              <a:avLst/>
            </a:prstGeom>
            <a:gradFill rotWithShape="1">
              <a:gsLst>
                <a:gs pos="0">
                  <a:schemeClr val="accent1">
                    <a:gamma/>
                    <a:shade val="63529"/>
                    <a:invGamma/>
                  </a:schemeClr>
                </a:gs>
                <a:gs pos="100000">
                  <a:schemeClr val="accent1">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ctr" eaLnBrk="1" hangingPunct="1">
                <a:defRPr/>
              </a:pPr>
              <a:endParaRPr lang="zh-TW" altLang="en-US" sz="1000"/>
            </a:p>
          </p:txBody>
        </p:sp>
        <p:sp>
          <p:nvSpPr>
            <p:cNvPr id="39958" name="Oval 26"/>
            <p:cNvSpPr>
              <a:spLocks noChangeArrowheads="1"/>
            </p:cNvSpPr>
            <p:nvPr/>
          </p:nvSpPr>
          <p:spPr bwMode="gray">
            <a:xfrm>
              <a:off x="2235" y="3231"/>
              <a:ext cx="840" cy="83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nvGrpSpPr>
            <p:cNvPr id="39959" name="Group 27"/>
            <p:cNvGrpSpPr>
              <a:grpSpLocks/>
            </p:cNvGrpSpPr>
            <p:nvPr/>
          </p:nvGrpSpPr>
          <p:grpSpPr bwMode="auto">
            <a:xfrm>
              <a:off x="2249" y="3241"/>
              <a:ext cx="813" cy="805"/>
              <a:chOff x="4166" y="1706"/>
              <a:chExt cx="1252" cy="1252"/>
            </a:xfrm>
          </p:grpSpPr>
          <p:sp>
            <p:nvSpPr>
              <p:cNvPr id="39968" name="Oval 28"/>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69" name="Oval 29"/>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70" name="Oval 30"/>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71" name="Oval 31"/>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grpSp>
          <p:nvGrpSpPr>
            <p:cNvPr id="39960" name="Group 32"/>
            <p:cNvGrpSpPr>
              <a:grpSpLocks/>
            </p:cNvGrpSpPr>
            <p:nvPr/>
          </p:nvGrpSpPr>
          <p:grpSpPr bwMode="auto">
            <a:xfrm>
              <a:off x="3805" y="3241"/>
              <a:ext cx="814" cy="805"/>
              <a:chOff x="4166" y="1706"/>
              <a:chExt cx="1252" cy="1252"/>
            </a:xfrm>
          </p:grpSpPr>
          <p:sp>
            <p:nvSpPr>
              <p:cNvPr id="39964" name="Oval 33"/>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65" name="Oval 34"/>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66" name="Oval 35"/>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sp>
            <p:nvSpPr>
              <p:cNvPr id="39967" name="Oval 36"/>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eaLnBrk="1" hangingPunct="1">
                  <a:spcBef>
                    <a:spcPct val="0"/>
                  </a:spcBef>
                  <a:buFontTx/>
                  <a:buNone/>
                </a:pPr>
                <a:endParaRPr lang="zh-TW" altLang="en-US" sz="1000" b="1">
                  <a:latin typeface="Arial" pitchFamily="34" charset="0"/>
                  <a:ea typeface="新細明體" pitchFamily="18" charset="-120"/>
                </a:endParaRPr>
              </a:p>
            </p:txBody>
          </p:sp>
        </p:grpSp>
        <p:sp>
          <p:nvSpPr>
            <p:cNvPr id="39961" name="Text Box 37"/>
            <p:cNvSpPr txBox="1">
              <a:spLocks noChangeArrowheads="1"/>
            </p:cNvSpPr>
            <p:nvPr/>
          </p:nvSpPr>
          <p:spPr bwMode="gray">
            <a:xfrm>
              <a:off x="727" y="357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Tx/>
                <a:buNone/>
              </a:pPr>
              <a:r>
                <a:rPr lang="zh-TW" altLang="en-US" sz="2000" b="1">
                  <a:solidFill>
                    <a:srgbClr val="0000FF"/>
                  </a:solidFill>
                  <a:latin typeface="Arial" pitchFamily="34" charset="0"/>
                  <a:ea typeface="新細明體" pitchFamily="18" charset="-120"/>
                </a:rPr>
                <a:t>適性發展</a:t>
              </a:r>
            </a:p>
          </p:txBody>
        </p:sp>
        <p:sp>
          <p:nvSpPr>
            <p:cNvPr id="39962" name="Text Box 38"/>
            <p:cNvSpPr txBox="1">
              <a:spLocks noChangeArrowheads="1"/>
            </p:cNvSpPr>
            <p:nvPr/>
          </p:nvSpPr>
          <p:spPr bwMode="gray">
            <a:xfrm>
              <a:off x="2282" y="357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Tx/>
                <a:buNone/>
              </a:pPr>
              <a:r>
                <a:rPr lang="zh-TW" altLang="en-US" sz="2000" b="1">
                  <a:solidFill>
                    <a:srgbClr val="0000FF"/>
                  </a:solidFill>
                  <a:latin typeface="Arial" pitchFamily="34" charset="0"/>
                  <a:ea typeface="新細明體" pitchFamily="18" charset="-120"/>
                </a:rPr>
                <a:t>適性入學</a:t>
              </a:r>
            </a:p>
          </p:txBody>
        </p:sp>
        <p:sp>
          <p:nvSpPr>
            <p:cNvPr id="39963" name="Text Box 39"/>
            <p:cNvSpPr txBox="1">
              <a:spLocks noChangeArrowheads="1"/>
            </p:cNvSpPr>
            <p:nvPr/>
          </p:nvSpPr>
          <p:spPr bwMode="gray">
            <a:xfrm>
              <a:off x="3836" y="3571"/>
              <a:ext cx="7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ctr">
                <a:spcBef>
                  <a:spcPct val="0"/>
                </a:spcBef>
                <a:buFontTx/>
                <a:buNone/>
              </a:pPr>
              <a:r>
                <a:rPr lang="zh-TW" altLang="en-US" sz="2000" b="1">
                  <a:solidFill>
                    <a:srgbClr val="0000FF"/>
                  </a:solidFill>
                  <a:latin typeface="Arial" pitchFamily="34" charset="0"/>
                  <a:ea typeface="新細明體" pitchFamily="18" charset="-120"/>
                </a:rPr>
                <a:t>適性揚才</a:t>
              </a:r>
              <a:endParaRPr lang="en-US" altLang="zh-TW" sz="2000" b="1">
                <a:solidFill>
                  <a:srgbClr val="0000FF"/>
                </a:solidFill>
                <a:latin typeface="Arial" pitchFamily="34" charset="0"/>
                <a:ea typeface="新細明體" pitchFamily="18" charset="-120"/>
              </a:endParaRPr>
            </a:p>
          </p:txBody>
        </p:sp>
      </p:grpSp>
    </p:spTree>
    <p:extLst>
      <p:ext uri="{BB962C8B-B14F-4D97-AF65-F5344CB8AC3E}">
        <p14:creationId xmlns:p14="http://schemas.microsoft.com/office/powerpoint/2010/main" val="374406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sz="3200" b="1" dirty="0" smtClean="0">
                <a:solidFill>
                  <a:srgbClr val="FF0000"/>
                </a:solidFill>
                <a:latin typeface="微軟正黑體" pitchFamily="34" charset="-120"/>
              </a:rPr>
              <a:t>積分</a:t>
            </a:r>
            <a:r>
              <a:rPr lang="zh-TW" altLang="zh-TW" sz="3200" b="1" dirty="0">
                <a:solidFill>
                  <a:srgbClr val="FF0000"/>
                </a:solidFill>
                <a:latin typeface="微軟正黑體" pitchFamily="34" charset="-120"/>
              </a:rPr>
              <a:t>計算</a:t>
            </a:r>
            <a:r>
              <a:rPr lang="zh-TW" altLang="zh-TW" sz="3200" b="1" dirty="0" smtClean="0">
                <a:solidFill>
                  <a:srgbClr val="FF0000"/>
                </a:solidFill>
                <a:latin typeface="微軟正黑體" pitchFamily="34" charset="-120"/>
              </a:rPr>
              <a:t>基準</a:t>
            </a:r>
            <a:r>
              <a:rPr lang="en-US" altLang="zh-TW" sz="3200" b="1" dirty="0" smtClean="0">
                <a:solidFill>
                  <a:srgbClr val="FF0000"/>
                </a:solidFill>
                <a:latin typeface="微軟正黑體" pitchFamily="34" charset="-120"/>
              </a:rPr>
              <a:t> </a:t>
            </a:r>
            <a:endParaRPr lang="zh-TW" altLang="en-US" sz="3200" b="1" dirty="0">
              <a:solidFill>
                <a:srgbClr val="FF0000"/>
              </a:solidFill>
            </a:endParaRPr>
          </a:p>
        </p:txBody>
      </p:sp>
      <p:graphicFrame>
        <p:nvGraphicFramePr>
          <p:cNvPr id="5" name="資料庫圖表 4"/>
          <p:cNvGraphicFramePr/>
          <p:nvPr/>
        </p:nvGraphicFramePr>
        <p:xfrm>
          <a:off x="251520" y="1700808"/>
          <a:ext cx="8496944"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fld id="{C626A7FB-7763-48E9-9335-C498E0FE9D73}" type="slidenum">
              <a:rPr lang="zh-TW" altLang="en-US" smtClean="0"/>
              <a:pPr/>
              <a:t>70</a:t>
            </a:fld>
            <a:endParaRPr lang="zh-TW" altLang="en-US"/>
          </a:p>
        </p:txBody>
      </p:sp>
    </p:spTree>
    <p:extLst>
      <p:ext uri="{BB962C8B-B14F-4D97-AF65-F5344CB8AC3E}">
        <p14:creationId xmlns:p14="http://schemas.microsoft.com/office/powerpoint/2010/main" val="35537300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200" b="1" dirty="0" smtClean="0">
                <a:solidFill>
                  <a:srgbClr val="FF0000"/>
                </a:solidFill>
                <a:latin typeface="微軟正黑體" pitchFamily="34" charset="-120"/>
              </a:rPr>
              <a:t>分發</a:t>
            </a:r>
            <a:r>
              <a:rPr lang="zh-TW" altLang="en-US" sz="3200" b="1" dirty="0">
                <a:solidFill>
                  <a:srgbClr val="FF0000"/>
                </a:solidFill>
                <a:latin typeface="微軟正黑體" pitchFamily="34" charset="-120"/>
              </a:rPr>
              <a:t>優先</a:t>
            </a:r>
            <a:r>
              <a:rPr lang="zh-TW" altLang="en-US" sz="3200" b="1" dirty="0" smtClean="0">
                <a:solidFill>
                  <a:srgbClr val="FF0000"/>
                </a:solidFill>
                <a:latin typeface="微軟正黑體" pitchFamily="34" charset="-120"/>
              </a:rPr>
              <a:t>順序</a:t>
            </a:r>
            <a:r>
              <a:rPr lang="en-US" altLang="zh-TW" sz="3200" b="1" dirty="0" smtClean="0">
                <a:solidFill>
                  <a:srgbClr val="FF0000"/>
                </a:solidFill>
                <a:latin typeface="微軟正黑體" pitchFamily="34" charset="-120"/>
              </a:rPr>
              <a:t> </a:t>
            </a:r>
            <a:endParaRPr lang="zh-TW" altLang="en-US" sz="3200" b="1" dirty="0">
              <a:solidFill>
                <a:srgbClr val="FF0000"/>
              </a:solidFill>
            </a:endParaRPr>
          </a:p>
        </p:txBody>
      </p:sp>
      <p:graphicFrame>
        <p:nvGraphicFramePr>
          <p:cNvPr id="5" name="資料庫圖表 4"/>
          <p:cNvGraphicFramePr/>
          <p:nvPr>
            <p:extLst>
              <p:ext uri="{D42A27DB-BD31-4B8C-83A1-F6EECF244321}">
                <p14:modId xmlns:p14="http://schemas.microsoft.com/office/powerpoint/2010/main" val="2580983259"/>
              </p:ext>
            </p:extLst>
          </p:nvPr>
        </p:nvGraphicFramePr>
        <p:xfrm>
          <a:off x="899592" y="1628800"/>
          <a:ext cx="7344816"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fld id="{C626A7FB-7763-48E9-9335-C498E0FE9D73}" type="slidenum">
              <a:rPr lang="zh-TW" altLang="en-US" smtClean="0"/>
              <a:pPr/>
              <a:t>71</a:t>
            </a:fld>
            <a:endParaRPr lang="zh-TW" altLang="en-US"/>
          </a:p>
        </p:txBody>
      </p:sp>
    </p:spTree>
    <p:extLst>
      <p:ext uri="{BB962C8B-B14F-4D97-AF65-F5344CB8AC3E}">
        <p14:creationId xmlns:p14="http://schemas.microsoft.com/office/powerpoint/2010/main" val="23146655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extLst>
              <p:ext uri="{D42A27DB-BD31-4B8C-83A1-F6EECF244321}">
                <p14:modId xmlns:p14="http://schemas.microsoft.com/office/powerpoint/2010/main" val="2321155723"/>
              </p:ext>
            </p:extLst>
          </p:nvPr>
        </p:nvGraphicFramePr>
        <p:xfrm>
          <a:off x="539552" y="1700808"/>
          <a:ext cx="8136904" cy="735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normAutofit/>
          </a:bodyPr>
          <a:lstStyle/>
          <a:p>
            <a:r>
              <a:rPr lang="zh-TW" altLang="en-US" sz="3200" b="1" dirty="0" smtClean="0">
                <a:solidFill>
                  <a:srgbClr val="FF0000"/>
                </a:solidFill>
                <a:latin typeface="微軟正黑體" pitchFamily="34" charset="-120"/>
              </a:rPr>
              <a:t>超額</a:t>
            </a:r>
            <a:r>
              <a:rPr lang="zh-TW" altLang="en-US" sz="3200" b="1" dirty="0">
                <a:solidFill>
                  <a:srgbClr val="FF0000"/>
                </a:solidFill>
                <a:latin typeface="微軟正黑體" pitchFamily="34" charset="-120"/>
              </a:rPr>
              <a:t>分發</a:t>
            </a:r>
            <a:r>
              <a:rPr lang="zh-TW" altLang="en-US" sz="3200" b="1" dirty="0" smtClean="0">
                <a:solidFill>
                  <a:srgbClr val="FF0000"/>
                </a:solidFill>
                <a:latin typeface="微軟正黑體" pitchFamily="34" charset="-120"/>
              </a:rPr>
              <a:t>順序</a:t>
            </a:r>
            <a:r>
              <a:rPr lang="en-US" altLang="zh-TW" sz="3200" b="1" dirty="0" smtClean="0">
                <a:solidFill>
                  <a:srgbClr val="FF0000"/>
                </a:solidFill>
                <a:latin typeface="微軟正黑體" pitchFamily="34" charset="-120"/>
              </a:rPr>
              <a:t> </a:t>
            </a:r>
            <a:endParaRPr lang="zh-TW" altLang="en-US" sz="3200" b="1" dirty="0">
              <a:solidFill>
                <a:srgbClr val="FF0000"/>
              </a:solidFill>
            </a:endParaRPr>
          </a:p>
        </p:txBody>
      </p:sp>
      <p:grpSp>
        <p:nvGrpSpPr>
          <p:cNvPr id="3" name="群組 7"/>
          <p:cNvGrpSpPr/>
          <p:nvPr/>
        </p:nvGrpSpPr>
        <p:grpSpPr>
          <a:xfrm>
            <a:off x="510342" y="2508927"/>
            <a:ext cx="8166114" cy="3990764"/>
            <a:chOff x="510342" y="2637167"/>
            <a:chExt cx="8166114" cy="3990764"/>
          </a:xfrm>
        </p:grpSpPr>
        <p:sp>
          <p:nvSpPr>
            <p:cNvPr id="9" name="手繪多邊形 8"/>
            <p:cNvSpPr/>
            <p:nvPr/>
          </p:nvSpPr>
          <p:spPr>
            <a:xfrm>
              <a:off x="510342" y="2637167"/>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7828" tIns="107828" rIns="107828" bIns="107828" numCol="1" spcCol="1270" anchor="ctr" anchorCtr="0">
              <a:noAutofit/>
            </a:bodyPr>
            <a:lstStyle/>
            <a:p>
              <a:pPr lvl="0" algn="ctr" defTabSz="889000">
                <a:spcBef>
                  <a:spcPct val="0"/>
                </a:spcBef>
                <a:spcAft>
                  <a:spcPts val="0"/>
                </a:spcAft>
              </a:pPr>
              <a:r>
                <a:rPr lang="zh-TW" altLang="en-US" sz="2000" b="1" kern="1200" dirty="0" smtClean="0">
                  <a:solidFill>
                    <a:srgbClr val="660066"/>
                  </a:solidFill>
                  <a:latin typeface="微軟正黑體" pitchFamily="34" charset="-120"/>
                  <a:ea typeface="微軟正黑體" pitchFamily="34" charset="-120"/>
                </a:rPr>
                <a:t>曾參加各直轄市、縣（市）政府主辦之技藝競賽或成果展，獲獎並為低收入戶者</a:t>
              </a:r>
              <a:endParaRPr lang="zh-TW" altLang="en-US" sz="2000" b="1" kern="1200" dirty="0">
                <a:solidFill>
                  <a:srgbClr val="660066"/>
                </a:solidFill>
                <a:latin typeface="微軟正黑體" pitchFamily="34" charset="-120"/>
                <a:ea typeface="微軟正黑體" pitchFamily="34" charset="-120"/>
              </a:endParaRPr>
            </a:p>
          </p:txBody>
        </p:sp>
        <p:sp>
          <p:nvSpPr>
            <p:cNvPr id="10" name="手繪多邊形 9"/>
            <p:cNvSpPr/>
            <p:nvPr/>
          </p:nvSpPr>
          <p:spPr>
            <a:xfrm>
              <a:off x="4474603" y="3030022"/>
              <a:ext cx="217951" cy="25496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0" y="50992"/>
                  </a:moveTo>
                  <a:lnTo>
                    <a:pt x="108976" y="50992"/>
                  </a:lnTo>
                  <a:lnTo>
                    <a:pt x="108976" y="0"/>
                  </a:lnTo>
                  <a:lnTo>
                    <a:pt x="217951" y="127481"/>
                  </a:lnTo>
                  <a:lnTo>
                    <a:pt x="108976" y="254962"/>
                  </a:lnTo>
                  <a:lnTo>
                    <a:pt x="108976" y="203970"/>
                  </a:lnTo>
                  <a:lnTo>
                    <a:pt x="0" y="203970"/>
                  </a:lnTo>
                  <a:lnTo>
                    <a:pt x="0" y="50992"/>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0" tIns="50992" rIns="65385" bIns="50992" numCol="1" spcCol="1270" anchor="ctr" anchorCtr="0">
              <a:noAutofit/>
            </a:bodyPr>
            <a:lstStyle/>
            <a:p>
              <a:pPr lvl="0" algn="ctr" defTabSz="889000">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p:txBody>
        </p:sp>
        <p:sp>
          <p:nvSpPr>
            <p:cNvPr id="11" name="手繪多邊形 10"/>
            <p:cNvSpPr/>
            <p:nvPr/>
          </p:nvSpPr>
          <p:spPr>
            <a:xfrm>
              <a:off x="4795362" y="2637167"/>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07828" tIns="107828" rIns="107828" bIns="107828" numCol="1" spcCol="1270" anchor="ctr" anchorCtr="0">
              <a:noAutofit/>
            </a:bodyPr>
            <a:lstStyle/>
            <a:p>
              <a:pPr lvl="0" algn="ctr" defTabSz="889000">
                <a:spcBef>
                  <a:spcPct val="0"/>
                </a:spcBef>
                <a:spcAft>
                  <a:spcPts val="0"/>
                </a:spcAft>
              </a:pPr>
              <a:r>
                <a:rPr lang="zh-TW" altLang="en-US" sz="2000" b="1" kern="1200" dirty="0" smtClean="0">
                  <a:solidFill>
                    <a:srgbClr val="660066"/>
                  </a:solidFill>
                  <a:latin typeface="微軟正黑體" pitchFamily="34" charset="-120"/>
                  <a:ea typeface="微軟正黑體" pitchFamily="34" charset="-120"/>
                </a:rPr>
                <a:t>曾參加各直轄市、縣</a:t>
              </a:r>
              <a:r>
                <a:rPr lang="en-US" altLang="zh-TW" sz="2000" b="1" kern="1200" dirty="0" smtClean="0">
                  <a:solidFill>
                    <a:srgbClr val="660066"/>
                  </a:solidFill>
                  <a:latin typeface="微軟正黑體" pitchFamily="34" charset="-120"/>
                  <a:ea typeface="微軟正黑體" pitchFamily="34" charset="-120"/>
                </a:rPr>
                <a:t>(</a:t>
              </a:r>
              <a:r>
                <a:rPr lang="zh-TW" altLang="en-US" sz="2000" b="1" kern="1200" dirty="0" smtClean="0">
                  <a:solidFill>
                    <a:srgbClr val="660066"/>
                  </a:solidFill>
                  <a:latin typeface="微軟正黑體" pitchFamily="34" charset="-120"/>
                  <a:ea typeface="微軟正黑體" pitchFamily="34" charset="-120"/>
                </a:rPr>
                <a:t>市</a:t>
              </a:r>
              <a:r>
                <a:rPr lang="en-US" altLang="zh-TW" sz="2000" b="1" kern="1200" smtClean="0">
                  <a:solidFill>
                    <a:srgbClr val="660066"/>
                  </a:solidFill>
                  <a:latin typeface="微軟正黑體" pitchFamily="34" charset="-120"/>
                  <a:ea typeface="微軟正黑體" pitchFamily="34" charset="-120"/>
                </a:rPr>
                <a:t>)</a:t>
              </a:r>
              <a:r>
                <a:rPr lang="zh-TW" altLang="en-US" sz="2000" b="1" kern="1200" smtClean="0">
                  <a:solidFill>
                    <a:srgbClr val="660066"/>
                  </a:solidFill>
                  <a:latin typeface="微軟正黑體" pitchFamily="34" charset="-120"/>
                  <a:ea typeface="微軟正黑體" pitchFamily="34" charset="-120"/>
                </a:rPr>
                <a:t>政府</a:t>
              </a:r>
              <a:r>
                <a:rPr lang="zh-TW" altLang="en-US" sz="2000" b="1" kern="1200" dirty="0" smtClean="0">
                  <a:solidFill>
                    <a:srgbClr val="660066"/>
                  </a:solidFill>
                  <a:latin typeface="微軟正黑體" pitchFamily="34" charset="-120"/>
                  <a:ea typeface="微軟正黑體" pitchFamily="34" charset="-120"/>
                </a:rPr>
                <a:t>主辦之技藝競賽或成果展，獲獎者</a:t>
              </a:r>
              <a:endParaRPr lang="zh-TW" altLang="en-US" sz="2000" b="1" kern="1200" dirty="0">
                <a:solidFill>
                  <a:srgbClr val="660066"/>
                </a:solidFill>
                <a:latin typeface="微軟正黑體" pitchFamily="34" charset="-120"/>
                <a:ea typeface="微軟正黑體" pitchFamily="34" charset="-120"/>
              </a:endParaRPr>
            </a:p>
          </p:txBody>
        </p:sp>
        <p:sp>
          <p:nvSpPr>
            <p:cNvPr id="12" name="手繪多邊形 11"/>
            <p:cNvSpPr/>
            <p:nvPr/>
          </p:nvSpPr>
          <p:spPr>
            <a:xfrm>
              <a:off x="6604776" y="3787112"/>
              <a:ext cx="254963" cy="21795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174361" y="1"/>
                  </a:moveTo>
                  <a:lnTo>
                    <a:pt x="174361" y="127482"/>
                  </a:lnTo>
                  <a:lnTo>
                    <a:pt x="217951" y="127482"/>
                  </a:lnTo>
                  <a:lnTo>
                    <a:pt x="108976" y="254961"/>
                  </a:lnTo>
                  <a:lnTo>
                    <a:pt x="0" y="127482"/>
                  </a:lnTo>
                  <a:lnTo>
                    <a:pt x="43590" y="127482"/>
                  </a:lnTo>
                  <a:lnTo>
                    <a:pt x="43590" y="1"/>
                  </a:lnTo>
                  <a:lnTo>
                    <a:pt x="174361" y="1"/>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0993" tIns="1" rIns="50992" bIns="65385" numCol="1" spcCol="1270" anchor="ctr" anchorCtr="0">
              <a:noAutofit/>
            </a:bodyPr>
            <a:lstStyle/>
            <a:p>
              <a:pPr lvl="0" algn="ctr" defTabSz="889000">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p:txBody>
        </p:sp>
        <p:sp>
          <p:nvSpPr>
            <p:cNvPr id="13" name="手繪多邊形 12"/>
            <p:cNvSpPr/>
            <p:nvPr/>
          </p:nvSpPr>
          <p:spPr>
            <a:xfrm>
              <a:off x="4795362" y="4056971"/>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7828" tIns="107828" rIns="107828" bIns="107828" numCol="1" spcCol="1270" anchor="ctr" anchorCtr="0">
              <a:noAutofit/>
            </a:bodyPr>
            <a:lstStyle/>
            <a:p>
              <a:pPr lvl="0" algn="ctr" defTabSz="889000">
                <a:spcBef>
                  <a:spcPct val="0"/>
                </a:spcBef>
                <a:spcAft>
                  <a:spcPts val="0"/>
                </a:spcAft>
              </a:pPr>
              <a:r>
                <a:rPr lang="zh-TW" altLang="en-US" sz="2000" b="1" kern="1200" smtClean="0">
                  <a:solidFill>
                    <a:srgbClr val="660066"/>
                  </a:solidFill>
                  <a:latin typeface="微軟正黑體" pitchFamily="34" charset="-120"/>
                  <a:ea typeface="微軟正黑體" pitchFamily="34" charset="-120"/>
                </a:rPr>
                <a:t>低收入戶</a:t>
              </a:r>
              <a:endParaRPr lang="zh-TW" altLang="en-US" sz="2000" b="1" kern="1200" dirty="0">
                <a:solidFill>
                  <a:srgbClr val="660066"/>
                </a:solidFill>
                <a:latin typeface="微軟正黑體" pitchFamily="34" charset="-120"/>
                <a:ea typeface="微軟正黑體" pitchFamily="34" charset="-120"/>
              </a:endParaRPr>
            </a:p>
          </p:txBody>
        </p:sp>
        <p:sp>
          <p:nvSpPr>
            <p:cNvPr id="14" name="手繪多邊形 13"/>
            <p:cNvSpPr/>
            <p:nvPr/>
          </p:nvSpPr>
          <p:spPr>
            <a:xfrm rot="21600000">
              <a:off x="4486940" y="4469422"/>
              <a:ext cx="217951" cy="254962"/>
            </a:xfrm>
            <a:custGeom>
              <a:avLst/>
              <a:gdLst>
                <a:gd name="connsiteX0" fmla="*/ 0 w 217951"/>
                <a:gd name="connsiteY0" fmla="*/ 50992 h 254962"/>
                <a:gd name="connsiteX1" fmla="*/ 108976 w 217951"/>
                <a:gd name="connsiteY1" fmla="*/ 50992 h 254962"/>
                <a:gd name="connsiteX2" fmla="*/ 108976 w 217951"/>
                <a:gd name="connsiteY2" fmla="*/ 0 h 254962"/>
                <a:gd name="connsiteX3" fmla="*/ 217951 w 217951"/>
                <a:gd name="connsiteY3" fmla="*/ 127481 h 254962"/>
                <a:gd name="connsiteX4" fmla="*/ 108976 w 217951"/>
                <a:gd name="connsiteY4" fmla="*/ 254962 h 254962"/>
                <a:gd name="connsiteX5" fmla="*/ 108976 w 217951"/>
                <a:gd name="connsiteY5" fmla="*/ 203970 h 254962"/>
                <a:gd name="connsiteX6" fmla="*/ 0 w 217951"/>
                <a:gd name="connsiteY6" fmla="*/ 203970 h 254962"/>
                <a:gd name="connsiteX7" fmla="*/ 0 w 217951"/>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951" h="254962">
                  <a:moveTo>
                    <a:pt x="217951" y="203970"/>
                  </a:moveTo>
                  <a:lnTo>
                    <a:pt x="108975" y="203970"/>
                  </a:lnTo>
                  <a:lnTo>
                    <a:pt x="108975" y="254962"/>
                  </a:lnTo>
                  <a:lnTo>
                    <a:pt x="0" y="127481"/>
                  </a:lnTo>
                  <a:lnTo>
                    <a:pt x="108975" y="0"/>
                  </a:lnTo>
                  <a:lnTo>
                    <a:pt x="108975" y="50992"/>
                  </a:lnTo>
                  <a:lnTo>
                    <a:pt x="217951" y="50992"/>
                  </a:lnTo>
                  <a:lnTo>
                    <a:pt x="217951" y="203970"/>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65385" tIns="50992" rIns="0" bIns="50992" numCol="1" spcCol="1270" anchor="ctr" anchorCtr="0">
              <a:noAutofit/>
            </a:bodyPr>
            <a:lstStyle/>
            <a:p>
              <a:pPr lvl="0" algn="ctr" defTabSz="889000">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p:txBody>
        </p:sp>
        <p:sp>
          <p:nvSpPr>
            <p:cNvPr id="15" name="手繪多邊形 14"/>
            <p:cNvSpPr/>
            <p:nvPr/>
          </p:nvSpPr>
          <p:spPr>
            <a:xfrm>
              <a:off x="510342" y="4056971"/>
              <a:ext cx="3873791" cy="1079865"/>
            </a:xfrm>
            <a:custGeom>
              <a:avLst/>
              <a:gdLst>
                <a:gd name="connsiteX0" fmla="*/ 0 w 3873791"/>
                <a:gd name="connsiteY0" fmla="*/ 107987 h 1079865"/>
                <a:gd name="connsiteX1" fmla="*/ 31629 w 3873791"/>
                <a:gd name="connsiteY1" fmla="*/ 31629 h 1079865"/>
                <a:gd name="connsiteX2" fmla="*/ 107987 w 3873791"/>
                <a:gd name="connsiteY2" fmla="*/ 0 h 1079865"/>
                <a:gd name="connsiteX3" fmla="*/ 3765804 w 3873791"/>
                <a:gd name="connsiteY3" fmla="*/ 0 h 1079865"/>
                <a:gd name="connsiteX4" fmla="*/ 3842162 w 3873791"/>
                <a:gd name="connsiteY4" fmla="*/ 31629 h 1079865"/>
                <a:gd name="connsiteX5" fmla="*/ 3873791 w 3873791"/>
                <a:gd name="connsiteY5" fmla="*/ 107987 h 1079865"/>
                <a:gd name="connsiteX6" fmla="*/ 3873791 w 3873791"/>
                <a:gd name="connsiteY6" fmla="*/ 971878 h 1079865"/>
                <a:gd name="connsiteX7" fmla="*/ 3842162 w 3873791"/>
                <a:gd name="connsiteY7" fmla="*/ 1048236 h 1079865"/>
                <a:gd name="connsiteX8" fmla="*/ 3765804 w 3873791"/>
                <a:gd name="connsiteY8" fmla="*/ 1079865 h 1079865"/>
                <a:gd name="connsiteX9" fmla="*/ 107987 w 3873791"/>
                <a:gd name="connsiteY9" fmla="*/ 1079865 h 1079865"/>
                <a:gd name="connsiteX10" fmla="*/ 31629 w 3873791"/>
                <a:gd name="connsiteY10" fmla="*/ 1048236 h 1079865"/>
                <a:gd name="connsiteX11" fmla="*/ 0 w 3873791"/>
                <a:gd name="connsiteY11" fmla="*/ 971878 h 1079865"/>
                <a:gd name="connsiteX12" fmla="*/ 0 w 387379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3791" h="1079865">
                  <a:moveTo>
                    <a:pt x="0" y="107987"/>
                  </a:moveTo>
                  <a:cubicBezTo>
                    <a:pt x="0" y="79347"/>
                    <a:pt x="11377" y="51880"/>
                    <a:pt x="31629" y="31629"/>
                  </a:cubicBezTo>
                  <a:cubicBezTo>
                    <a:pt x="51881" y="11378"/>
                    <a:pt x="79347" y="0"/>
                    <a:pt x="107987" y="0"/>
                  </a:cubicBezTo>
                  <a:lnTo>
                    <a:pt x="3765804" y="0"/>
                  </a:lnTo>
                  <a:cubicBezTo>
                    <a:pt x="3794444" y="0"/>
                    <a:pt x="3821911" y="11377"/>
                    <a:pt x="3842162" y="31629"/>
                  </a:cubicBezTo>
                  <a:cubicBezTo>
                    <a:pt x="3862413" y="51881"/>
                    <a:pt x="3873791" y="79347"/>
                    <a:pt x="3873791" y="107987"/>
                  </a:cubicBezTo>
                  <a:lnTo>
                    <a:pt x="3873791" y="971878"/>
                  </a:lnTo>
                  <a:cubicBezTo>
                    <a:pt x="3873791" y="1000518"/>
                    <a:pt x="3862414" y="1027985"/>
                    <a:pt x="3842162" y="1048236"/>
                  </a:cubicBezTo>
                  <a:cubicBezTo>
                    <a:pt x="3821910" y="1068487"/>
                    <a:pt x="3794444" y="1079865"/>
                    <a:pt x="376580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07828" tIns="107828" rIns="107828" bIns="107828" numCol="1" spcCol="1270" anchor="ctr" anchorCtr="0">
              <a:noAutofit/>
            </a:bodyPr>
            <a:lstStyle/>
            <a:p>
              <a:pPr lvl="0" algn="ctr" defTabSz="889000">
                <a:spcBef>
                  <a:spcPct val="0"/>
                </a:spcBef>
                <a:spcAft>
                  <a:spcPts val="0"/>
                </a:spcAft>
              </a:pPr>
              <a:r>
                <a:rPr lang="zh-TW" altLang="en-US" sz="2000" b="1" kern="1200" dirty="0" smtClean="0">
                  <a:solidFill>
                    <a:srgbClr val="660066"/>
                  </a:solidFill>
                  <a:latin typeface="微軟正黑體" pitchFamily="34" charset="-120"/>
                  <a:ea typeface="微軟正黑體" pitchFamily="34" charset="-120"/>
                </a:rPr>
                <a:t>職群綜合表現積分</a:t>
              </a:r>
              <a:endParaRPr lang="zh-TW" altLang="en-US" sz="2000" b="1" kern="1200" dirty="0">
                <a:solidFill>
                  <a:srgbClr val="660066"/>
                </a:solidFill>
                <a:latin typeface="微軟正黑體" pitchFamily="34" charset="-120"/>
                <a:ea typeface="微軟正黑體" pitchFamily="34" charset="-120"/>
              </a:endParaRPr>
            </a:p>
          </p:txBody>
        </p:sp>
        <p:sp>
          <p:nvSpPr>
            <p:cNvPr id="16" name="手繪多邊形 15"/>
            <p:cNvSpPr/>
            <p:nvPr/>
          </p:nvSpPr>
          <p:spPr>
            <a:xfrm rot="5356720">
              <a:off x="2294972" y="5231743"/>
              <a:ext cx="312184" cy="254962"/>
            </a:xfrm>
            <a:custGeom>
              <a:avLst/>
              <a:gdLst>
                <a:gd name="connsiteX0" fmla="*/ 0 w 312184"/>
                <a:gd name="connsiteY0" fmla="*/ 50992 h 254962"/>
                <a:gd name="connsiteX1" fmla="*/ 184703 w 312184"/>
                <a:gd name="connsiteY1" fmla="*/ 50992 h 254962"/>
                <a:gd name="connsiteX2" fmla="*/ 184703 w 312184"/>
                <a:gd name="connsiteY2" fmla="*/ 0 h 254962"/>
                <a:gd name="connsiteX3" fmla="*/ 312184 w 312184"/>
                <a:gd name="connsiteY3" fmla="*/ 127481 h 254962"/>
                <a:gd name="connsiteX4" fmla="*/ 184703 w 312184"/>
                <a:gd name="connsiteY4" fmla="*/ 254962 h 254962"/>
                <a:gd name="connsiteX5" fmla="*/ 184703 w 312184"/>
                <a:gd name="connsiteY5" fmla="*/ 203970 h 254962"/>
                <a:gd name="connsiteX6" fmla="*/ 0 w 312184"/>
                <a:gd name="connsiteY6" fmla="*/ 203970 h 254962"/>
                <a:gd name="connsiteX7" fmla="*/ 0 w 312184"/>
                <a:gd name="connsiteY7" fmla="*/ 50992 h 25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184" h="254962">
                  <a:moveTo>
                    <a:pt x="0" y="50992"/>
                  </a:moveTo>
                  <a:lnTo>
                    <a:pt x="184703" y="50992"/>
                  </a:lnTo>
                  <a:lnTo>
                    <a:pt x="184703" y="0"/>
                  </a:lnTo>
                  <a:lnTo>
                    <a:pt x="312184" y="127481"/>
                  </a:lnTo>
                  <a:lnTo>
                    <a:pt x="184703" y="254962"/>
                  </a:lnTo>
                  <a:lnTo>
                    <a:pt x="184703" y="203970"/>
                  </a:lnTo>
                  <a:lnTo>
                    <a:pt x="0" y="203970"/>
                  </a:lnTo>
                  <a:lnTo>
                    <a:pt x="0" y="50992"/>
                  </a:lnTo>
                  <a:close/>
                </a:path>
              </a:pathLst>
            </a:custGeom>
            <a:scene3d>
              <a:camera prst="orthographicFront"/>
              <a:lightRig rig="flat" dir="t"/>
            </a:scene3d>
            <a:sp3d z="-80000" prstMaterial="plastic">
              <a:bevelT w="50800" h="50800"/>
              <a:bevelB w="25400" h="2540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0" tIns="50992" rIns="76488" bIns="50991" numCol="1" spcCol="1270" anchor="ctr" anchorCtr="0">
              <a:noAutofit/>
            </a:bodyPr>
            <a:lstStyle/>
            <a:p>
              <a:pPr lvl="0" algn="ctr" defTabSz="889000">
                <a:spcBef>
                  <a:spcPct val="0"/>
                </a:spcBef>
                <a:spcAft>
                  <a:spcPts val="0"/>
                </a:spcAft>
              </a:pPr>
              <a:endParaRPr lang="zh-TW" altLang="en-US" sz="2000" b="1" kern="1200">
                <a:solidFill>
                  <a:srgbClr val="660066"/>
                </a:solidFill>
                <a:latin typeface="微軟正黑體" pitchFamily="34" charset="-120"/>
                <a:ea typeface="微軟正黑體" pitchFamily="34" charset="-120"/>
              </a:endParaRPr>
            </a:p>
          </p:txBody>
        </p:sp>
        <p:sp>
          <p:nvSpPr>
            <p:cNvPr id="17" name="手繪多邊形 16"/>
            <p:cNvSpPr/>
            <p:nvPr/>
          </p:nvSpPr>
          <p:spPr>
            <a:xfrm>
              <a:off x="510342" y="5548066"/>
              <a:ext cx="8166114" cy="1079865"/>
            </a:xfrm>
            <a:custGeom>
              <a:avLst/>
              <a:gdLst>
                <a:gd name="connsiteX0" fmla="*/ 0 w 6932031"/>
                <a:gd name="connsiteY0" fmla="*/ 107987 h 1079865"/>
                <a:gd name="connsiteX1" fmla="*/ 31629 w 6932031"/>
                <a:gd name="connsiteY1" fmla="*/ 31629 h 1079865"/>
                <a:gd name="connsiteX2" fmla="*/ 107987 w 6932031"/>
                <a:gd name="connsiteY2" fmla="*/ 0 h 1079865"/>
                <a:gd name="connsiteX3" fmla="*/ 6824044 w 6932031"/>
                <a:gd name="connsiteY3" fmla="*/ 0 h 1079865"/>
                <a:gd name="connsiteX4" fmla="*/ 6900402 w 6932031"/>
                <a:gd name="connsiteY4" fmla="*/ 31629 h 1079865"/>
                <a:gd name="connsiteX5" fmla="*/ 6932031 w 6932031"/>
                <a:gd name="connsiteY5" fmla="*/ 107987 h 1079865"/>
                <a:gd name="connsiteX6" fmla="*/ 6932031 w 6932031"/>
                <a:gd name="connsiteY6" fmla="*/ 971878 h 1079865"/>
                <a:gd name="connsiteX7" fmla="*/ 6900402 w 6932031"/>
                <a:gd name="connsiteY7" fmla="*/ 1048236 h 1079865"/>
                <a:gd name="connsiteX8" fmla="*/ 6824044 w 6932031"/>
                <a:gd name="connsiteY8" fmla="*/ 1079865 h 1079865"/>
                <a:gd name="connsiteX9" fmla="*/ 107987 w 6932031"/>
                <a:gd name="connsiteY9" fmla="*/ 1079865 h 1079865"/>
                <a:gd name="connsiteX10" fmla="*/ 31629 w 6932031"/>
                <a:gd name="connsiteY10" fmla="*/ 1048236 h 1079865"/>
                <a:gd name="connsiteX11" fmla="*/ 0 w 6932031"/>
                <a:gd name="connsiteY11" fmla="*/ 971878 h 1079865"/>
                <a:gd name="connsiteX12" fmla="*/ 0 w 6932031"/>
                <a:gd name="connsiteY12" fmla="*/ 107987 h 10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32031" h="1079865">
                  <a:moveTo>
                    <a:pt x="0" y="107987"/>
                  </a:moveTo>
                  <a:cubicBezTo>
                    <a:pt x="0" y="79347"/>
                    <a:pt x="11377" y="51880"/>
                    <a:pt x="31629" y="31629"/>
                  </a:cubicBezTo>
                  <a:cubicBezTo>
                    <a:pt x="51881" y="11378"/>
                    <a:pt x="79347" y="0"/>
                    <a:pt x="107987" y="0"/>
                  </a:cubicBezTo>
                  <a:lnTo>
                    <a:pt x="6824044" y="0"/>
                  </a:lnTo>
                  <a:cubicBezTo>
                    <a:pt x="6852684" y="0"/>
                    <a:pt x="6880151" y="11377"/>
                    <a:pt x="6900402" y="31629"/>
                  </a:cubicBezTo>
                  <a:cubicBezTo>
                    <a:pt x="6920653" y="51881"/>
                    <a:pt x="6932031" y="79347"/>
                    <a:pt x="6932031" y="107987"/>
                  </a:cubicBezTo>
                  <a:lnTo>
                    <a:pt x="6932031" y="971878"/>
                  </a:lnTo>
                  <a:cubicBezTo>
                    <a:pt x="6932031" y="1000518"/>
                    <a:pt x="6920654" y="1027985"/>
                    <a:pt x="6900402" y="1048236"/>
                  </a:cubicBezTo>
                  <a:cubicBezTo>
                    <a:pt x="6880150" y="1068487"/>
                    <a:pt x="6852684" y="1079865"/>
                    <a:pt x="6824044" y="1079865"/>
                  </a:cubicBezTo>
                  <a:lnTo>
                    <a:pt x="107987" y="1079865"/>
                  </a:lnTo>
                  <a:cubicBezTo>
                    <a:pt x="79347" y="1079865"/>
                    <a:pt x="51880" y="1068488"/>
                    <a:pt x="31629" y="1048236"/>
                  </a:cubicBezTo>
                  <a:cubicBezTo>
                    <a:pt x="11378" y="1027984"/>
                    <a:pt x="0" y="1000518"/>
                    <a:pt x="0" y="971878"/>
                  </a:cubicBezTo>
                  <a:lnTo>
                    <a:pt x="0" y="107987"/>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07828" tIns="107828" rIns="107828" bIns="107828" numCol="1" spcCol="1270" anchor="ctr" anchorCtr="0">
              <a:noAutofit/>
            </a:bodyPr>
            <a:lstStyle/>
            <a:p>
              <a:pPr marL="0" marR="0" lvl="0" indent="0" defTabSz="914400" eaLnBrk="1" fontAlgn="auto" latinLnBrk="0" hangingPunct="1">
                <a:spcBef>
                  <a:spcPct val="0"/>
                </a:spcBef>
                <a:spcAft>
                  <a:spcPts val="0"/>
                </a:spcAft>
                <a:buClrTx/>
                <a:buSzTx/>
                <a:buFontTx/>
                <a:buNone/>
                <a:tabLst/>
                <a:defRPr/>
              </a:pPr>
              <a:r>
                <a:rPr lang="zh-TW" altLang="en-US" sz="2000" b="1" kern="1200" dirty="0" smtClean="0">
                  <a:solidFill>
                    <a:srgbClr val="660066"/>
                  </a:solidFill>
                  <a:latin typeface="微軟正黑體" pitchFamily="34" charset="-120"/>
                  <a:ea typeface="微軟正黑體" pitchFamily="34" charset="-120"/>
                </a:rPr>
                <a:t>職群綜合表現積分相同時，依相關職群成績轉化分數→所有職群平均分數→選習技藝教育修習點數→特殊表現得分排序分發；</a:t>
              </a:r>
              <a:endParaRPr lang="en-US" altLang="zh-TW" sz="2000" b="1" kern="1200" dirty="0" smtClean="0">
                <a:solidFill>
                  <a:srgbClr val="660066"/>
                </a:solidFill>
                <a:latin typeface="微軟正黑體" pitchFamily="34" charset="-120"/>
                <a:ea typeface="微軟正黑體" pitchFamily="34" charset="-120"/>
              </a:endParaRPr>
            </a:p>
            <a:p>
              <a:pPr marL="0" marR="0" lvl="0" indent="0" defTabSz="914400" eaLnBrk="1" fontAlgn="auto" latinLnBrk="0" hangingPunct="1">
                <a:spcBef>
                  <a:spcPct val="0"/>
                </a:spcBef>
                <a:spcAft>
                  <a:spcPts val="0"/>
                </a:spcAft>
                <a:buClrTx/>
                <a:buSzTx/>
                <a:buFontTx/>
                <a:buNone/>
                <a:tabLst/>
                <a:defRPr/>
              </a:pPr>
              <a:r>
                <a:rPr lang="zh-TW" altLang="en-US" sz="2000" b="1" kern="1200" dirty="0" smtClean="0">
                  <a:solidFill>
                    <a:srgbClr val="660066"/>
                  </a:solidFill>
                  <a:latin typeface="微軟正黑體" pitchFamily="34" charset="-120"/>
                  <a:ea typeface="微軟正黑體" pitchFamily="34" charset="-120"/>
                </a:rPr>
                <a:t>若仍相同則增額錄取</a:t>
              </a:r>
              <a:endParaRPr lang="zh-TW" altLang="en-US" sz="2000" b="1" kern="1200" dirty="0">
                <a:solidFill>
                  <a:srgbClr val="660066"/>
                </a:solidFill>
                <a:latin typeface="微軟正黑體" pitchFamily="34" charset="-120"/>
                <a:ea typeface="微軟正黑體" pitchFamily="34" charset="-120"/>
              </a:endParaRPr>
            </a:p>
          </p:txBody>
        </p:sp>
      </p:grpSp>
      <p:sp>
        <p:nvSpPr>
          <p:cNvPr id="18" name="投影片編號版面配置區 17"/>
          <p:cNvSpPr>
            <a:spLocks noGrp="1"/>
          </p:cNvSpPr>
          <p:nvPr>
            <p:ph type="sldNum" sz="quarter" idx="12"/>
          </p:nvPr>
        </p:nvSpPr>
        <p:spPr/>
        <p:txBody>
          <a:bodyPr/>
          <a:lstStyle/>
          <a:p>
            <a:fld id="{C626A7FB-7763-48E9-9335-C498E0FE9D73}" type="slidenum">
              <a:rPr lang="zh-TW" altLang="en-US" smtClean="0"/>
              <a:pPr/>
              <a:t>72</a:t>
            </a:fld>
            <a:endParaRPr lang="zh-TW" altLang="en-US"/>
          </a:p>
        </p:txBody>
      </p:sp>
    </p:spTree>
    <p:extLst>
      <p:ext uri="{BB962C8B-B14F-4D97-AF65-F5344CB8AC3E}">
        <p14:creationId xmlns:p14="http://schemas.microsoft.com/office/powerpoint/2010/main" val="3098077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資料庫圖表 6"/>
          <p:cNvGraphicFramePr/>
          <p:nvPr>
            <p:extLst>
              <p:ext uri="{D42A27DB-BD31-4B8C-83A1-F6EECF244321}">
                <p14:modId xmlns:p14="http://schemas.microsoft.com/office/powerpoint/2010/main" val="2438390446"/>
              </p:ext>
            </p:extLst>
          </p:nvPr>
        </p:nvGraphicFramePr>
        <p:xfrm>
          <a:off x="539552" y="1196752"/>
          <a:ext cx="7776864" cy="663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normAutofit/>
          </a:bodyPr>
          <a:lstStyle/>
          <a:p>
            <a:r>
              <a:rPr lang="zh-TW" altLang="en-US" sz="3200" b="1" dirty="0" smtClean="0">
                <a:solidFill>
                  <a:srgbClr val="FF0000"/>
                </a:solidFill>
                <a:latin typeface="微軟正黑體" pitchFamily="34" charset="-120"/>
              </a:rPr>
              <a:t>超額</a:t>
            </a:r>
            <a:r>
              <a:rPr lang="zh-TW" altLang="en-US" sz="3200" b="1" dirty="0">
                <a:solidFill>
                  <a:srgbClr val="FF0000"/>
                </a:solidFill>
                <a:latin typeface="微軟正黑體" pitchFamily="34" charset="-120"/>
              </a:rPr>
              <a:t>分發</a:t>
            </a:r>
            <a:r>
              <a:rPr lang="zh-TW" altLang="en-US" sz="3200" b="1" dirty="0" smtClean="0">
                <a:solidFill>
                  <a:srgbClr val="FF0000"/>
                </a:solidFill>
                <a:latin typeface="微軟正黑體" pitchFamily="34" charset="-120"/>
              </a:rPr>
              <a:t>順序</a:t>
            </a:r>
            <a:r>
              <a:rPr lang="en-US" altLang="zh-TW" sz="3200" b="1" dirty="0" smtClean="0">
                <a:solidFill>
                  <a:srgbClr val="FF0000"/>
                </a:solidFill>
                <a:latin typeface="微軟正黑體" pitchFamily="34" charset="-120"/>
              </a:rPr>
              <a:t> </a:t>
            </a:r>
            <a:endParaRPr lang="en-US" altLang="zh-TW" sz="3200" b="1" dirty="0">
              <a:solidFill>
                <a:srgbClr val="FF0000"/>
              </a:solidFill>
              <a:latin typeface="微軟正黑體" pitchFamily="34" charset="-120"/>
            </a:endParaRPr>
          </a:p>
        </p:txBody>
      </p:sp>
      <p:graphicFrame>
        <p:nvGraphicFramePr>
          <p:cNvPr id="6" name="資料庫圖表 5"/>
          <p:cNvGraphicFramePr/>
          <p:nvPr>
            <p:extLst>
              <p:ext uri="{D42A27DB-BD31-4B8C-83A1-F6EECF244321}">
                <p14:modId xmlns:p14="http://schemas.microsoft.com/office/powerpoint/2010/main" val="424636383"/>
              </p:ext>
            </p:extLst>
          </p:nvPr>
        </p:nvGraphicFramePr>
        <p:xfrm>
          <a:off x="251520" y="1988840"/>
          <a:ext cx="8280920" cy="43362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投影片編號版面配置區 7"/>
          <p:cNvSpPr>
            <a:spLocks noGrp="1"/>
          </p:cNvSpPr>
          <p:nvPr>
            <p:ph type="sldNum" sz="quarter" idx="12"/>
          </p:nvPr>
        </p:nvSpPr>
        <p:spPr/>
        <p:txBody>
          <a:bodyPr/>
          <a:lstStyle/>
          <a:p>
            <a:fld id="{C626A7FB-7763-48E9-9335-C498E0FE9D73}" type="slidenum">
              <a:rPr lang="zh-TW" altLang="en-US" smtClean="0"/>
              <a:pPr/>
              <a:t>73</a:t>
            </a:fld>
            <a:endParaRPr lang="zh-TW" altLang="en-US"/>
          </a:p>
        </p:txBody>
      </p:sp>
    </p:spTree>
    <p:extLst>
      <p:ext uri="{BB962C8B-B14F-4D97-AF65-F5344CB8AC3E}">
        <p14:creationId xmlns:p14="http://schemas.microsoft.com/office/powerpoint/2010/main" val="38685885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0511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 y="-23305"/>
            <a:ext cx="9134713" cy="6851035"/>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608816" y="3580279"/>
            <a:ext cx="7772400" cy="1362075"/>
          </a:xfrm>
        </p:spPr>
        <p:txBody>
          <a:bodyPr/>
          <a:lstStyle/>
          <a:p>
            <a:pPr algn="ctr"/>
            <a:r>
              <a:rPr lang="zh-TW" altLang="en-US" dirty="0" smtClean="0"/>
              <a:t>承辦學校</a:t>
            </a:r>
            <a:r>
              <a:rPr lang="zh-TW" altLang="en-US" dirty="0" smtClean="0">
                <a:latin typeface="新細明體"/>
                <a:ea typeface="新細明體"/>
              </a:rPr>
              <a:t>：</a:t>
            </a:r>
            <a:r>
              <a:rPr lang="zh-TW" altLang="en-US" dirty="0">
                <a:latin typeface="新細明體"/>
                <a:ea typeface="新細明體"/>
              </a:rPr>
              <a:t>旗山農工</a:t>
            </a:r>
            <a:endParaRPr lang="zh-TW" altLang="en-US" dirty="0"/>
          </a:p>
        </p:txBody>
      </p:sp>
      <p:sp>
        <p:nvSpPr>
          <p:cNvPr id="8" name="文字版面配置區 7"/>
          <p:cNvSpPr>
            <a:spLocks noGrp="1"/>
          </p:cNvSpPr>
          <p:nvPr>
            <p:ph type="body" idx="1"/>
          </p:nvPr>
        </p:nvSpPr>
        <p:spPr>
          <a:xfrm>
            <a:off x="602447" y="1988840"/>
            <a:ext cx="7772400" cy="1500187"/>
          </a:xfrm>
        </p:spPr>
        <p:txBody>
          <a:bodyPr>
            <a:normAutofit fontScale="92500" lnSpcReduction="10000"/>
          </a:bodyPr>
          <a:lstStyle/>
          <a:p>
            <a:pPr algn="ctr"/>
            <a:r>
              <a:rPr lang="zh-TW" altLang="en-US" sz="4800" b="1" dirty="0" smtClean="0">
                <a:solidFill>
                  <a:srgbClr val="FF0000"/>
                </a:solidFill>
              </a:rPr>
              <a:t>完全免試入學</a:t>
            </a:r>
            <a:endParaRPr lang="en-US" altLang="zh-TW" sz="4800" b="1" dirty="0" smtClean="0">
              <a:solidFill>
                <a:srgbClr val="FF0000"/>
              </a:solidFill>
            </a:endParaRPr>
          </a:p>
          <a:p>
            <a:pPr algn="ctr"/>
            <a:r>
              <a:rPr lang="zh-TW" altLang="en-US" sz="4800" b="1" dirty="0" smtClean="0">
                <a:solidFill>
                  <a:srgbClr val="FF0000"/>
                </a:solidFill>
              </a:rPr>
              <a:t>（適性學習社區六區學校學生）</a:t>
            </a:r>
            <a:endParaRPr lang="zh-TW" altLang="en-US" sz="4800" b="1" dirty="0">
              <a:solidFill>
                <a:srgbClr val="FF0000"/>
              </a:solidFill>
            </a:endParaRPr>
          </a:p>
        </p:txBody>
      </p:sp>
    </p:spTree>
    <p:extLst>
      <p:ext uri="{BB962C8B-B14F-4D97-AF65-F5344CB8AC3E}">
        <p14:creationId xmlns:p14="http://schemas.microsoft.com/office/powerpoint/2010/main" val="10668137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標題 1"/>
          <p:cNvSpPr>
            <a:spLocks noGrp="1"/>
          </p:cNvSpPr>
          <p:nvPr>
            <p:ph type="title"/>
          </p:nvPr>
        </p:nvSpPr>
        <p:spPr>
          <a:xfrm>
            <a:off x="467544" y="620688"/>
            <a:ext cx="8229600" cy="850900"/>
          </a:xfrm>
        </p:spPr>
        <p:txBody>
          <a:bodyPr>
            <a:normAutofit/>
          </a:bodyPr>
          <a:lstStyle/>
          <a:p>
            <a:r>
              <a:rPr lang="zh-TW" altLang="en-US" sz="4000" b="1" dirty="0" smtClean="0">
                <a:solidFill>
                  <a:srgbClr val="FF0000"/>
                </a:solidFill>
                <a:latin typeface="微軟正黑體" pitchFamily="34" charset="-120"/>
              </a:rPr>
              <a:t>招生</a:t>
            </a:r>
            <a:r>
              <a:rPr lang="zh-TW" altLang="en-US" sz="4000" b="1" dirty="0">
                <a:solidFill>
                  <a:srgbClr val="FF0000"/>
                </a:solidFill>
                <a:latin typeface="微軟正黑體" pitchFamily="34" charset="-120"/>
              </a:rPr>
              <a:t>作業</a:t>
            </a:r>
            <a:endParaRPr lang="zh-TW" altLang="en-US" sz="4000" b="1" dirty="0" smtClean="0">
              <a:solidFill>
                <a:srgbClr val="FF0000"/>
              </a:solidFill>
            </a:endParaRPr>
          </a:p>
        </p:txBody>
      </p:sp>
      <p:graphicFrame>
        <p:nvGraphicFramePr>
          <p:cNvPr id="4" name="資料庫圖表 3"/>
          <p:cNvGraphicFramePr/>
          <p:nvPr>
            <p:extLst>
              <p:ext uri="{D42A27DB-BD31-4B8C-83A1-F6EECF244321}">
                <p14:modId xmlns:p14="http://schemas.microsoft.com/office/powerpoint/2010/main" val="3694276422"/>
              </p:ext>
            </p:extLst>
          </p:nvPr>
        </p:nvGraphicFramePr>
        <p:xfrm>
          <a:off x="467544" y="1556792"/>
          <a:ext cx="8280920"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0983FF3C-181C-4B4A-A3FE-0476179E44A9}" type="slidenum">
              <a:rPr lang="zh-TW" altLang="en-US"/>
              <a:pPr>
                <a:defRPr/>
              </a:pPr>
              <a:t>75</a:t>
            </a:fld>
            <a:endParaRPr lang="zh-TW" altLang="en-US"/>
          </a:p>
        </p:txBody>
      </p:sp>
    </p:spTree>
    <p:extLst>
      <p:ext uri="{BB962C8B-B14F-4D97-AF65-F5344CB8AC3E}">
        <p14:creationId xmlns:p14="http://schemas.microsoft.com/office/powerpoint/2010/main" val="2787954180"/>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457200" y="274638"/>
            <a:ext cx="8229600" cy="850900"/>
          </a:xfrm>
        </p:spPr>
        <p:txBody>
          <a:bodyPr/>
          <a:lstStyle/>
          <a:p>
            <a:r>
              <a:rPr lang="zh-TW" altLang="zh-TW" sz="3200" b="1" dirty="0" smtClean="0">
                <a:solidFill>
                  <a:srgbClr val="FF0000"/>
                </a:solidFill>
              </a:rPr>
              <a:t>招生名額</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sp>
        <p:nvSpPr>
          <p:cNvPr id="5" name="投影片編號版面配置區 4"/>
          <p:cNvSpPr>
            <a:spLocks noGrp="1"/>
          </p:cNvSpPr>
          <p:nvPr>
            <p:ph type="sldNum" sz="quarter" idx="12"/>
          </p:nvPr>
        </p:nvSpPr>
        <p:spPr/>
        <p:txBody>
          <a:bodyPr/>
          <a:lstStyle/>
          <a:p>
            <a:pPr>
              <a:defRPr/>
            </a:pPr>
            <a:fld id="{F8AA7052-BB3F-44E4-A6E1-ABA588B6B709}" type="slidenum">
              <a:rPr lang="zh-TW" altLang="en-US"/>
              <a:pPr>
                <a:defRPr/>
              </a:pPr>
              <a:t>76</a:t>
            </a:fld>
            <a:endParaRPr lang="zh-TW" altLang="en-US"/>
          </a:p>
        </p:txBody>
      </p:sp>
      <p:pic>
        <p:nvPicPr>
          <p:cNvPr id="3" name="圖片 2"/>
          <p:cNvPicPr>
            <a:picLocks noChangeAspect="1"/>
          </p:cNvPicPr>
          <p:nvPr/>
        </p:nvPicPr>
        <p:blipFill>
          <a:blip r:embed="rId2"/>
          <a:stretch>
            <a:fillRect/>
          </a:stretch>
        </p:blipFill>
        <p:spPr>
          <a:xfrm>
            <a:off x="827584" y="1005929"/>
            <a:ext cx="7488832" cy="5715546"/>
          </a:xfrm>
          <a:prstGeom prst="rect">
            <a:avLst/>
          </a:prstGeom>
        </p:spPr>
      </p:pic>
    </p:spTree>
    <p:extLst>
      <p:ext uri="{BB962C8B-B14F-4D97-AF65-F5344CB8AC3E}">
        <p14:creationId xmlns:p14="http://schemas.microsoft.com/office/powerpoint/2010/main" val="389117098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a:xfrm>
            <a:off x="457200" y="274638"/>
            <a:ext cx="8229600" cy="850900"/>
          </a:xfrm>
        </p:spPr>
        <p:txBody>
          <a:bodyPr/>
          <a:lstStyle/>
          <a:p>
            <a:r>
              <a:rPr lang="zh-TW" altLang="zh-TW" sz="3200" b="1" dirty="0" smtClean="0">
                <a:solidFill>
                  <a:srgbClr val="FF0000"/>
                </a:solidFill>
              </a:rPr>
              <a:t>招生名額</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sp>
        <p:nvSpPr>
          <p:cNvPr id="5" name="投影片編號版面配置區 4"/>
          <p:cNvSpPr>
            <a:spLocks noGrp="1"/>
          </p:cNvSpPr>
          <p:nvPr>
            <p:ph type="sldNum" sz="quarter" idx="12"/>
          </p:nvPr>
        </p:nvSpPr>
        <p:spPr/>
        <p:txBody>
          <a:bodyPr/>
          <a:lstStyle/>
          <a:p>
            <a:pPr>
              <a:defRPr/>
            </a:pPr>
            <a:fld id="{F8AA7052-BB3F-44E4-A6E1-ABA588B6B709}" type="slidenum">
              <a:rPr lang="zh-TW" altLang="en-US"/>
              <a:pPr>
                <a:defRPr/>
              </a:pPr>
              <a:t>77</a:t>
            </a:fld>
            <a:endParaRPr lang="zh-TW" altLang="en-US"/>
          </a:p>
        </p:txBody>
      </p:sp>
      <p:pic>
        <p:nvPicPr>
          <p:cNvPr id="4" name="圖片 3"/>
          <p:cNvPicPr>
            <a:picLocks noChangeAspect="1"/>
          </p:cNvPicPr>
          <p:nvPr/>
        </p:nvPicPr>
        <p:blipFill>
          <a:blip r:embed="rId2"/>
          <a:stretch>
            <a:fillRect/>
          </a:stretch>
        </p:blipFill>
        <p:spPr>
          <a:xfrm>
            <a:off x="829349" y="5040000"/>
            <a:ext cx="7485300" cy="1566074"/>
          </a:xfrm>
          <a:prstGeom prst="rect">
            <a:avLst/>
          </a:prstGeom>
        </p:spPr>
      </p:pic>
      <p:pic>
        <p:nvPicPr>
          <p:cNvPr id="7" name="圖片 6"/>
          <p:cNvPicPr>
            <a:picLocks noChangeAspect="1"/>
          </p:cNvPicPr>
          <p:nvPr/>
        </p:nvPicPr>
        <p:blipFill>
          <a:blip r:embed="rId3"/>
          <a:stretch>
            <a:fillRect/>
          </a:stretch>
        </p:blipFill>
        <p:spPr>
          <a:xfrm>
            <a:off x="829349" y="1057143"/>
            <a:ext cx="7485301" cy="4009348"/>
          </a:xfrm>
          <a:prstGeom prst="rect">
            <a:avLst/>
          </a:prstGeom>
        </p:spPr>
      </p:pic>
    </p:spTree>
    <p:extLst>
      <p:ext uri="{BB962C8B-B14F-4D97-AF65-F5344CB8AC3E}">
        <p14:creationId xmlns:p14="http://schemas.microsoft.com/office/powerpoint/2010/main" val="290322784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投影片編號版面配置區 1"/>
          <p:cNvSpPr>
            <a:spLocks noGrp="1"/>
          </p:cNvSpPr>
          <p:nvPr>
            <p:ph type="sldNum" sz="quarter" idx="12"/>
          </p:nvPr>
        </p:nvSpPr>
        <p:spPr bwMode="auto">
          <a:xfrm>
            <a:off x="7010400" y="6492875"/>
            <a:ext cx="2133600" cy="365125"/>
          </a:xfrm>
          <a:ln>
            <a:miter lim="800000"/>
            <a:headEnd/>
            <a:tailEnd/>
          </a:ln>
        </p:spPr>
        <p:txBody>
          <a:bodyPr wrap="square" numCol="1" anchorCtr="0" compatLnSpc="1">
            <a:prstTxWarp prst="textNoShape">
              <a:avLst/>
            </a:prstTxWarp>
          </a:bodyPr>
          <a:lstStyle/>
          <a:p>
            <a:pPr algn="l">
              <a:defRPr/>
            </a:pPr>
            <a:fld id="{5B3E35E6-61E0-4700-A69A-1A7A4450CEE5}" type="slidenum">
              <a:rPr lang="zh-TW" altLang="en-US">
                <a:latin typeface="Arial" charset="0"/>
              </a:rPr>
              <a:pPr algn="l">
                <a:defRPr/>
              </a:pPr>
              <a:t>78</a:t>
            </a:fld>
            <a:endParaRPr lang="zh-TW" altLang="en-US">
              <a:latin typeface="Arial" charset="0"/>
            </a:endParaRPr>
          </a:p>
        </p:txBody>
      </p:sp>
      <p:sp>
        <p:nvSpPr>
          <p:cNvPr id="19" name="矩形 18"/>
          <p:cNvSpPr/>
          <p:nvPr/>
        </p:nvSpPr>
        <p:spPr>
          <a:xfrm>
            <a:off x="9525" y="2925763"/>
            <a:ext cx="9144000" cy="2519362"/>
          </a:xfrm>
          <a:prstGeom prst="rect">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7172" name="文字方塊 4"/>
          <p:cNvSpPr txBox="1">
            <a:spLocks noChangeArrowheads="1"/>
          </p:cNvSpPr>
          <p:nvPr/>
        </p:nvSpPr>
        <p:spPr bwMode="auto">
          <a:xfrm>
            <a:off x="1028759" y="3212976"/>
            <a:ext cx="7176965" cy="2031325"/>
          </a:xfrm>
          <a:prstGeom prst="rect">
            <a:avLst/>
          </a:prstGeom>
          <a:noFill/>
          <a:ln w="9525">
            <a:noFill/>
            <a:miter lim="800000"/>
            <a:headEnd/>
            <a:tailEnd/>
          </a:ln>
        </p:spPr>
        <p:txBody>
          <a:bodyPr wrap="none">
            <a:spAutoFit/>
          </a:bodyPr>
          <a:lstStyle/>
          <a:p>
            <a:pPr algn="ctr">
              <a:lnSpc>
                <a:spcPct val="130000"/>
              </a:lnSpc>
            </a:pPr>
            <a:r>
              <a:rPr lang="zh-TW" altLang="en-US" sz="6000" b="1" dirty="0" smtClean="0">
                <a:solidFill>
                  <a:srgbClr val="FFFFFF"/>
                </a:solidFill>
                <a:latin typeface="微軟正黑體" pitchFamily="34" charset="-120"/>
                <a:ea typeface="微軟正黑體" pitchFamily="34" charset="-120"/>
              </a:rPr>
              <a:t>特色招生－甄選入學</a:t>
            </a:r>
            <a:endParaRPr lang="en-US" altLang="zh-TW" sz="6000" b="1" dirty="0" smtClean="0">
              <a:solidFill>
                <a:srgbClr val="FFFFFF"/>
              </a:solidFill>
              <a:latin typeface="微軟正黑體" pitchFamily="34" charset="-120"/>
              <a:ea typeface="微軟正黑體" pitchFamily="34" charset="-120"/>
            </a:endParaRPr>
          </a:p>
          <a:p>
            <a:pPr algn="ctr"/>
            <a:r>
              <a:rPr lang="zh-TW" altLang="en-US" sz="2400" b="1" dirty="0" smtClean="0">
                <a:solidFill>
                  <a:srgbClr val="FFFF00"/>
                </a:solidFill>
                <a:latin typeface="微軟正黑體" pitchFamily="34" charset="-120"/>
                <a:ea typeface="微軟正黑體" pitchFamily="34" charset="-120"/>
              </a:rPr>
              <a:t>藝才班</a:t>
            </a:r>
            <a:r>
              <a:rPr lang="en-US" altLang="zh-TW" sz="2400" b="1" dirty="0" smtClean="0">
                <a:solidFill>
                  <a:srgbClr val="FFFF00"/>
                </a:solidFill>
                <a:latin typeface="微軟正黑體" pitchFamily="34" charset="-120"/>
                <a:ea typeface="微軟正黑體" pitchFamily="34" charset="-120"/>
              </a:rPr>
              <a:t>(</a:t>
            </a:r>
            <a:r>
              <a:rPr lang="zh-TW" altLang="en-US" sz="2400" b="1" dirty="0" smtClean="0">
                <a:solidFill>
                  <a:srgbClr val="FFFF00"/>
                </a:solidFill>
                <a:latin typeface="微軟正黑體" pitchFamily="34" charset="-120"/>
                <a:ea typeface="微軟正黑體" pitchFamily="34" charset="-120"/>
              </a:rPr>
              <a:t>音樂班、美術班、舞蹈班</a:t>
            </a:r>
            <a:r>
              <a:rPr lang="en-US" altLang="zh-TW" sz="2400" b="1" dirty="0" smtClean="0">
                <a:solidFill>
                  <a:srgbClr val="FFFF00"/>
                </a:solidFill>
                <a:latin typeface="微軟正黑體" pitchFamily="34" charset="-120"/>
                <a:ea typeface="微軟正黑體" pitchFamily="34" charset="-120"/>
              </a:rPr>
              <a:t>)</a:t>
            </a:r>
            <a:endParaRPr lang="zh-TW" altLang="en-US" sz="2400" b="1" dirty="0" smtClean="0">
              <a:solidFill>
                <a:srgbClr val="FFFF00"/>
              </a:solidFill>
              <a:latin typeface="微軟正黑體" pitchFamily="34" charset="-120"/>
              <a:ea typeface="微軟正黑體" pitchFamily="34" charset="-120"/>
            </a:endParaRPr>
          </a:p>
          <a:p>
            <a:pPr algn="ctr"/>
            <a:r>
              <a:rPr lang="zh-TW" altLang="en-US" sz="2400" b="1" dirty="0" smtClean="0">
                <a:solidFill>
                  <a:srgbClr val="FFFF00"/>
                </a:solidFill>
                <a:latin typeface="微軟正黑體" pitchFamily="34" charset="-120"/>
                <a:ea typeface="微軟正黑體" pitchFamily="34" charset="-120"/>
              </a:rPr>
              <a:t>體育班、專業群科、科學班</a:t>
            </a:r>
            <a:endParaRPr kumimoji="0" lang="en-US" altLang="zh-TW" sz="6000" b="1" dirty="0">
              <a:solidFill>
                <a:srgbClr val="FFFF00"/>
              </a:solidFill>
              <a:latin typeface="微軟正黑體" pitchFamily="34" charset="-120"/>
              <a:ea typeface="微軟正黑體" pitchFamily="34" charset="-120"/>
            </a:endParaRPr>
          </a:p>
        </p:txBody>
      </p:sp>
      <p:cxnSp>
        <p:nvCxnSpPr>
          <p:cNvPr id="22" name="直線接點 21"/>
          <p:cNvCxnSpPr/>
          <p:nvPr/>
        </p:nvCxnSpPr>
        <p:spPr>
          <a:xfrm>
            <a:off x="9525" y="2998788"/>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9525" y="53435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7175" name="圖片 24"/>
          <p:cNvPicPr>
            <a:picLocks noChangeAspect="1"/>
          </p:cNvPicPr>
          <p:nvPr/>
        </p:nvPicPr>
        <p:blipFill>
          <a:blip r:embed="rId2" cstate="print"/>
          <a:srcRect/>
          <a:stretch>
            <a:fillRect/>
          </a:stretch>
        </p:blipFill>
        <p:spPr bwMode="auto">
          <a:xfrm>
            <a:off x="3711575" y="1533525"/>
            <a:ext cx="5432425" cy="1276350"/>
          </a:xfrm>
          <a:prstGeom prst="rect">
            <a:avLst/>
          </a:prstGeom>
          <a:noFill/>
          <a:ln w="9525">
            <a:noFill/>
            <a:miter lim="800000"/>
            <a:headEnd/>
            <a:tailEnd/>
          </a:ln>
        </p:spPr>
      </p:pic>
    </p:spTree>
    <p:extLst>
      <p:ext uri="{BB962C8B-B14F-4D97-AF65-F5344CB8AC3E}">
        <p14:creationId xmlns:p14="http://schemas.microsoft.com/office/powerpoint/2010/main" val="108827222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p:cNvSpPr>
            <a:spLocks noGrp="1"/>
          </p:cNvSpPr>
          <p:nvPr>
            <p:ph type="title"/>
          </p:nvPr>
        </p:nvSpPr>
        <p:spPr>
          <a:xfrm>
            <a:off x="457200" y="274638"/>
            <a:ext cx="8229600" cy="850900"/>
          </a:xfrm>
        </p:spPr>
        <p:txBody>
          <a:bodyPr/>
          <a:lstStyle/>
          <a:p>
            <a:r>
              <a:rPr lang="zh-TW" altLang="en-US" dirty="0" smtClean="0">
                <a:solidFill>
                  <a:srgbClr val="FF0000"/>
                </a:solidFill>
              </a:rPr>
              <a:t>甄選入學</a:t>
            </a:r>
            <a:r>
              <a:rPr lang="en-US" altLang="zh-TW" sz="3200" dirty="0" smtClean="0">
                <a:solidFill>
                  <a:srgbClr val="FF0000"/>
                </a:solidFill>
              </a:rPr>
              <a:t>-</a:t>
            </a:r>
            <a:r>
              <a:rPr lang="zh-TW" altLang="en-US" sz="3200" dirty="0" smtClean="0">
                <a:solidFill>
                  <a:srgbClr val="FF0000"/>
                </a:solidFill>
              </a:rPr>
              <a:t>招生名額</a:t>
            </a:r>
            <a:r>
              <a:rPr lang="en-US" altLang="zh-TW" sz="3200" dirty="0" smtClean="0">
                <a:solidFill>
                  <a:srgbClr val="FF0000"/>
                </a:solidFill>
              </a:rPr>
              <a:t>(107</a:t>
            </a:r>
            <a:r>
              <a:rPr lang="zh-TW" altLang="en-US" sz="3200" dirty="0" smtClean="0">
                <a:solidFill>
                  <a:srgbClr val="FF0000"/>
                </a:solidFill>
              </a:rPr>
              <a:t>學年</a:t>
            </a:r>
            <a:r>
              <a:rPr lang="en-US" altLang="zh-TW" sz="3200" dirty="0" smtClean="0">
                <a:solidFill>
                  <a:srgbClr val="FF0000"/>
                </a:solidFill>
              </a:rPr>
              <a:t>)</a:t>
            </a:r>
            <a:endParaRPr lang="zh-TW" altLang="en-US" sz="3200" dirty="0" smtClean="0">
              <a:solidFill>
                <a:srgbClr val="FF0000"/>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916468437"/>
              </p:ext>
            </p:extLst>
          </p:nvPr>
        </p:nvGraphicFramePr>
        <p:xfrm>
          <a:off x="179512" y="1581102"/>
          <a:ext cx="8856988" cy="4319684"/>
        </p:xfrm>
        <a:graphic>
          <a:graphicData uri="http://schemas.openxmlformats.org/drawingml/2006/table">
            <a:tbl>
              <a:tblPr firstRow="1" bandRow="1">
                <a:tableStyleId>{5C22544A-7EE6-4342-B048-85BDC9FD1C3A}</a:tableStyleId>
              </a:tblPr>
              <a:tblGrid>
                <a:gridCol w="1265284"/>
                <a:gridCol w="632642"/>
                <a:gridCol w="632642"/>
                <a:gridCol w="632642"/>
                <a:gridCol w="632642"/>
                <a:gridCol w="632642"/>
                <a:gridCol w="632642"/>
                <a:gridCol w="632642"/>
                <a:gridCol w="632642"/>
                <a:gridCol w="514340"/>
                <a:gridCol w="504056"/>
                <a:gridCol w="504056"/>
                <a:gridCol w="504056"/>
                <a:gridCol w="504060"/>
              </a:tblGrid>
              <a:tr h="1748444">
                <a:tc>
                  <a:txBody>
                    <a:bodyPr/>
                    <a:lstStyle/>
                    <a:p>
                      <a:pPr algn="r"/>
                      <a:r>
                        <a:rPr lang="zh-TW" altLang="en-US" sz="2000" b="1" dirty="0" smtClean="0">
                          <a:latin typeface="微軟正黑體" pitchFamily="34" charset="-120"/>
                          <a:ea typeface="微軟正黑體" pitchFamily="34" charset="-120"/>
                        </a:rPr>
                        <a:t>校名</a:t>
                      </a:r>
                      <a:endParaRPr lang="en-US" altLang="zh-TW" sz="2000" b="1" dirty="0" smtClean="0">
                        <a:latin typeface="微軟正黑體" pitchFamily="34" charset="-120"/>
                        <a:ea typeface="微軟正黑體" pitchFamily="34" charset="-120"/>
                      </a:endParaRPr>
                    </a:p>
                    <a:p>
                      <a:pPr algn="r"/>
                      <a:endParaRPr lang="en-US" altLang="zh-TW" sz="2000" b="1" dirty="0" smtClean="0">
                        <a:latin typeface="微軟正黑體" pitchFamily="34" charset="-120"/>
                        <a:ea typeface="微軟正黑體" pitchFamily="34" charset="-120"/>
                      </a:endParaRPr>
                    </a:p>
                    <a:p>
                      <a:endParaRPr lang="en-US" altLang="zh-TW" sz="2000" b="1" dirty="0" smtClean="0">
                        <a:latin typeface="微軟正黑體" pitchFamily="34" charset="-120"/>
                        <a:ea typeface="微軟正黑體" pitchFamily="34" charset="-120"/>
                      </a:endParaRPr>
                    </a:p>
                    <a:p>
                      <a:r>
                        <a:rPr lang="zh-TW" altLang="en-US" sz="2000" b="1" dirty="0" smtClean="0">
                          <a:latin typeface="微軟正黑體" pitchFamily="34" charset="-120"/>
                          <a:ea typeface="微軟正黑體" pitchFamily="34" charset="-120"/>
                        </a:rPr>
                        <a:t>班別</a:t>
                      </a:r>
                      <a:endParaRPr lang="zh-TW" altLang="en-US" sz="2000" b="1" dirty="0">
                        <a:latin typeface="微軟正黑體" pitchFamily="34" charset="-120"/>
                        <a:ea typeface="微軟正黑體" pitchFamily="34" charset="-120"/>
                      </a:endParaRPr>
                    </a:p>
                  </a:txBody>
                  <a:tcPr>
                    <a:lnTlToBr w="12700" cap="flat" cmpd="sng" algn="ctr">
                      <a:solidFill>
                        <a:schemeClr val="bg1"/>
                      </a:solidFill>
                      <a:prstDash val="solid"/>
                      <a:round/>
                      <a:headEnd type="none" w="med" len="med"/>
                      <a:tailEnd type="none" w="med" len="med"/>
                    </a:lnTlToBr>
                    <a:solidFill>
                      <a:srgbClr val="663300"/>
                    </a:solidFill>
                  </a:tcPr>
                </a:tc>
                <a:tc>
                  <a:txBody>
                    <a:bodyPr/>
                    <a:lstStyle/>
                    <a:p>
                      <a:pPr algn="ctr"/>
                      <a:r>
                        <a:rPr lang="zh-TW" altLang="en-US" sz="2000" b="1" dirty="0" smtClean="0">
                          <a:latin typeface="微軟正黑體" pitchFamily="34" charset="-120"/>
                          <a:ea typeface="微軟正黑體" pitchFamily="34" charset="-120"/>
                        </a:rPr>
                        <a:t>高雄高中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前鎮高中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瑞祥高中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三民高中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福誠高中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文山高中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鳳新高中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鼓山高中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新莊高中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中正高中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小港高中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左營高中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新興高中</a:t>
                      </a:r>
                      <a:endParaRPr lang="zh-TW" altLang="en-US" sz="2000" b="1" dirty="0">
                        <a:latin typeface="微軟正黑體" pitchFamily="34" charset="-120"/>
                        <a:ea typeface="微軟正黑體" pitchFamily="34" charset="-120"/>
                      </a:endParaRPr>
                    </a:p>
                  </a:txBody>
                  <a:tcPr anchor="ctr">
                    <a:solidFill>
                      <a:srgbClr val="663300"/>
                    </a:solidFill>
                  </a:tcPr>
                </a:tc>
              </a:tr>
              <a:tr h="514248">
                <a:tc>
                  <a:txBody>
                    <a:bodyPr/>
                    <a:lstStyle/>
                    <a:p>
                      <a:pPr algn="ctr"/>
                      <a:r>
                        <a:rPr lang="zh-TW" altLang="en-US" sz="2000" b="1" dirty="0" smtClean="0">
                          <a:solidFill>
                            <a:schemeClr val="tx1"/>
                          </a:solidFill>
                          <a:latin typeface="微軟正黑體" pitchFamily="34" charset="-120"/>
                          <a:ea typeface="微軟正黑體" pitchFamily="34" charset="-120"/>
                        </a:rPr>
                        <a:t>體育班</a:t>
                      </a:r>
                      <a:endParaRPr lang="zh-TW" altLang="en-US" sz="2000" b="1" dirty="0">
                        <a:solidFill>
                          <a:schemeClr val="tx1"/>
                        </a:solidFill>
                        <a:latin typeface="微軟正黑體" pitchFamily="34" charset="-120"/>
                        <a:ea typeface="微軟正黑體" pitchFamily="34" charset="-120"/>
                      </a:endParaRPr>
                    </a:p>
                  </a:txBody>
                  <a:tcPr/>
                </a:tc>
                <a:tc>
                  <a:txBody>
                    <a:bodyPr/>
                    <a:lstStyle/>
                    <a:p>
                      <a:pPr algn="ctr"/>
                      <a:r>
                        <a:rPr lang="en-US" altLang="zh-TW" sz="2000" b="1" dirty="0" smtClean="0">
                          <a:solidFill>
                            <a:schemeClr val="tx1"/>
                          </a:solidFill>
                          <a:latin typeface="微軟正黑體" pitchFamily="34" charset="-120"/>
                          <a:ea typeface="微軟正黑體" pitchFamily="34" charset="-120"/>
                        </a:rPr>
                        <a:t>38</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33</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32</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41</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r>
              <a:tr h="514248">
                <a:tc>
                  <a:txBody>
                    <a:bodyPr/>
                    <a:lstStyle/>
                    <a:p>
                      <a:pPr algn="ctr"/>
                      <a:r>
                        <a:rPr lang="zh-TW" altLang="en-US" sz="2000" b="1" dirty="0" smtClean="0">
                          <a:solidFill>
                            <a:srgbClr val="A50021"/>
                          </a:solidFill>
                          <a:latin typeface="微軟正黑體" pitchFamily="34" charset="-120"/>
                          <a:ea typeface="微軟正黑體" pitchFamily="34" charset="-120"/>
                        </a:rPr>
                        <a:t>音樂班</a:t>
                      </a:r>
                      <a:endParaRPr lang="zh-TW" altLang="en-US" sz="2000" b="1" dirty="0">
                        <a:solidFill>
                          <a:srgbClr val="A50021"/>
                        </a:solidFill>
                        <a:latin typeface="微軟正黑體" pitchFamily="34" charset="-120"/>
                        <a:ea typeface="微軟正黑體" pitchFamily="34" charset="-120"/>
                      </a:endParaRPr>
                    </a:p>
                  </a:txBody>
                  <a:tcPr/>
                </a:tc>
                <a:tc>
                  <a:txBody>
                    <a:bodyPr/>
                    <a:lstStyle/>
                    <a:p>
                      <a:pPr algn="ctr"/>
                      <a:r>
                        <a:rPr lang="en-US" altLang="zh-TW" sz="2000" b="1" dirty="0" smtClean="0">
                          <a:solidFill>
                            <a:srgbClr val="A50021"/>
                          </a:solidFill>
                          <a:latin typeface="微軟正黑體" pitchFamily="34" charset="-120"/>
                          <a:ea typeface="微軟正黑體" pitchFamily="34" charset="-120"/>
                        </a:rPr>
                        <a:t>30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30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30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30</a:t>
                      </a:r>
                      <a:endParaRPr lang="zh-TW" altLang="en-US" sz="2000" b="1" dirty="0">
                        <a:solidFill>
                          <a:srgbClr val="A50021"/>
                        </a:solidFill>
                        <a:latin typeface="微軟正黑體" pitchFamily="34" charset="-120"/>
                        <a:ea typeface="微軟正黑體" pitchFamily="34" charset="-120"/>
                      </a:endParaRPr>
                    </a:p>
                  </a:txBody>
                  <a:tcPr anchor="ctr"/>
                </a:tc>
              </a:tr>
              <a:tr h="514248">
                <a:tc>
                  <a:txBody>
                    <a:bodyPr/>
                    <a:lstStyle/>
                    <a:p>
                      <a:pPr algn="ctr"/>
                      <a:r>
                        <a:rPr lang="zh-TW" altLang="en-US" sz="2000" b="1" dirty="0" smtClean="0">
                          <a:solidFill>
                            <a:schemeClr val="tx1"/>
                          </a:solidFill>
                          <a:latin typeface="微軟正黑體" pitchFamily="34" charset="-120"/>
                          <a:ea typeface="微軟正黑體" pitchFamily="34" charset="-120"/>
                        </a:rPr>
                        <a:t>美術班</a:t>
                      </a:r>
                      <a:endParaRPr lang="zh-TW" altLang="en-US" sz="2000" b="1" dirty="0">
                        <a:solidFill>
                          <a:schemeClr val="tx1"/>
                        </a:solidFill>
                        <a:latin typeface="微軟正黑體" pitchFamily="34" charset="-120"/>
                        <a:ea typeface="微軟正黑體" pitchFamily="34" charset="-120"/>
                      </a:endParaRPr>
                    </a:p>
                  </a:txBody>
                  <a:tcP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r>
              <a:tr h="514248">
                <a:tc>
                  <a:txBody>
                    <a:bodyPr/>
                    <a:lstStyle/>
                    <a:p>
                      <a:pPr algn="ctr"/>
                      <a:r>
                        <a:rPr lang="zh-TW" altLang="en-US" sz="2000" b="1" dirty="0" smtClean="0">
                          <a:solidFill>
                            <a:srgbClr val="A50021"/>
                          </a:solidFill>
                          <a:latin typeface="微軟正黑體" pitchFamily="34" charset="-120"/>
                          <a:ea typeface="微軟正黑體" pitchFamily="34" charset="-120"/>
                        </a:rPr>
                        <a:t>科學班</a:t>
                      </a:r>
                      <a:endParaRPr lang="zh-TW" altLang="en-US" sz="2000" b="1" dirty="0">
                        <a:solidFill>
                          <a:srgbClr val="A50021"/>
                        </a:solidFill>
                        <a:latin typeface="微軟正黑體" pitchFamily="34" charset="-120"/>
                        <a:ea typeface="微軟正黑體" pitchFamily="34" charset="-120"/>
                      </a:endParaRPr>
                    </a:p>
                  </a:txBody>
                  <a:tcPr/>
                </a:tc>
                <a:tc>
                  <a:txBody>
                    <a:bodyPr/>
                    <a:lstStyle/>
                    <a:p>
                      <a:pPr algn="ctr"/>
                      <a:r>
                        <a:rPr lang="en-US" altLang="zh-TW" sz="2000" b="1" dirty="0" smtClean="0">
                          <a:solidFill>
                            <a:srgbClr val="A50021"/>
                          </a:solidFill>
                          <a:latin typeface="微軟正黑體" pitchFamily="34" charset="-120"/>
                          <a:ea typeface="微軟正黑體" pitchFamily="34" charset="-120"/>
                        </a:rPr>
                        <a:t>30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514248">
                <a:tc>
                  <a:txBody>
                    <a:bodyPr/>
                    <a:lstStyle/>
                    <a:p>
                      <a:pPr algn="ctr"/>
                      <a:r>
                        <a:rPr lang="zh-TW" altLang="en-US" sz="2000" b="1" dirty="0" smtClean="0">
                          <a:solidFill>
                            <a:schemeClr val="tx1"/>
                          </a:solidFill>
                          <a:latin typeface="微軟正黑體" pitchFamily="34" charset="-120"/>
                          <a:ea typeface="微軟正黑體" pitchFamily="34" charset="-120"/>
                        </a:rPr>
                        <a:t>舞蹈班</a:t>
                      </a:r>
                      <a:endParaRPr lang="zh-TW" altLang="en-US" sz="2000" b="1" dirty="0">
                        <a:solidFill>
                          <a:schemeClr val="tx1"/>
                        </a:solidFill>
                        <a:latin typeface="微軟正黑體" pitchFamily="34" charset="-120"/>
                        <a:ea typeface="微軟正黑體" pitchFamily="34" charset="-120"/>
                      </a:endParaRPr>
                    </a:p>
                  </a:txBody>
                  <a:tcP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chemeClr val="tx1"/>
                        </a:solidFill>
                        <a:latin typeface="微軟正黑體" pitchFamily="34" charset="-120"/>
                        <a:ea typeface="微軟正黑體" pitchFamily="34" charset="-120"/>
                      </a:endParaRPr>
                    </a:p>
                  </a:txBody>
                  <a:tcPr anchor="ctr"/>
                </a:tc>
              </a:tr>
            </a:tbl>
          </a:graphicData>
        </a:graphic>
      </p:graphicFrame>
      <p:sp>
        <p:nvSpPr>
          <p:cNvPr id="5" name="投影片編號版面配置區 4"/>
          <p:cNvSpPr>
            <a:spLocks noGrp="1"/>
          </p:cNvSpPr>
          <p:nvPr>
            <p:ph type="sldNum" sz="quarter" idx="12"/>
          </p:nvPr>
        </p:nvSpPr>
        <p:spPr/>
        <p:txBody>
          <a:bodyPr/>
          <a:lstStyle/>
          <a:p>
            <a:pPr>
              <a:defRPr/>
            </a:pPr>
            <a:fld id="{8106FB21-BA5B-4E07-90C1-6385B0827C19}" type="slidenum">
              <a:rPr lang="en-US" altLang="zh-TW"/>
              <a:pPr>
                <a:defRPr/>
              </a:pPr>
              <a:t>79</a:t>
            </a:fld>
            <a:endParaRPr lang="en-US" altLang="zh-TW"/>
          </a:p>
        </p:txBody>
      </p:sp>
    </p:spTree>
    <p:extLst>
      <p:ext uri="{BB962C8B-B14F-4D97-AF65-F5344CB8AC3E}">
        <p14:creationId xmlns:p14="http://schemas.microsoft.com/office/powerpoint/2010/main" val="178049879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solidFill>
                  <a:srgbClr val="FF0000"/>
                </a:solidFill>
                <a:latin typeface="微軟正黑體" pitchFamily="34" charset="-120"/>
                <a:ea typeface="微軟正黑體" pitchFamily="34" charset="-120"/>
              </a:rPr>
              <a:t>選你所適  愛您所選</a:t>
            </a:r>
            <a:r>
              <a:rPr lang="en-US" altLang="zh-TW" dirty="0">
                <a:solidFill>
                  <a:schemeClr val="bg1"/>
                </a:solidFill>
                <a:latin typeface="微軟正黑體" pitchFamily="34" charset="-120"/>
                <a:ea typeface="微軟正黑體" pitchFamily="34" charset="-120"/>
              </a:rPr>
              <a:t/>
            </a:r>
            <a:br>
              <a:rPr lang="en-US" altLang="zh-TW" dirty="0">
                <a:solidFill>
                  <a:schemeClr val="bg1"/>
                </a:solidFill>
                <a:latin typeface="微軟正黑體" pitchFamily="34" charset="-120"/>
                <a:ea typeface="微軟正黑體" pitchFamily="34" charset="-120"/>
              </a:rPr>
            </a:br>
            <a:endParaRPr lang="zh-TW" altLang="en-US" dirty="0"/>
          </a:p>
        </p:txBody>
      </p:sp>
      <p:sp>
        <p:nvSpPr>
          <p:cNvPr id="5" name="文字版面配置區 4"/>
          <p:cNvSpPr>
            <a:spLocks noGrp="1"/>
          </p:cNvSpPr>
          <p:nvPr>
            <p:ph type="body" idx="1"/>
          </p:nvPr>
        </p:nvSpPr>
        <p:spPr/>
        <p:txBody>
          <a:bodyPr>
            <a:normAutofit/>
          </a:bodyPr>
          <a:lstStyle/>
          <a:p>
            <a:r>
              <a:rPr lang="zh-TW" altLang="en-US" sz="2400" b="1" dirty="0" smtClean="0">
                <a:solidFill>
                  <a:srgbClr val="FF0000"/>
                </a:solidFill>
                <a:latin typeface="微軟正黑體" pitchFamily="34" charset="-120"/>
                <a:ea typeface="微軟正黑體" pitchFamily="34" charset="-120"/>
              </a:rPr>
              <a:t>勇敢作夢</a:t>
            </a:r>
            <a:r>
              <a:rPr lang="zh-TW" altLang="en-US" sz="2400" b="1" dirty="0" smtClean="0">
                <a:solidFill>
                  <a:srgbClr val="FF0000"/>
                </a:solidFill>
                <a:latin typeface="新細明體"/>
                <a:ea typeface="新細明體"/>
              </a:rPr>
              <a:t>、</a:t>
            </a:r>
            <a:r>
              <a:rPr lang="zh-TW" altLang="en-US" sz="2400" b="1" dirty="0" smtClean="0">
                <a:solidFill>
                  <a:srgbClr val="FF0000"/>
                </a:solidFill>
                <a:latin typeface="微軟正黑體" pitchFamily="34" charset="-120"/>
                <a:ea typeface="微軟正黑體" pitchFamily="34" charset="-120"/>
              </a:rPr>
              <a:t>成就</a:t>
            </a:r>
            <a:r>
              <a:rPr lang="zh-TW" altLang="en-US" sz="2400" b="1" dirty="0">
                <a:solidFill>
                  <a:srgbClr val="FF0000"/>
                </a:solidFill>
                <a:latin typeface="微軟正黑體" pitchFamily="34" charset="-120"/>
                <a:ea typeface="微軟正黑體" pitchFamily="34" charset="-120"/>
              </a:rPr>
              <a:t>自己</a:t>
            </a:r>
            <a:endParaRPr kumimoji="0" lang="en-US" altLang="zh-TW" sz="2400" b="1" dirty="0" smtClean="0">
              <a:solidFill>
                <a:srgbClr val="FF0000"/>
              </a:solidFill>
              <a:latin typeface="微軟正黑體" pitchFamily="34" charset="-120"/>
              <a:ea typeface="微軟正黑體" pitchFamily="34" charset="-120"/>
            </a:endParaRPr>
          </a:p>
        </p:txBody>
      </p:sp>
      <p:pic>
        <p:nvPicPr>
          <p:cNvPr id="7" name="圖片 24"/>
          <p:cNvPicPr>
            <a:picLocks noChangeAspect="1"/>
          </p:cNvPicPr>
          <p:nvPr/>
        </p:nvPicPr>
        <p:blipFill>
          <a:blip r:embed="rId2" cstate="screen"/>
          <a:srcRect/>
          <a:stretch>
            <a:fillRect/>
          </a:stretch>
        </p:blipFill>
        <p:spPr bwMode="auto">
          <a:xfrm>
            <a:off x="3159614" y="1844824"/>
            <a:ext cx="5432425" cy="1276350"/>
          </a:xfrm>
          <a:prstGeom prst="rect">
            <a:avLst/>
          </a:prstGeom>
          <a:noFill/>
          <a:ln w="9525">
            <a:noFill/>
            <a:miter lim="800000"/>
            <a:headEnd/>
            <a:tailEnd/>
          </a:ln>
        </p:spPr>
      </p:pic>
    </p:spTree>
    <p:extLst>
      <p:ext uri="{BB962C8B-B14F-4D97-AF65-F5344CB8AC3E}">
        <p14:creationId xmlns:p14="http://schemas.microsoft.com/office/powerpoint/2010/main" val="24365281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標題 1"/>
          <p:cNvSpPr>
            <a:spLocks noGrp="1"/>
          </p:cNvSpPr>
          <p:nvPr>
            <p:ph type="title"/>
          </p:nvPr>
        </p:nvSpPr>
        <p:spPr>
          <a:xfrm>
            <a:off x="457200" y="274638"/>
            <a:ext cx="8229600" cy="850900"/>
          </a:xfrm>
        </p:spPr>
        <p:txBody>
          <a:bodyPr/>
          <a:lstStyle/>
          <a:p>
            <a:r>
              <a:rPr lang="zh-TW" altLang="en-US" dirty="0" smtClean="0">
                <a:solidFill>
                  <a:srgbClr val="FF0000"/>
                </a:solidFill>
              </a:rPr>
              <a:t>甄選入學</a:t>
            </a:r>
            <a:r>
              <a:rPr lang="en-US" altLang="zh-TW" sz="3200" b="1" dirty="0" smtClean="0">
                <a:solidFill>
                  <a:srgbClr val="FF0000"/>
                </a:solidFill>
              </a:rPr>
              <a:t>-</a:t>
            </a:r>
            <a:r>
              <a:rPr lang="zh-TW" altLang="en-US" sz="3200" b="1" dirty="0" smtClean="0">
                <a:solidFill>
                  <a:srgbClr val="FF0000"/>
                </a:solidFill>
              </a:rPr>
              <a:t>招生名額</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35381734"/>
              </p:ext>
            </p:extLst>
          </p:nvPr>
        </p:nvGraphicFramePr>
        <p:xfrm>
          <a:off x="468308" y="1628774"/>
          <a:ext cx="7416059" cy="2448298"/>
        </p:xfrm>
        <a:graphic>
          <a:graphicData uri="http://schemas.openxmlformats.org/drawingml/2006/table">
            <a:tbl>
              <a:tblPr firstRow="1" bandRow="1">
                <a:tableStyleId>{5C22544A-7EE6-4342-B048-85BDC9FD1C3A}</a:tableStyleId>
              </a:tblPr>
              <a:tblGrid>
                <a:gridCol w="1236009"/>
                <a:gridCol w="618005"/>
                <a:gridCol w="618005"/>
                <a:gridCol w="618005"/>
                <a:gridCol w="618005"/>
                <a:gridCol w="618005"/>
                <a:gridCol w="618005"/>
                <a:gridCol w="618005"/>
                <a:gridCol w="618005"/>
                <a:gridCol w="618005"/>
                <a:gridCol w="618005"/>
              </a:tblGrid>
              <a:tr h="1879944">
                <a:tc>
                  <a:txBody>
                    <a:bodyPr/>
                    <a:lstStyle/>
                    <a:p>
                      <a:pPr algn="r"/>
                      <a:r>
                        <a:rPr lang="zh-TW" altLang="en-US" sz="2000" b="1" dirty="0" smtClean="0">
                          <a:latin typeface="微軟正黑體" pitchFamily="34" charset="-120"/>
                          <a:ea typeface="微軟正黑體" pitchFamily="34" charset="-120"/>
                        </a:rPr>
                        <a:t>校名</a:t>
                      </a:r>
                      <a:endParaRPr lang="en-US" altLang="zh-TW" sz="2000" b="1" dirty="0" smtClean="0">
                        <a:latin typeface="微軟正黑體" pitchFamily="34" charset="-120"/>
                        <a:ea typeface="微軟正黑體" pitchFamily="34" charset="-120"/>
                      </a:endParaRPr>
                    </a:p>
                    <a:p>
                      <a:pPr algn="r"/>
                      <a:endParaRPr lang="en-US" altLang="zh-TW" sz="2000" b="1" dirty="0" smtClean="0">
                        <a:latin typeface="微軟正黑體" pitchFamily="34" charset="-120"/>
                        <a:ea typeface="微軟正黑體" pitchFamily="34" charset="-120"/>
                      </a:endParaRPr>
                    </a:p>
                    <a:p>
                      <a:endParaRPr lang="en-US" altLang="zh-TW" sz="2000" b="1" dirty="0" smtClean="0">
                        <a:latin typeface="微軟正黑體" pitchFamily="34" charset="-120"/>
                        <a:ea typeface="微軟正黑體" pitchFamily="34" charset="-120"/>
                      </a:endParaRPr>
                    </a:p>
                    <a:p>
                      <a:r>
                        <a:rPr lang="zh-TW" altLang="en-US" sz="2000" b="1" dirty="0" smtClean="0">
                          <a:latin typeface="微軟正黑體" pitchFamily="34" charset="-120"/>
                          <a:ea typeface="微軟正黑體" pitchFamily="34" charset="-120"/>
                        </a:rPr>
                        <a:t>班別</a:t>
                      </a:r>
                      <a:endParaRPr lang="zh-TW" altLang="en-US" sz="2000" b="1" dirty="0">
                        <a:latin typeface="微軟正黑體" pitchFamily="34" charset="-120"/>
                        <a:ea typeface="微軟正黑體" pitchFamily="34" charset="-120"/>
                      </a:endParaRPr>
                    </a:p>
                  </a:txBody>
                  <a:tcPr>
                    <a:lnTlToBr w="12700" cap="flat" cmpd="sng" algn="ctr">
                      <a:solidFill>
                        <a:schemeClr val="bg1"/>
                      </a:solidFill>
                      <a:prstDash val="solid"/>
                      <a:round/>
                      <a:headEnd type="none" w="med" len="med"/>
                      <a:tailEnd type="none" w="med" len="med"/>
                    </a:lnTlToBr>
                    <a:solidFill>
                      <a:srgbClr val="663300"/>
                    </a:solidFill>
                  </a:tcPr>
                </a:tc>
                <a:tc>
                  <a:txBody>
                    <a:bodyPr/>
                    <a:lstStyle/>
                    <a:p>
                      <a:pPr algn="ctr"/>
                      <a:r>
                        <a:rPr lang="zh-TW" altLang="en-US" sz="2000" b="1" dirty="0" smtClean="0">
                          <a:latin typeface="微軟正黑體" pitchFamily="34" charset="-120"/>
                          <a:ea typeface="微軟正黑體" pitchFamily="34" charset="-120"/>
                        </a:rPr>
                        <a:t>楠梓高中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林園高中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仁武高中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路竹高中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高雄高商</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中正高工</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海青工商</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三民家商</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岡山高中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鳳山商工</a:t>
                      </a:r>
                      <a:endParaRPr lang="zh-TW" altLang="en-US" sz="2000" b="1" dirty="0">
                        <a:latin typeface="微軟正黑體" pitchFamily="34" charset="-120"/>
                        <a:ea typeface="微軟正黑體" pitchFamily="34" charset="-120"/>
                      </a:endParaRPr>
                    </a:p>
                  </a:txBody>
                  <a:tcPr anchor="ctr">
                    <a:solidFill>
                      <a:srgbClr val="663300"/>
                    </a:solidFill>
                  </a:tcPr>
                </a:tc>
              </a:tr>
              <a:tr h="568354">
                <a:tc>
                  <a:txBody>
                    <a:bodyPr/>
                    <a:lstStyle/>
                    <a:p>
                      <a:pPr algn="ctr"/>
                      <a:r>
                        <a:rPr lang="zh-TW" altLang="en-US" sz="2000" b="1" dirty="0" smtClean="0">
                          <a:solidFill>
                            <a:schemeClr val="tx1"/>
                          </a:solidFill>
                          <a:latin typeface="微軟正黑體" pitchFamily="34" charset="-120"/>
                          <a:ea typeface="微軟正黑體" pitchFamily="34" charset="-120"/>
                        </a:rPr>
                        <a:t>體育班</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27</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41</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30</a:t>
                      </a:r>
                      <a:endParaRPr lang="zh-TW" altLang="en-US" sz="2000" b="1" dirty="0">
                        <a:solidFill>
                          <a:schemeClr val="tx1"/>
                        </a:solidFill>
                        <a:latin typeface="微軟正黑體" pitchFamily="34" charset="-120"/>
                        <a:ea typeface="微軟正黑體" pitchFamily="34" charset="-120"/>
                      </a:endParaRPr>
                    </a:p>
                  </a:txBody>
                  <a:tcPr anchor="ctr"/>
                </a:tc>
              </a:tr>
            </a:tbl>
          </a:graphicData>
        </a:graphic>
      </p:graphicFrame>
      <p:sp>
        <p:nvSpPr>
          <p:cNvPr id="5" name="投影片編號版面配置區 4"/>
          <p:cNvSpPr>
            <a:spLocks noGrp="1"/>
          </p:cNvSpPr>
          <p:nvPr>
            <p:ph type="sldNum" sz="quarter" idx="12"/>
          </p:nvPr>
        </p:nvSpPr>
        <p:spPr/>
        <p:txBody>
          <a:bodyPr/>
          <a:lstStyle/>
          <a:p>
            <a:pPr>
              <a:defRPr/>
            </a:pPr>
            <a:fld id="{638DC706-30E2-4C33-BE20-69C8E6588650}" type="slidenum">
              <a:rPr lang="en-US" altLang="zh-TW"/>
              <a:pPr>
                <a:defRPr/>
              </a:pPr>
              <a:t>80</a:t>
            </a:fld>
            <a:endParaRPr lang="en-US" altLang="zh-TW"/>
          </a:p>
        </p:txBody>
      </p:sp>
    </p:spTree>
    <p:extLst>
      <p:ext uri="{BB962C8B-B14F-4D97-AF65-F5344CB8AC3E}">
        <p14:creationId xmlns:p14="http://schemas.microsoft.com/office/powerpoint/2010/main" val="311365686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1983501529"/>
              </p:ext>
            </p:extLst>
          </p:nvPr>
        </p:nvGraphicFramePr>
        <p:xfrm>
          <a:off x="467544" y="569541"/>
          <a:ext cx="8052993" cy="6156960"/>
        </p:xfrm>
        <a:graphic>
          <a:graphicData uri="http://schemas.openxmlformats.org/drawingml/2006/table">
            <a:tbl>
              <a:tblPr firstRow="1" bandRow="1">
                <a:tableStyleId>{5C22544A-7EE6-4342-B048-85BDC9FD1C3A}</a:tableStyleId>
              </a:tblPr>
              <a:tblGrid>
                <a:gridCol w="1553527"/>
                <a:gridCol w="1386898"/>
                <a:gridCol w="1224136"/>
                <a:gridCol w="1224136"/>
                <a:gridCol w="1368152"/>
                <a:gridCol w="1296144"/>
              </a:tblGrid>
              <a:tr h="430919">
                <a:tc>
                  <a:txBody>
                    <a:bodyPr/>
                    <a:lstStyle/>
                    <a:p>
                      <a:pPr algn="r">
                        <a:lnSpc>
                          <a:spcPts val="1800"/>
                        </a:lnSpc>
                      </a:pPr>
                      <a:endParaRPr lang="en-US" altLang="zh-TW" sz="2000" b="1" dirty="0" smtClean="0">
                        <a:latin typeface="微軟正黑體" pitchFamily="34" charset="-120"/>
                        <a:ea typeface="微軟正黑體" pitchFamily="34" charset="-120"/>
                      </a:endParaRPr>
                    </a:p>
                    <a:p>
                      <a:pPr algn="r">
                        <a:lnSpc>
                          <a:spcPts val="1800"/>
                        </a:lnSpc>
                      </a:pPr>
                      <a:r>
                        <a:rPr lang="zh-TW" altLang="en-US" sz="2000" b="1" dirty="0" smtClean="0">
                          <a:latin typeface="微軟正黑體" pitchFamily="34" charset="-120"/>
                          <a:ea typeface="微軟正黑體" pitchFamily="34" charset="-120"/>
                        </a:rPr>
                        <a:t>校名</a:t>
                      </a:r>
                      <a:endParaRPr lang="en-US" altLang="zh-TW" sz="2000" b="1" dirty="0" smtClean="0">
                        <a:latin typeface="微軟正黑體" pitchFamily="34" charset="-120"/>
                        <a:ea typeface="微軟正黑體" pitchFamily="34" charset="-120"/>
                      </a:endParaRPr>
                    </a:p>
                    <a:p>
                      <a:pPr algn="r">
                        <a:lnSpc>
                          <a:spcPts val="1800"/>
                        </a:lnSpc>
                      </a:pPr>
                      <a:endParaRPr lang="en-US" altLang="zh-TW" sz="2000" b="1" dirty="0" smtClean="0">
                        <a:latin typeface="微軟正黑體" pitchFamily="34" charset="-120"/>
                        <a:ea typeface="微軟正黑體" pitchFamily="34" charset="-120"/>
                      </a:endParaRPr>
                    </a:p>
                    <a:p>
                      <a:pPr>
                        <a:lnSpc>
                          <a:spcPts val="1800"/>
                        </a:lnSpc>
                      </a:pPr>
                      <a:r>
                        <a:rPr lang="zh-TW" altLang="en-US" sz="2000" b="1" dirty="0" smtClean="0">
                          <a:latin typeface="微軟正黑體" pitchFamily="34" charset="-120"/>
                          <a:ea typeface="微軟正黑體" pitchFamily="34" charset="-120"/>
                        </a:rPr>
                        <a:t>班別</a:t>
                      </a:r>
                      <a:endParaRPr lang="zh-TW" altLang="en-US" sz="2000" b="1" dirty="0">
                        <a:latin typeface="微軟正黑體" pitchFamily="34" charset="-120"/>
                        <a:ea typeface="微軟正黑體" pitchFamily="34" charset="-120"/>
                      </a:endParaRPr>
                    </a:p>
                  </a:txBody>
                  <a:tcPr>
                    <a:lnTlToBr w="12700" cap="flat" cmpd="sng" algn="ctr">
                      <a:solidFill>
                        <a:schemeClr val="bg1"/>
                      </a:solidFill>
                      <a:prstDash val="solid"/>
                      <a:round/>
                      <a:headEnd type="none" w="med" len="med"/>
                      <a:tailEnd type="none" w="med" len="med"/>
                    </a:lnTlToBr>
                    <a:solidFill>
                      <a:srgbClr val="663300"/>
                    </a:solidFill>
                  </a:tcPr>
                </a:tc>
                <a:tc>
                  <a:txBody>
                    <a:bodyPr/>
                    <a:lstStyle/>
                    <a:p>
                      <a:pPr algn="ctr"/>
                      <a:r>
                        <a:rPr lang="zh-TW" altLang="en-US" sz="2000" b="1" dirty="0" smtClean="0">
                          <a:latin typeface="微軟正黑體" pitchFamily="34" charset="-120"/>
                          <a:ea typeface="微軟正黑體" pitchFamily="34" charset="-120"/>
                        </a:rPr>
                        <a:t>大榮高中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latin typeface="微軟正黑體" pitchFamily="34" charset="-120"/>
                          <a:ea typeface="微軟正黑體" pitchFamily="34" charset="-120"/>
                        </a:rPr>
                        <a:t>三信家商</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中山工商</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立志高中</a:t>
                      </a:r>
                      <a:endParaRPr lang="zh-TW" altLang="en-US" sz="2000" b="1" dirty="0">
                        <a:latin typeface="微軟正黑體" pitchFamily="34" charset="-120"/>
                        <a:ea typeface="微軟正黑體" pitchFamily="34" charset="-120"/>
                      </a:endParaRPr>
                    </a:p>
                  </a:txBody>
                  <a:tcPr anchor="ctr">
                    <a:solidFill>
                      <a:srgbClr val="663300"/>
                    </a:solidFill>
                  </a:tcPr>
                </a:tc>
                <a:tc>
                  <a:txBody>
                    <a:bodyPr/>
                    <a:lstStyle/>
                    <a:p>
                      <a:pPr algn="ctr"/>
                      <a:r>
                        <a:rPr lang="zh-TW" altLang="en-US" sz="2000" b="1" dirty="0" smtClean="0">
                          <a:latin typeface="微軟正黑體" pitchFamily="34" charset="-120"/>
                          <a:ea typeface="微軟正黑體" pitchFamily="34" charset="-120"/>
                        </a:rPr>
                        <a:t>樹德家商</a:t>
                      </a:r>
                      <a:endParaRPr lang="zh-TW" altLang="en-US" sz="2000" b="1" dirty="0">
                        <a:latin typeface="微軟正黑體" pitchFamily="34" charset="-120"/>
                        <a:ea typeface="微軟正黑體" pitchFamily="34" charset="-120"/>
                      </a:endParaRPr>
                    </a:p>
                  </a:txBody>
                  <a:tcPr anchor="ctr">
                    <a:solidFill>
                      <a:srgbClr val="663300"/>
                    </a:solidFill>
                  </a:tcPr>
                </a:tc>
              </a:tr>
              <a:tr h="250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飛機修護科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marL="0" algn="ctr" defTabSz="914400" rtl="0" eaLnBrk="1" latinLnBrk="0" hangingPunct="1"/>
                      <a:r>
                        <a:rPr lang="en-US" altLang="zh-TW" sz="2000" b="1" kern="1200" dirty="0" smtClean="0">
                          <a:solidFill>
                            <a:srgbClr val="A50021"/>
                          </a:solidFill>
                          <a:latin typeface="微軟正黑體" pitchFamily="34" charset="-120"/>
                          <a:ea typeface="微軟正黑體" pitchFamily="34" charset="-120"/>
                          <a:cs typeface="+mn-cs"/>
                        </a:rPr>
                        <a:t>49</a:t>
                      </a:r>
                      <a:endParaRPr lang="zh-TW" altLang="en-US" sz="2000" b="1" kern="1200" dirty="0">
                        <a:solidFill>
                          <a:srgbClr val="A50021"/>
                        </a:solidFill>
                        <a:latin typeface="微軟正黑體" pitchFamily="34" charset="-120"/>
                        <a:ea typeface="微軟正黑體" pitchFamily="34" charset="-120"/>
                        <a:cs typeface="+mn-cs"/>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r>
              <a:tr h="1427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商經科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49</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資處科</a:t>
                      </a: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49</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50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r>
              <a:tr h="1423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餐飲科</a:t>
                      </a: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98</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100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r>
              <a:tr h="0">
                <a:tc>
                  <a:txBody>
                    <a:bodyPr/>
                    <a:lstStyle/>
                    <a:p>
                      <a:pPr algn="ctr"/>
                      <a:r>
                        <a:rPr lang="zh-TW" altLang="en-US" sz="2000" b="1" dirty="0" smtClean="0">
                          <a:solidFill>
                            <a:srgbClr val="A50021"/>
                          </a:solidFill>
                          <a:latin typeface="微軟正黑體" pitchFamily="34" charset="-120"/>
                          <a:ea typeface="微軟正黑體" pitchFamily="34" charset="-120"/>
                        </a:rPr>
                        <a:t>美容科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49</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25</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141972">
                <a:tc>
                  <a:txBody>
                    <a:bodyPr/>
                    <a:lstStyle/>
                    <a:p>
                      <a:pPr algn="ctr"/>
                      <a:r>
                        <a:rPr lang="zh-TW" altLang="en-US" sz="2000" b="1" dirty="0" smtClean="0">
                          <a:solidFill>
                            <a:srgbClr val="A50021"/>
                          </a:solidFill>
                          <a:latin typeface="微軟正黑體" pitchFamily="34" charset="-120"/>
                          <a:ea typeface="微軟正黑體" pitchFamily="34" charset="-120"/>
                        </a:rPr>
                        <a:t>機電科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50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資訊科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50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141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汽車科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50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A50021"/>
                          </a:solidFill>
                          <a:latin typeface="微軟正黑體" pitchFamily="34" charset="-120"/>
                          <a:ea typeface="微軟正黑體" pitchFamily="34" charset="-120"/>
                        </a:rPr>
                        <a:t>電子科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50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141188">
                <a:tc>
                  <a:txBody>
                    <a:bodyPr/>
                    <a:lstStyle/>
                    <a:p>
                      <a:pPr algn="ctr"/>
                      <a:r>
                        <a:rPr lang="zh-TW" altLang="en-US" sz="2000" b="1" dirty="0" smtClean="0">
                          <a:solidFill>
                            <a:srgbClr val="A50021"/>
                          </a:solidFill>
                          <a:latin typeface="微軟正黑體" pitchFamily="34" charset="-120"/>
                          <a:ea typeface="微軟正黑體" pitchFamily="34" charset="-120"/>
                        </a:rPr>
                        <a:t>觀光科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49</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30</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r>
              <a:tr h="0">
                <a:tc>
                  <a:txBody>
                    <a:bodyPr/>
                    <a:lstStyle/>
                    <a:p>
                      <a:pPr algn="ctr"/>
                      <a:r>
                        <a:rPr lang="zh-TW" altLang="en-US" sz="2000" b="1" dirty="0" smtClean="0">
                          <a:solidFill>
                            <a:srgbClr val="A50021"/>
                          </a:solidFill>
                          <a:latin typeface="微軟正黑體" pitchFamily="34" charset="-120"/>
                          <a:ea typeface="微軟正黑體" pitchFamily="34" charset="-120"/>
                        </a:rPr>
                        <a:t>應外科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chemeClr val="tx1"/>
                          </a:solidFill>
                          <a:latin typeface="微軟正黑體" pitchFamily="34" charset="-120"/>
                          <a:ea typeface="微軟正黑體" pitchFamily="34" charset="-120"/>
                        </a:rPr>
                        <a:t>49</a:t>
                      </a: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140796">
                <a:tc>
                  <a:txBody>
                    <a:bodyPr/>
                    <a:lstStyle/>
                    <a:p>
                      <a:pPr algn="ctr"/>
                      <a:r>
                        <a:rPr lang="zh-TW" altLang="en-US" sz="2000" b="1" dirty="0" smtClean="0">
                          <a:solidFill>
                            <a:srgbClr val="A50021"/>
                          </a:solidFill>
                          <a:latin typeface="微軟正黑體" pitchFamily="34" charset="-120"/>
                          <a:ea typeface="微軟正黑體" pitchFamily="34" charset="-120"/>
                        </a:rPr>
                        <a:t>電機科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r>
              <a:tr h="198120">
                <a:tc>
                  <a:txBody>
                    <a:bodyPr/>
                    <a:lstStyle/>
                    <a:p>
                      <a:pPr algn="ctr"/>
                      <a:r>
                        <a:rPr lang="zh-TW" altLang="en-US" sz="2000" b="1" dirty="0" smtClean="0">
                          <a:solidFill>
                            <a:srgbClr val="A50021"/>
                          </a:solidFill>
                          <a:latin typeface="微軟正黑體" pitchFamily="34" charset="-120"/>
                          <a:ea typeface="微軟正黑體" pitchFamily="34" charset="-120"/>
                        </a:rPr>
                        <a:t>廣設科</a:t>
                      </a: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chemeClr val="tx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0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000" b="1" dirty="0" smtClean="0">
                          <a:solidFill>
                            <a:srgbClr val="A50021"/>
                          </a:solidFill>
                          <a:latin typeface="微軟正黑體" pitchFamily="34" charset="-120"/>
                          <a:ea typeface="微軟正黑體" pitchFamily="34" charset="-120"/>
                        </a:rPr>
                        <a:t>49</a:t>
                      </a:r>
                      <a:endParaRPr lang="zh-TW" altLang="en-US" sz="2000" b="1" dirty="0">
                        <a:solidFill>
                          <a:srgbClr val="A50021"/>
                        </a:solidFill>
                        <a:latin typeface="微軟正黑體" pitchFamily="34" charset="-120"/>
                        <a:ea typeface="微軟正黑體" pitchFamily="34" charset="-120"/>
                      </a:endParaRPr>
                    </a:p>
                  </a:txBody>
                  <a:tcPr anchor="ctr"/>
                </a:tc>
              </a:tr>
            </a:tbl>
          </a:graphicData>
        </a:graphic>
      </p:graphicFrame>
      <p:sp>
        <p:nvSpPr>
          <p:cNvPr id="70658" name="標題 1"/>
          <p:cNvSpPr>
            <a:spLocks noGrp="1"/>
          </p:cNvSpPr>
          <p:nvPr>
            <p:ph type="title"/>
          </p:nvPr>
        </p:nvSpPr>
        <p:spPr>
          <a:xfrm>
            <a:off x="611560" y="-99392"/>
            <a:ext cx="8229600" cy="850900"/>
          </a:xfrm>
        </p:spPr>
        <p:txBody>
          <a:bodyPr/>
          <a:lstStyle/>
          <a:p>
            <a:r>
              <a:rPr lang="zh-TW" altLang="en-US" dirty="0" smtClean="0">
                <a:solidFill>
                  <a:srgbClr val="FF0000"/>
                </a:solidFill>
              </a:rPr>
              <a:t>甄選入學</a:t>
            </a:r>
            <a:r>
              <a:rPr lang="en-US" altLang="zh-TW" sz="3200" dirty="0" smtClean="0">
                <a:solidFill>
                  <a:srgbClr val="FF0000"/>
                </a:solidFill>
              </a:rPr>
              <a:t>-</a:t>
            </a:r>
            <a:r>
              <a:rPr lang="zh-TW" altLang="en-US" sz="3200" dirty="0" smtClean="0">
                <a:solidFill>
                  <a:srgbClr val="FF0000"/>
                </a:solidFill>
              </a:rPr>
              <a:t>招生名額</a:t>
            </a:r>
            <a:r>
              <a:rPr lang="en-US" altLang="zh-TW" sz="3200" dirty="0" smtClean="0">
                <a:solidFill>
                  <a:srgbClr val="FF0000"/>
                </a:solidFill>
              </a:rPr>
              <a:t>(107</a:t>
            </a:r>
            <a:r>
              <a:rPr lang="zh-TW" altLang="en-US" sz="3200" dirty="0" smtClean="0">
                <a:solidFill>
                  <a:srgbClr val="FF0000"/>
                </a:solidFill>
              </a:rPr>
              <a:t>學年</a:t>
            </a:r>
            <a:r>
              <a:rPr lang="en-US" altLang="zh-TW" sz="3200" dirty="0" smtClean="0">
                <a:solidFill>
                  <a:srgbClr val="FF0000"/>
                </a:solidFill>
              </a:rPr>
              <a:t>)</a:t>
            </a:r>
            <a:endParaRPr lang="zh-TW" altLang="en-US" sz="3200" dirty="0" smtClean="0">
              <a:solidFill>
                <a:srgbClr val="FF0000"/>
              </a:solidFill>
            </a:endParaRPr>
          </a:p>
        </p:txBody>
      </p:sp>
      <p:sp>
        <p:nvSpPr>
          <p:cNvPr id="5" name="投影片編號版面配置區 4"/>
          <p:cNvSpPr>
            <a:spLocks noGrp="1"/>
          </p:cNvSpPr>
          <p:nvPr>
            <p:ph type="sldNum" sz="quarter" idx="12"/>
          </p:nvPr>
        </p:nvSpPr>
        <p:spPr/>
        <p:txBody>
          <a:bodyPr/>
          <a:lstStyle/>
          <a:p>
            <a:pPr>
              <a:defRPr/>
            </a:pPr>
            <a:fld id="{638DC706-30E2-4C33-BE20-69C8E6588650}" type="slidenum">
              <a:rPr lang="en-US" altLang="zh-TW"/>
              <a:pPr>
                <a:defRPr/>
              </a:pPr>
              <a:t>81</a:t>
            </a:fld>
            <a:endParaRPr lang="en-US" altLang="zh-TW"/>
          </a:p>
        </p:txBody>
      </p:sp>
    </p:spTree>
    <p:extLst>
      <p:ext uri="{BB962C8B-B14F-4D97-AF65-F5344CB8AC3E}">
        <p14:creationId xmlns:p14="http://schemas.microsoft.com/office/powerpoint/2010/main" val="74856457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rgbClr val="FF0000"/>
                </a:solidFill>
              </a:rPr>
              <a:t>甄選入學</a:t>
            </a:r>
            <a:r>
              <a:rPr lang="en-US" altLang="zh-TW" sz="3200" dirty="0" smtClean="0">
                <a:solidFill>
                  <a:srgbClr val="FF0000"/>
                </a:solidFill>
              </a:rPr>
              <a:t>-</a:t>
            </a:r>
            <a:r>
              <a:rPr lang="zh-TW" altLang="en-US" sz="3200" dirty="0" smtClean="0">
                <a:solidFill>
                  <a:srgbClr val="FF0000"/>
                </a:solidFill>
              </a:rPr>
              <a:t>承辦學校</a:t>
            </a:r>
            <a:endParaRPr lang="zh-TW" altLang="en-US" sz="3200" dirty="0">
              <a:solidFill>
                <a:srgbClr val="FF0000"/>
              </a:solidFill>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453814180"/>
              </p:ext>
            </p:extLst>
          </p:nvPr>
        </p:nvGraphicFramePr>
        <p:xfrm>
          <a:off x="573183" y="1485288"/>
          <a:ext cx="7959257" cy="4536000"/>
        </p:xfrm>
        <a:graphic>
          <a:graphicData uri="http://schemas.openxmlformats.org/drawingml/2006/table">
            <a:tbl>
              <a:tblPr firstRow="1" bandRow="1">
                <a:tableStyleId>{5C22544A-7EE6-4342-B048-85BDC9FD1C3A}</a:tableStyleId>
              </a:tblPr>
              <a:tblGrid>
                <a:gridCol w="923613"/>
                <a:gridCol w="1623610"/>
                <a:gridCol w="1840092"/>
                <a:gridCol w="3571942"/>
              </a:tblGrid>
              <a:tr h="648000">
                <a:tc>
                  <a:txBody>
                    <a:bodyPr/>
                    <a:lstStyle/>
                    <a:p>
                      <a:pPr algn="ctr">
                        <a:spcAft>
                          <a:spcPts val="0"/>
                        </a:spcAft>
                      </a:pPr>
                      <a:r>
                        <a:rPr lang="zh-TW" sz="2400" b="1" kern="100" dirty="0">
                          <a:latin typeface="微軟正黑體" pitchFamily="34" charset="-120"/>
                          <a:ea typeface="微軟正黑體" pitchFamily="34" charset="-120"/>
                          <a:cs typeface="Times New Roman"/>
                        </a:rPr>
                        <a:t>項次</a:t>
                      </a:r>
                    </a:p>
                  </a:txBody>
                  <a:tcPr marL="68580" marR="68580" marT="0" marB="0" anchor="ctr">
                    <a:solidFill>
                      <a:srgbClr val="000066"/>
                    </a:solidFill>
                  </a:tcPr>
                </a:tc>
                <a:tc>
                  <a:txBody>
                    <a:bodyPr/>
                    <a:lstStyle/>
                    <a:p>
                      <a:pPr algn="ctr">
                        <a:spcAft>
                          <a:spcPts val="0"/>
                        </a:spcAft>
                      </a:pPr>
                      <a:r>
                        <a:rPr lang="zh-TW" sz="2400" b="1" kern="100" dirty="0">
                          <a:latin typeface="微軟正黑體" pitchFamily="34" charset="-120"/>
                          <a:ea typeface="微軟正黑體" pitchFamily="34" charset="-120"/>
                          <a:cs typeface="Times New Roman"/>
                        </a:rPr>
                        <a:t>項目</a:t>
                      </a:r>
                    </a:p>
                  </a:txBody>
                  <a:tcPr marL="68580" marR="68580" marT="0" marB="0" anchor="ctr">
                    <a:solidFill>
                      <a:srgbClr val="000066"/>
                    </a:solidFill>
                  </a:tcPr>
                </a:tc>
                <a:tc>
                  <a:txBody>
                    <a:bodyPr/>
                    <a:lstStyle/>
                    <a:p>
                      <a:pPr algn="ctr">
                        <a:spcAft>
                          <a:spcPts val="0"/>
                        </a:spcAft>
                      </a:pPr>
                      <a:r>
                        <a:rPr lang="zh-TW" sz="2400" b="1" kern="100" dirty="0">
                          <a:latin typeface="微軟正黑體" pitchFamily="34" charset="-120"/>
                          <a:ea typeface="微軟正黑體" pitchFamily="34" charset="-120"/>
                          <a:cs typeface="Times New Roman"/>
                        </a:rPr>
                        <a:t>承辦學校</a:t>
                      </a:r>
                    </a:p>
                  </a:txBody>
                  <a:tcPr marL="68580" marR="68580" marT="0" marB="0" anchor="ctr">
                    <a:solidFill>
                      <a:srgbClr val="000066"/>
                    </a:solidFill>
                  </a:tcPr>
                </a:tc>
                <a:tc>
                  <a:txBody>
                    <a:bodyPr/>
                    <a:lstStyle/>
                    <a:p>
                      <a:pPr algn="ctr">
                        <a:spcAft>
                          <a:spcPts val="0"/>
                        </a:spcAft>
                      </a:pPr>
                      <a:r>
                        <a:rPr lang="zh-TW" altLang="en-US" sz="2400" b="1" kern="100" dirty="0" smtClean="0">
                          <a:latin typeface="微軟正黑體" pitchFamily="34" charset="-120"/>
                          <a:ea typeface="微軟正黑體" pitchFamily="34" charset="-120"/>
                          <a:cs typeface="Times New Roman"/>
                        </a:rPr>
                        <a:t>備註</a:t>
                      </a:r>
                      <a:endParaRPr lang="zh-TW" sz="2400" b="1" kern="100" dirty="0">
                        <a:latin typeface="微軟正黑體" pitchFamily="34" charset="-120"/>
                        <a:ea typeface="微軟正黑體" pitchFamily="34" charset="-120"/>
                        <a:cs typeface="Times New Roman"/>
                      </a:endParaRPr>
                    </a:p>
                  </a:txBody>
                  <a:tcPr marL="68580" marR="68580" marT="0" marB="0" anchor="ctr">
                    <a:solidFill>
                      <a:srgbClr val="000066"/>
                    </a:solidFill>
                  </a:tcPr>
                </a:tc>
              </a:tr>
              <a:tr h="648000">
                <a:tc>
                  <a:txBody>
                    <a:bodyPr/>
                    <a:lstStyle/>
                    <a:p>
                      <a:pPr algn="ctr">
                        <a:spcAft>
                          <a:spcPts val="0"/>
                        </a:spcAft>
                      </a:pPr>
                      <a:r>
                        <a:rPr lang="en-US" sz="2400" b="1" kern="100" dirty="0">
                          <a:solidFill>
                            <a:srgbClr val="C00000"/>
                          </a:solidFill>
                          <a:latin typeface="微軟正黑體" pitchFamily="34" charset="-120"/>
                          <a:ea typeface="微軟正黑體" pitchFamily="34" charset="-120"/>
                          <a:cs typeface="Times New Roman"/>
                        </a:rPr>
                        <a:t>1</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400" b="1" kern="100" dirty="0" smtClean="0">
                          <a:solidFill>
                            <a:srgbClr val="C00000"/>
                          </a:solidFill>
                          <a:latin typeface="微軟正黑體" pitchFamily="34" charset="-120"/>
                          <a:ea typeface="微軟正黑體" pitchFamily="34" charset="-120"/>
                          <a:cs typeface="Times New Roman"/>
                        </a:rPr>
                        <a:t>音樂班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2400" b="1" kern="100" dirty="0" smtClean="0">
                          <a:solidFill>
                            <a:srgbClr val="C00000"/>
                          </a:solidFill>
                          <a:latin typeface="微軟正黑體" pitchFamily="34" charset="-120"/>
                          <a:ea typeface="微軟正黑體" pitchFamily="34" charset="-120"/>
                          <a:cs typeface="Times New Roman"/>
                        </a:rPr>
                        <a:t>屏東女中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smtClean="0">
                          <a:solidFill>
                            <a:srgbClr val="C00000"/>
                          </a:solidFill>
                          <a:latin typeface="微軟正黑體" pitchFamily="34" charset="-120"/>
                          <a:ea typeface="微軟正黑體" pitchFamily="34" charset="-120"/>
                          <a:cs typeface="+mn-cs"/>
                        </a:rPr>
                        <a:t>臺灣南區聯合招生</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648000">
                <a:tc>
                  <a:txBody>
                    <a:bodyPr/>
                    <a:lstStyle/>
                    <a:p>
                      <a:pPr algn="ctr">
                        <a:spcAft>
                          <a:spcPts val="0"/>
                        </a:spcAft>
                      </a:pPr>
                      <a:r>
                        <a:rPr lang="en-US" sz="2400" b="1" kern="100" dirty="0" smtClean="0">
                          <a:solidFill>
                            <a:srgbClr val="000066"/>
                          </a:solidFill>
                          <a:latin typeface="微軟正黑體" pitchFamily="34" charset="-120"/>
                          <a:ea typeface="微軟正黑體" pitchFamily="34" charset="-120"/>
                          <a:cs typeface="Times New Roman"/>
                        </a:rPr>
                        <a:t>2</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400" b="1" kern="100" dirty="0" smtClean="0">
                          <a:solidFill>
                            <a:srgbClr val="000066"/>
                          </a:solidFill>
                          <a:latin typeface="微軟正黑體" pitchFamily="34" charset="-120"/>
                          <a:ea typeface="微軟正黑體" pitchFamily="34" charset="-120"/>
                          <a:cs typeface="Times New Roman"/>
                        </a:rPr>
                        <a:t>美術班</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2400" b="1" kern="100" dirty="0" smtClean="0">
                          <a:solidFill>
                            <a:srgbClr val="000066"/>
                          </a:solidFill>
                          <a:latin typeface="微軟正黑體" pitchFamily="34" charset="-120"/>
                          <a:ea typeface="微軟正黑體" pitchFamily="34" charset="-120"/>
                          <a:cs typeface="Times New Roman"/>
                        </a:rPr>
                        <a:t>鳳新高中</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smtClean="0">
                          <a:solidFill>
                            <a:srgbClr val="000066"/>
                          </a:solidFill>
                          <a:latin typeface="微軟正黑體" pitchFamily="34" charset="-120"/>
                          <a:ea typeface="微軟正黑體" pitchFamily="34" charset="-120"/>
                          <a:cs typeface="+mn-cs"/>
                        </a:rPr>
                        <a:t>臺灣南區聯合招生</a:t>
                      </a:r>
                      <a:endParaRPr lang="zh-TW" altLang="en-US" sz="2400" b="1" kern="100" dirty="0" smtClean="0">
                        <a:solidFill>
                          <a:srgbClr val="000066"/>
                        </a:solidFill>
                        <a:latin typeface="微軟正黑體" pitchFamily="34" charset="-120"/>
                        <a:ea typeface="微軟正黑體" pitchFamily="34" charset="-120"/>
                        <a:cs typeface="Times New Roman"/>
                      </a:endParaRPr>
                    </a:p>
                  </a:txBody>
                  <a:tcPr marL="68580" marR="68580" marT="0" marB="0" anchor="ctr"/>
                </a:tc>
              </a:tr>
              <a:tr h="648000">
                <a:tc>
                  <a:txBody>
                    <a:bodyPr/>
                    <a:lstStyle/>
                    <a:p>
                      <a:pPr algn="ctr">
                        <a:spcAft>
                          <a:spcPts val="0"/>
                        </a:spcAft>
                      </a:pPr>
                      <a:r>
                        <a:rPr lang="en-US" sz="2400" b="1" kern="100" dirty="0">
                          <a:solidFill>
                            <a:srgbClr val="C00000"/>
                          </a:solidFill>
                          <a:latin typeface="微軟正黑體" pitchFamily="34" charset="-120"/>
                          <a:ea typeface="微軟正黑體" pitchFamily="34" charset="-120"/>
                          <a:cs typeface="Times New Roman"/>
                        </a:rPr>
                        <a:t>3</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400" b="1" kern="100" dirty="0" smtClean="0">
                          <a:solidFill>
                            <a:srgbClr val="C00000"/>
                          </a:solidFill>
                          <a:latin typeface="微軟正黑體" pitchFamily="34" charset="-120"/>
                          <a:ea typeface="微軟正黑體" pitchFamily="34" charset="-120"/>
                          <a:cs typeface="Times New Roman"/>
                        </a:rPr>
                        <a:t>舞蹈班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2400" b="1" kern="100" dirty="0" smtClean="0">
                          <a:solidFill>
                            <a:srgbClr val="C00000"/>
                          </a:solidFill>
                          <a:latin typeface="微軟正黑體" pitchFamily="34" charset="-120"/>
                          <a:ea typeface="微軟正黑體" pitchFamily="34" charset="-120"/>
                          <a:cs typeface="Times New Roman"/>
                        </a:rPr>
                        <a:t>嘉義女中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smtClean="0">
                          <a:solidFill>
                            <a:srgbClr val="C00000"/>
                          </a:solidFill>
                          <a:latin typeface="微軟正黑體" pitchFamily="34" charset="-120"/>
                          <a:ea typeface="微軟正黑體" pitchFamily="34" charset="-120"/>
                          <a:cs typeface="+mn-cs"/>
                        </a:rPr>
                        <a:t>臺灣南區聯合招生</a:t>
                      </a:r>
                      <a:endParaRPr lang="zh-TW" altLang="en-US" sz="2400" b="1" kern="100" dirty="0" smtClean="0">
                        <a:solidFill>
                          <a:srgbClr val="C00000"/>
                        </a:solidFill>
                        <a:latin typeface="微軟正黑體" pitchFamily="34" charset="-120"/>
                        <a:ea typeface="微軟正黑體" pitchFamily="34" charset="-120"/>
                        <a:cs typeface="Times New Roman"/>
                      </a:endParaRPr>
                    </a:p>
                  </a:txBody>
                  <a:tcPr marL="68580" marR="68580" marT="0" marB="0" anchor="ctr"/>
                </a:tc>
              </a:tr>
              <a:tr h="648000">
                <a:tc>
                  <a:txBody>
                    <a:bodyPr/>
                    <a:lstStyle/>
                    <a:p>
                      <a:pPr algn="ctr">
                        <a:spcAft>
                          <a:spcPts val="0"/>
                        </a:spcAft>
                      </a:pPr>
                      <a:r>
                        <a:rPr lang="en-US" altLang="zh-TW" sz="2400" b="1" kern="100" dirty="0" smtClean="0">
                          <a:solidFill>
                            <a:srgbClr val="000066"/>
                          </a:solidFill>
                          <a:latin typeface="微軟正黑體" pitchFamily="34" charset="-120"/>
                          <a:ea typeface="微軟正黑體" pitchFamily="34" charset="-120"/>
                          <a:cs typeface="Times New Roman"/>
                        </a:rPr>
                        <a:t>4</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400" b="1" kern="100" dirty="0" smtClean="0">
                          <a:solidFill>
                            <a:srgbClr val="000066"/>
                          </a:solidFill>
                          <a:latin typeface="微軟正黑體" pitchFamily="34" charset="-120"/>
                          <a:ea typeface="微軟正黑體" pitchFamily="34" charset="-120"/>
                          <a:cs typeface="Times New Roman"/>
                        </a:rPr>
                        <a:t>體育</a:t>
                      </a:r>
                      <a:r>
                        <a:rPr lang="zh-TW" sz="2400" b="1" kern="100" dirty="0">
                          <a:solidFill>
                            <a:srgbClr val="000066"/>
                          </a:solidFill>
                          <a:latin typeface="微軟正黑體" pitchFamily="34" charset="-120"/>
                          <a:ea typeface="微軟正黑體" pitchFamily="34" charset="-120"/>
                          <a:cs typeface="Times New Roman"/>
                        </a:rPr>
                        <a:t>班</a:t>
                      </a:r>
                    </a:p>
                  </a:txBody>
                  <a:tcPr marL="68580" marR="68580" marT="0" marB="0" anchor="ctr"/>
                </a:tc>
                <a:tc>
                  <a:txBody>
                    <a:bodyPr/>
                    <a:lstStyle/>
                    <a:p>
                      <a:pPr algn="ctr">
                        <a:spcAft>
                          <a:spcPts val="0"/>
                        </a:spcAft>
                      </a:pPr>
                      <a:r>
                        <a:rPr lang="zh-TW" sz="2400" b="1" kern="100" dirty="0">
                          <a:solidFill>
                            <a:srgbClr val="000066"/>
                          </a:solidFill>
                          <a:latin typeface="微軟正黑體" pitchFamily="34" charset="-120"/>
                          <a:ea typeface="微軟正黑體" pitchFamily="34" charset="-120"/>
                          <a:cs typeface="Times New Roman"/>
                        </a:rPr>
                        <a:t>各校獨招</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00" dirty="0" smtClean="0">
                          <a:solidFill>
                            <a:srgbClr val="000066"/>
                          </a:solidFill>
                          <a:latin typeface="微軟正黑體" pitchFamily="34" charset="-120"/>
                          <a:ea typeface="微軟正黑體" pitchFamily="34" charset="-120"/>
                          <a:cs typeface="Times New Roman"/>
                        </a:rPr>
                        <a:t>各校獨招</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r>
              <a:tr h="648000">
                <a:tc>
                  <a:txBody>
                    <a:bodyPr/>
                    <a:lstStyle/>
                    <a:p>
                      <a:pPr algn="ctr">
                        <a:spcAft>
                          <a:spcPts val="0"/>
                        </a:spcAft>
                      </a:pPr>
                      <a:r>
                        <a:rPr lang="en-US" altLang="zh-TW" sz="2400" b="1" kern="100" dirty="0">
                          <a:solidFill>
                            <a:srgbClr val="C00000"/>
                          </a:solidFill>
                          <a:latin typeface="微軟正黑體" pitchFamily="34" charset="-120"/>
                          <a:ea typeface="微軟正黑體" pitchFamily="34" charset="-120"/>
                          <a:cs typeface="Times New Roman"/>
                        </a:rPr>
                        <a:t>5</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altLang="en-US" sz="2400" b="1" kern="100" dirty="0" smtClean="0">
                          <a:solidFill>
                            <a:srgbClr val="C00000"/>
                          </a:solidFill>
                          <a:latin typeface="微軟正黑體" pitchFamily="34" charset="-120"/>
                          <a:ea typeface="微軟正黑體" pitchFamily="34" charset="-120"/>
                          <a:cs typeface="Times New Roman"/>
                        </a:rPr>
                        <a:t>專</a:t>
                      </a:r>
                      <a:r>
                        <a:rPr lang="zh-TW" sz="2400" b="1" kern="100" dirty="0" smtClean="0">
                          <a:solidFill>
                            <a:srgbClr val="C00000"/>
                          </a:solidFill>
                          <a:latin typeface="微軟正黑體" pitchFamily="34" charset="-120"/>
                          <a:ea typeface="微軟正黑體" pitchFamily="34" charset="-120"/>
                          <a:cs typeface="Times New Roman"/>
                        </a:rPr>
                        <a:t>業</a:t>
                      </a:r>
                      <a:r>
                        <a:rPr lang="zh-TW" altLang="en-US" sz="2400" b="1" kern="100" dirty="0" smtClean="0">
                          <a:solidFill>
                            <a:srgbClr val="C00000"/>
                          </a:solidFill>
                          <a:latin typeface="微軟正黑體" pitchFamily="34" charset="-120"/>
                          <a:ea typeface="微軟正黑體" pitchFamily="34" charset="-120"/>
                          <a:cs typeface="Times New Roman"/>
                        </a:rPr>
                        <a:t>群</a:t>
                      </a:r>
                      <a:r>
                        <a:rPr lang="zh-TW" sz="2400" b="1" kern="100" dirty="0" smtClean="0">
                          <a:solidFill>
                            <a:srgbClr val="C00000"/>
                          </a:solidFill>
                          <a:latin typeface="微軟正黑體" pitchFamily="34" charset="-120"/>
                          <a:ea typeface="微軟正黑體" pitchFamily="34" charset="-120"/>
                          <a:cs typeface="Times New Roman"/>
                        </a:rPr>
                        <a:t>科</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endParaRPr lang="zh-TW" sz="1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00" dirty="0" smtClean="0">
                          <a:solidFill>
                            <a:srgbClr val="C00000"/>
                          </a:solidFill>
                          <a:latin typeface="微軟正黑體" pitchFamily="34" charset="-120"/>
                          <a:ea typeface="微軟正黑體" pitchFamily="34" charset="-120"/>
                          <a:cs typeface="Times New Roman"/>
                        </a:rPr>
                        <a:t>各校獨招</a:t>
                      </a:r>
                      <a:endParaRPr lang="zh-TW" altLang="zh-TW" sz="2400" b="1" kern="100" dirty="0" smtClean="0">
                        <a:solidFill>
                          <a:srgbClr val="C00000"/>
                        </a:solidFill>
                        <a:latin typeface="微軟正黑體" pitchFamily="34" charset="-120"/>
                        <a:ea typeface="微軟正黑體" pitchFamily="34" charset="-120"/>
                        <a:cs typeface="Times New Roman"/>
                      </a:endParaRPr>
                    </a:p>
                  </a:txBody>
                  <a:tcPr marL="68580" marR="68580" marT="0" marB="0" anchor="ctr"/>
                </a:tc>
              </a:tr>
              <a:tr h="648000">
                <a:tc>
                  <a:txBody>
                    <a:bodyPr/>
                    <a:lstStyle/>
                    <a:p>
                      <a:pPr algn="ctr">
                        <a:spcAft>
                          <a:spcPts val="0"/>
                        </a:spcAft>
                      </a:pPr>
                      <a:r>
                        <a:rPr lang="en-US" altLang="zh-TW" sz="2400" b="1" kern="100" dirty="0">
                          <a:solidFill>
                            <a:srgbClr val="000066"/>
                          </a:solidFill>
                          <a:latin typeface="微軟正黑體" pitchFamily="34" charset="-120"/>
                          <a:ea typeface="微軟正黑體" pitchFamily="34" charset="-120"/>
                          <a:cs typeface="Times New Roman"/>
                        </a:rPr>
                        <a:t>6</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400" b="1" kern="100" dirty="0" smtClean="0">
                          <a:solidFill>
                            <a:srgbClr val="000066"/>
                          </a:solidFill>
                          <a:latin typeface="微軟正黑體" pitchFamily="34" charset="-120"/>
                          <a:ea typeface="微軟正黑體" pitchFamily="34" charset="-120"/>
                          <a:cs typeface="Times New Roman"/>
                        </a:rPr>
                        <a:t>科學</a:t>
                      </a:r>
                      <a:r>
                        <a:rPr lang="zh-TW" sz="2400" b="1" kern="100" dirty="0">
                          <a:solidFill>
                            <a:srgbClr val="000066"/>
                          </a:solidFill>
                          <a:latin typeface="微軟正黑體" pitchFamily="34" charset="-120"/>
                          <a:ea typeface="微軟正黑體" pitchFamily="34" charset="-120"/>
                          <a:cs typeface="Times New Roman"/>
                        </a:rPr>
                        <a:t>班</a:t>
                      </a:r>
                    </a:p>
                  </a:txBody>
                  <a:tcPr marL="68580" marR="68580" marT="0" marB="0" anchor="ctr"/>
                </a:tc>
                <a:tc>
                  <a:txBody>
                    <a:bodyPr/>
                    <a:lstStyle/>
                    <a:p>
                      <a:pPr algn="ctr">
                        <a:spcAft>
                          <a:spcPts val="0"/>
                        </a:spcAft>
                      </a:pPr>
                      <a:r>
                        <a:rPr lang="zh-TW" sz="2400" b="1" kern="100" dirty="0" smtClean="0">
                          <a:solidFill>
                            <a:srgbClr val="000066"/>
                          </a:solidFill>
                          <a:latin typeface="微軟正黑體" pitchFamily="34" charset="-120"/>
                          <a:ea typeface="微軟正黑體" pitchFamily="34" charset="-120"/>
                          <a:cs typeface="Times New Roman"/>
                        </a:rPr>
                        <a:t>高雄</a:t>
                      </a:r>
                      <a:r>
                        <a:rPr lang="zh-TW" altLang="en-US" sz="2400" b="1" kern="100" dirty="0" smtClean="0">
                          <a:solidFill>
                            <a:srgbClr val="000066"/>
                          </a:solidFill>
                          <a:latin typeface="微軟正黑體" pitchFamily="34" charset="-120"/>
                          <a:ea typeface="微軟正黑體" pitchFamily="34" charset="-120"/>
                          <a:cs typeface="Times New Roman"/>
                        </a:rPr>
                        <a:t>中學</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kern="100" dirty="0" smtClean="0">
                          <a:solidFill>
                            <a:srgbClr val="000066"/>
                          </a:solidFill>
                          <a:latin typeface="微軟正黑體" pitchFamily="34" charset="-120"/>
                          <a:ea typeface="微軟正黑體" pitchFamily="34" charset="-120"/>
                          <a:cs typeface="Times New Roman"/>
                        </a:rPr>
                        <a:t>高雄中學獨招</a:t>
                      </a:r>
                      <a:endParaRPr lang="zh-TW" sz="2400" b="1" kern="100" dirty="0">
                        <a:solidFill>
                          <a:srgbClr val="000066"/>
                        </a:solidFill>
                        <a:latin typeface="微軟正黑體" pitchFamily="34" charset="-120"/>
                        <a:ea typeface="微軟正黑體" pitchFamily="34" charset="-120"/>
                        <a:cs typeface="Times New Roman"/>
                      </a:endParaRPr>
                    </a:p>
                  </a:txBody>
                  <a:tcPr marL="68580" marR="68580" marT="0" marB="0" anchor="ctr"/>
                </a:tc>
              </a:tr>
            </a:tbl>
          </a:graphicData>
        </a:graphic>
      </p:graphicFrame>
      <p:sp>
        <p:nvSpPr>
          <p:cNvPr id="5" name="投影片編號版面配置區 4"/>
          <p:cNvSpPr>
            <a:spLocks noGrp="1"/>
          </p:cNvSpPr>
          <p:nvPr>
            <p:ph type="sldNum" sz="quarter" idx="12"/>
          </p:nvPr>
        </p:nvSpPr>
        <p:spPr/>
        <p:txBody>
          <a:bodyPr/>
          <a:lstStyle/>
          <a:p>
            <a:fld id="{C626A7FB-7763-48E9-9335-C498E0FE9D73}" type="slidenum">
              <a:rPr lang="zh-TW" altLang="en-US" smtClean="0"/>
              <a:pPr/>
              <a:t>82</a:t>
            </a:fld>
            <a:endParaRPr lang="zh-TW" altLang="en-US"/>
          </a:p>
        </p:txBody>
      </p:sp>
    </p:spTree>
    <p:extLst>
      <p:ext uri="{BB962C8B-B14F-4D97-AF65-F5344CB8AC3E}">
        <p14:creationId xmlns:p14="http://schemas.microsoft.com/office/powerpoint/2010/main" val="17933098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標題 1"/>
          <p:cNvSpPr>
            <a:spLocks noGrp="1"/>
          </p:cNvSpPr>
          <p:nvPr>
            <p:ph type="title"/>
          </p:nvPr>
        </p:nvSpPr>
        <p:spPr>
          <a:xfrm>
            <a:off x="457200" y="274638"/>
            <a:ext cx="8229600" cy="850900"/>
          </a:xfrm>
        </p:spPr>
        <p:txBody>
          <a:bodyPr>
            <a:normAutofit/>
          </a:bodyPr>
          <a:lstStyle/>
          <a:p>
            <a:r>
              <a:rPr lang="zh-TW" altLang="en-US" sz="4900" dirty="0" smtClean="0"/>
              <a:t>音樂班</a:t>
            </a:r>
            <a:r>
              <a:rPr lang="en-US" altLang="zh-TW" sz="3200" b="1" dirty="0" smtClean="0">
                <a:solidFill>
                  <a:srgbClr val="FF0000"/>
                </a:solidFill>
              </a:rPr>
              <a:t>-</a:t>
            </a:r>
            <a:r>
              <a:rPr lang="zh-TW" altLang="en-US" sz="3200" b="1" dirty="0">
                <a:solidFill>
                  <a:srgbClr val="FF0000"/>
                </a:solidFill>
                <a:latin typeface="微軟正黑體" pitchFamily="34" charset="-120"/>
              </a:rPr>
              <a:t>招生管道與招生</a:t>
            </a:r>
            <a:r>
              <a:rPr lang="zh-TW" altLang="en-US" sz="3200" b="1" dirty="0" smtClean="0">
                <a:solidFill>
                  <a:srgbClr val="FF0000"/>
                </a:solidFill>
                <a:latin typeface="微軟正黑體" pitchFamily="34" charset="-120"/>
              </a:rPr>
              <a:t>名額</a:t>
            </a:r>
            <a:r>
              <a:rPr lang="en-US" altLang="zh-TW" sz="3200" b="1" dirty="0" smtClean="0">
                <a:solidFill>
                  <a:srgbClr val="FF0000"/>
                </a:solidFill>
                <a:latin typeface="微軟正黑體" pitchFamily="34" charset="-120"/>
              </a:rPr>
              <a:t>(107)</a:t>
            </a:r>
            <a:endParaRPr lang="zh-TW" altLang="en-US" sz="3200" b="1" dirty="0" smtClean="0">
              <a:solidFill>
                <a:srgbClr val="FF00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37620533"/>
              </p:ext>
            </p:extLst>
          </p:nvPr>
        </p:nvGraphicFramePr>
        <p:xfrm>
          <a:off x="357161" y="1318084"/>
          <a:ext cx="8329639" cy="5027438"/>
        </p:xfrm>
        <a:graphic>
          <a:graphicData uri="http://schemas.openxmlformats.org/drawingml/2006/table">
            <a:tbl>
              <a:tblPr firstRow="1" bandRow="1">
                <a:tableStyleId>{5C22544A-7EE6-4342-B048-85BDC9FD1C3A}</a:tableStyleId>
              </a:tblPr>
              <a:tblGrid>
                <a:gridCol w="2328848"/>
                <a:gridCol w="2286016"/>
                <a:gridCol w="2000264"/>
                <a:gridCol w="1714511"/>
              </a:tblGrid>
              <a:tr h="684000">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學 校 </a:t>
                      </a: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以競賽表現</a:t>
                      </a:r>
                      <a:r>
                        <a:rPr lang="zh-TW" sz="2800" b="1" kern="100" dirty="0" smtClean="0">
                          <a:solidFill>
                            <a:schemeClr val="bg1"/>
                          </a:solidFill>
                          <a:latin typeface="微軟正黑體" pitchFamily="34" charset="-120"/>
                          <a:ea typeface="微軟正黑體" pitchFamily="34" charset="-120"/>
                          <a:cs typeface="標楷體"/>
                        </a:rPr>
                        <a:t>入學招生</a:t>
                      </a:r>
                      <a:r>
                        <a:rPr lang="zh-TW" sz="2800" b="1" kern="100" dirty="0">
                          <a:solidFill>
                            <a:schemeClr val="bg1"/>
                          </a:solidFill>
                          <a:latin typeface="微軟正黑體" pitchFamily="34" charset="-120"/>
                          <a:ea typeface="微軟正黑體" pitchFamily="34" charset="-120"/>
                          <a:cs typeface="標楷體"/>
                        </a:rPr>
                        <a:t>名額</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甄選入學</a:t>
                      </a:r>
                      <a:r>
                        <a:rPr lang="zh-TW" sz="2800" b="1" kern="100" dirty="0" smtClean="0">
                          <a:solidFill>
                            <a:schemeClr val="bg1"/>
                          </a:solidFill>
                          <a:latin typeface="微軟正黑體" pitchFamily="34" charset="-120"/>
                          <a:ea typeface="微軟正黑體" pitchFamily="34" charset="-120"/>
                          <a:cs typeface="標楷體"/>
                        </a:rPr>
                        <a:t>分發招生</a:t>
                      </a:r>
                      <a:r>
                        <a:rPr lang="zh-TW" sz="2800" b="1" kern="100" dirty="0">
                          <a:solidFill>
                            <a:schemeClr val="bg1"/>
                          </a:solidFill>
                          <a:latin typeface="微軟正黑體" pitchFamily="34" charset="-120"/>
                          <a:ea typeface="微軟正黑體" pitchFamily="34" charset="-120"/>
                          <a:cs typeface="標楷體"/>
                        </a:rPr>
                        <a:t>名額</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招生名額</a:t>
                      </a:r>
                    </a:p>
                    <a:p>
                      <a:pPr algn="ctr">
                        <a:spcAft>
                          <a:spcPts val="0"/>
                        </a:spcAft>
                      </a:pPr>
                      <a:r>
                        <a:rPr lang="zh-TW" sz="2800" b="1" kern="100" dirty="0">
                          <a:solidFill>
                            <a:schemeClr val="bg1"/>
                          </a:solidFill>
                          <a:latin typeface="微軟正黑體" pitchFamily="34" charset="-120"/>
                          <a:ea typeface="微軟正黑體" pitchFamily="34" charset="-120"/>
                          <a:cs typeface="標楷體"/>
                        </a:rPr>
                        <a:t>總計</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r>
              <a:tr h="684000">
                <a:tc>
                  <a:txBody>
                    <a:bodyPr/>
                    <a:lstStyle/>
                    <a:p>
                      <a:pPr algn="ctr">
                        <a:spcAft>
                          <a:spcPts val="0"/>
                        </a:spcAft>
                      </a:pPr>
                      <a:r>
                        <a:rPr lang="zh-TW" sz="2800" b="1" kern="100" dirty="0">
                          <a:solidFill>
                            <a:srgbClr val="C00000"/>
                          </a:solidFill>
                          <a:latin typeface="微軟正黑體" pitchFamily="34" charset="-120"/>
                          <a:ea typeface="微軟正黑體" pitchFamily="34" charset="-120"/>
                          <a:cs typeface="標楷體"/>
                        </a:rPr>
                        <a:t>國立臺南</a:t>
                      </a:r>
                      <a:r>
                        <a:rPr lang="zh-TW" sz="2800" b="1" kern="100" dirty="0" smtClean="0">
                          <a:solidFill>
                            <a:srgbClr val="C00000"/>
                          </a:solidFill>
                          <a:latin typeface="微軟正黑體" pitchFamily="34" charset="-120"/>
                          <a:ea typeface="微軟正黑體" pitchFamily="34" charset="-120"/>
                          <a:cs typeface="標楷體"/>
                        </a:rPr>
                        <a:t>女中</a:t>
                      </a:r>
                      <a:r>
                        <a:rPr lang="en-US" sz="2800" b="1" kern="100" dirty="0" smtClean="0">
                          <a:solidFill>
                            <a:srgbClr val="C00000"/>
                          </a:solidFill>
                          <a:latin typeface="微軟正黑體" pitchFamily="34" charset="-120"/>
                          <a:ea typeface="微軟正黑體" pitchFamily="34" charset="-120"/>
                          <a:cs typeface="標楷體"/>
                        </a:rPr>
                        <a:t>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5</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25</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30</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r h="684000">
                <a:tc>
                  <a:txBody>
                    <a:bodyPr/>
                    <a:lstStyle/>
                    <a:p>
                      <a:pPr algn="ctr">
                        <a:spcAft>
                          <a:spcPts val="0"/>
                        </a:spcAft>
                      </a:pPr>
                      <a:r>
                        <a:rPr lang="zh-TW" sz="2800" b="1" kern="100" dirty="0" smtClean="0">
                          <a:solidFill>
                            <a:schemeClr val="tx1"/>
                          </a:solidFill>
                          <a:latin typeface="微軟正黑體" pitchFamily="34" charset="-120"/>
                          <a:ea typeface="微軟正黑體" pitchFamily="34" charset="-120"/>
                          <a:cs typeface="標楷體"/>
                        </a:rPr>
                        <a:t>巿</a:t>
                      </a:r>
                      <a:r>
                        <a:rPr lang="zh-TW" sz="2800" b="1" kern="100" dirty="0">
                          <a:solidFill>
                            <a:schemeClr val="tx1"/>
                          </a:solidFill>
                          <a:latin typeface="微軟正黑體" pitchFamily="34" charset="-120"/>
                          <a:ea typeface="微軟正黑體" pitchFamily="34" charset="-120"/>
                          <a:cs typeface="標楷體"/>
                        </a:rPr>
                        <a:t>立</a:t>
                      </a:r>
                      <a:r>
                        <a:rPr lang="zh-TW" sz="2800" b="1" kern="100" dirty="0" smtClean="0">
                          <a:solidFill>
                            <a:schemeClr val="tx1"/>
                          </a:solidFill>
                          <a:latin typeface="微軟正黑體" pitchFamily="34" charset="-120"/>
                          <a:ea typeface="微軟正黑體" pitchFamily="34" charset="-120"/>
                          <a:cs typeface="標楷體"/>
                        </a:rPr>
                        <a:t>高雄中學</a:t>
                      </a:r>
                      <a:r>
                        <a:rPr lang="en-US" sz="2800" b="1" kern="100" dirty="0" smtClean="0">
                          <a:solidFill>
                            <a:schemeClr val="tx1"/>
                          </a:solidFill>
                          <a:latin typeface="微軟正黑體" pitchFamily="34" charset="-120"/>
                          <a:ea typeface="微軟正黑體" pitchFamily="34" charset="-120"/>
                          <a:cs typeface="標楷體"/>
                        </a:rPr>
                        <a:t>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chemeClr val="tx1"/>
                          </a:solidFill>
                          <a:latin typeface="微軟正黑體" pitchFamily="34" charset="-120"/>
                          <a:ea typeface="微軟正黑體" pitchFamily="34" charset="-120"/>
                          <a:cs typeface="標楷體"/>
                        </a:rPr>
                        <a:t>3</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chemeClr val="tx1"/>
                          </a:solidFill>
                          <a:latin typeface="微軟正黑體" pitchFamily="34" charset="-120"/>
                          <a:ea typeface="微軟正黑體" pitchFamily="34" charset="-120"/>
                          <a:cs typeface="標楷體"/>
                        </a:rPr>
                        <a:t>27</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chemeClr val="tx1"/>
                          </a:solidFill>
                          <a:latin typeface="微軟正黑體" pitchFamily="34" charset="-120"/>
                          <a:ea typeface="微軟正黑體" pitchFamily="34" charset="-120"/>
                          <a:cs typeface="標楷體"/>
                        </a:rPr>
                        <a:t>30</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r>
              <a:tr h="684000">
                <a:tc>
                  <a:txBody>
                    <a:bodyPr/>
                    <a:lstStyle/>
                    <a:p>
                      <a:pPr algn="ctr">
                        <a:spcAft>
                          <a:spcPts val="0"/>
                        </a:spcAft>
                      </a:pPr>
                      <a:r>
                        <a:rPr lang="zh-TW" sz="2800" b="1" kern="100" dirty="0" smtClean="0">
                          <a:solidFill>
                            <a:srgbClr val="C00000"/>
                          </a:solidFill>
                          <a:latin typeface="微軟正黑體" pitchFamily="34" charset="-120"/>
                          <a:ea typeface="微軟正黑體" pitchFamily="34" charset="-120"/>
                          <a:cs typeface="標楷體"/>
                        </a:rPr>
                        <a:t>巿</a:t>
                      </a:r>
                      <a:r>
                        <a:rPr lang="zh-TW" sz="2800" b="1" kern="100" dirty="0">
                          <a:solidFill>
                            <a:srgbClr val="C00000"/>
                          </a:solidFill>
                          <a:latin typeface="微軟正黑體" pitchFamily="34" charset="-120"/>
                          <a:ea typeface="微軟正黑體" pitchFamily="34" charset="-120"/>
                          <a:cs typeface="標楷體"/>
                        </a:rPr>
                        <a:t>立新莊</a:t>
                      </a:r>
                      <a:r>
                        <a:rPr lang="zh-TW" sz="2800" b="1" kern="100" dirty="0" smtClean="0">
                          <a:solidFill>
                            <a:srgbClr val="C00000"/>
                          </a:solidFill>
                          <a:latin typeface="微軟正黑體" pitchFamily="34" charset="-120"/>
                          <a:ea typeface="微軟正黑體" pitchFamily="34" charset="-120"/>
                          <a:cs typeface="標楷體"/>
                        </a:rPr>
                        <a:t>高中</a:t>
                      </a:r>
                      <a:r>
                        <a:rPr lang="en-US" sz="2800" b="1" kern="100" dirty="0" smtClean="0">
                          <a:solidFill>
                            <a:srgbClr val="C00000"/>
                          </a:solidFill>
                          <a:latin typeface="微軟正黑體" pitchFamily="34" charset="-120"/>
                          <a:ea typeface="微軟正黑體" pitchFamily="34" charset="-120"/>
                          <a:cs typeface="標楷體"/>
                        </a:rPr>
                        <a:t>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5</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25</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30</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r h="684000">
                <a:tc>
                  <a:txBody>
                    <a:bodyPr/>
                    <a:lstStyle/>
                    <a:p>
                      <a:pPr algn="ctr">
                        <a:spcAft>
                          <a:spcPts val="0"/>
                        </a:spcAft>
                      </a:pPr>
                      <a:r>
                        <a:rPr lang="zh-TW" sz="2800" b="1" kern="100" dirty="0">
                          <a:solidFill>
                            <a:schemeClr val="tx1"/>
                          </a:solidFill>
                          <a:latin typeface="微軟正黑體" pitchFamily="34" charset="-120"/>
                          <a:ea typeface="微軟正黑體" pitchFamily="34" charset="-120"/>
                          <a:cs typeface="標楷體"/>
                        </a:rPr>
                        <a:t>國立鳳新</a:t>
                      </a:r>
                      <a:r>
                        <a:rPr lang="zh-TW" sz="2800" b="1" kern="100" dirty="0" smtClean="0">
                          <a:solidFill>
                            <a:schemeClr val="tx1"/>
                          </a:solidFill>
                          <a:latin typeface="微軟正黑體" pitchFamily="34" charset="-120"/>
                          <a:ea typeface="微軟正黑體" pitchFamily="34" charset="-120"/>
                          <a:cs typeface="標楷體"/>
                        </a:rPr>
                        <a:t>高中</a:t>
                      </a:r>
                      <a:r>
                        <a:rPr lang="en-US" sz="2800" b="1" kern="100" dirty="0" smtClean="0">
                          <a:solidFill>
                            <a:schemeClr val="tx1"/>
                          </a:solidFill>
                          <a:latin typeface="微軟正黑體" pitchFamily="34" charset="-120"/>
                          <a:ea typeface="微軟正黑體" pitchFamily="34" charset="-120"/>
                          <a:cs typeface="標楷體"/>
                        </a:rPr>
                        <a:t>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chemeClr val="tx1"/>
                          </a:solidFill>
                          <a:latin typeface="微軟正黑體" pitchFamily="34" charset="-120"/>
                          <a:ea typeface="微軟正黑體" pitchFamily="34" charset="-120"/>
                          <a:cs typeface="標楷體"/>
                        </a:rPr>
                        <a:t>7</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chemeClr val="tx1"/>
                          </a:solidFill>
                          <a:latin typeface="微軟正黑體" pitchFamily="34" charset="-120"/>
                          <a:ea typeface="微軟正黑體" pitchFamily="34" charset="-120"/>
                          <a:cs typeface="標楷體"/>
                        </a:rPr>
                        <a:t>23</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chemeClr val="tx1"/>
                          </a:solidFill>
                          <a:latin typeface="微軟正黑體" pitchFamily="34" charset="-120"/>
                          <a:ea typeface="微軟正黑體" pitchFamily="34" charset="-120"/>
                          <a:cs typeface="標楷體"/>
                        </a:rPr>
                        <a:t>30</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r>
              <a:tr h="717918">
                <a:tc>
                  <a:txBody>
                    <a:bodyPr/>
                    <a:lstStyle/>
                    <a:p>
                      <a:pPr algn="ctr">
                        <a:spcAft>
                          <a:spcPts val="0"/>
                        </a:spcAft>
                      </a:pPr>
                      <a:r>
                        <a:rPr lang="zh-TW" altLang="en-US" sz="2800" b="1" kern="100" dirty="0" smtClean="0">
                          <a:solidFill>
                            <a:srgbClr val="C00000"/>
                          </a:solidFill>
                          <a:latin typeface="微軟正黑體" pitchFamily="34" charset="-120"/>
                          <a:ea typeface="微軟正黑體" pitchFamily="34" charset="-120"/>
                          <a:cs typeface="標楷體"/>
                        </a:rPr>
                        <a:t>市立新興高中</a:t>
                      </a:r>
                      <a:endParaRPr lang="en-US" altLang="zh-TW" sz="2800" b="1" kern="100" dirty="0" smtClean="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5</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25</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altLang="zh-TW" sz="2800" b="1" kern="100" dirty="0" smtClean="0">
                          <a:solidFill>
                            <a:srgbClr val="C00000"/>
                          </a:solidFill>
                          <a:latin typeface="微軟正黑體" pitchFamily="34" charset="-120"/>
                          <a:ea typeface="微軟正黑體" pitchFamily="34" charset="-120"/>
                          <a:cs typeface="標楷體"/>
                        </a:rPr>
                        <a:t>30</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r h="720080">
                <a:tc>
                  <a:txBody>
                    <a:bodyPr/>
                    <a:lstStyle/>
                    <a:p>
                      <a:pPr marL="0" algn="ctr" defTabSz="914400" rtl="0" eaLnBrk="1" latinLnBrk="0" hangingPunct="1">
                        <a:spcAft>
                          <a:spcPts val="0"/>
                        </a:spcAft>
                      </a:pPr>
                      <a:r>
                        <a:rPr lang="zh-TW" altLang="zh-TW" sz="2800" b="1" kern="100" dirty="0" smtClean="0">
                          <a:solidFill>
                            <a:schemeClr val="tx1"/>
                          </a:solidFill>
                          <a:latin typeface="微軟正黑體" pitchFamily="34" charset="-120"/>
                          <a:ea typeface="微軟正黑體" pitchFamily="34" charset="-120"/>
                          <a:cs typeface="標楷體"/>
                        </a:rPr>
                        <a:t>國立屏東女中</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marL="0" algn="ctr" defTabSz="914400" rtl="0" eaLnBrk="1" latinLnBrk="0" hangingPunct="1">
                        <a:spcAft>
                          <a:spcPts val="0"/>
                        </a:spcAft>
                      </a:pPr>
                      <a:r>
                        <a:rPr lang="en-US" altLang="zh-TW" sz="2800" b="1" kern="100" dirty="0" smtClean="0">
                          <a:solidFill>
                            <a:schemeClr val="tx1"/>
                          </a:solidFill>
                          <a:latin typeface="微軟正黑體" pitchFamily="34" charset="-120"/>
                          <a:ea typeface="微軟正黑體" pitchFamily="34" charset="-120"/>
                          <a:cs typeface="標楷體"/>
                        </a:rPr>
                        <a:t>8</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marL="0" algn="ctr" defTabSz="914400" rtl="0" eaLnBrk="1" latinLnBrk="0" hangingPunct="1">
                        <a:spcAft>
                          <a:spcPts val="0"/>
                        </a:spcAft>
                      </a:pPr>
                      <a:r>
                        <a:rPr lang="en-US" altLang="zh-TW" sz="2800" b="1" kern="100" dirty="0" smtClean="0">
                          <a:solidFill>
                            <a:schemeClr val="tx1"/>
                          </a:solidFill>
                          <a:latin typeface="微軟正黑體" pitchFamily="34" charset="-120"/>
                          <a:ea typeface="微軟正黑體" pitchFamily="34" charset="-120"/>
                          <a:cs typeface="標楷體"/>
                        </a:rPr>
                        <a:t>22</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marL="0" algn="ctr" defTabSz="914400" rtl="0" eaLnBrk="1" latinLnBrk="0" hangingPunct="1">
                        <a:spcAft>
                          <a:spcPts val="0"/>
                        </a:spcAft>
                      </a:pPr>
                      <a:r>
                        <a:rPr lang="en-US" altLang="zh-TW" sz="2800" b="1" kern="100" dirty="0" smtClean="0">
                          <a:solidFill>
                            <a:schemeClr val="tx1"/>
                          </a:solidFill>
                          <a:latin typeface="微軟正黑體" pitchFamily="34" charset="-120"/>
                          <a:ea typeface="微軟正黑體" pitchFamily="34" charset="-120"/>
                          <a:cs typeface="標楷體"/>
                        </a:rPr>
                        <a:t>30</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r>
            </a:tbl>
          </a:graphicData>
        </a:graphic>
      </p:graphicFrame>
      <p:sp>
        <p:nvSpPr>
          <p:cNvPr id="7" name="投影片編號版面配置區 6"/>
          <p:cNvSpPr>
            <a:spLocks noGrp="1"/>
          </p:cNvSpPr>
          <p:nvPr>
            <p:ph type="sldNum" sz="quarter" idx="12"/>
          </p:nvPr>
        </p:nvSpPr>
        <p:spPr/>
        <p:txBody>
          <a:bodyPr/>
          <a:lstStyle/>
          <a:p>
            <a:pPr>
              <a:defRPr/>
            </a:pPr>
            <a:fld id="{EB8EB13E-2C78-485C-8429-9DFB48A95B0D}" type="slidenum">
              <a:rPr lang="zh-TW" altLang="en-US"/>
              <a:pPr>
                <a:defRPr/>
              </a:pPr>
              <a:t>83</a:t>
            </a:fld>
            <a:endParaRPr lang="zh-TW" altLang="en-US"/>
          </a:p>
        </p:txBody>
      </p:sp>
    </p:spTree>
    <p:extLst>
      <p:ext uri="{BB962C8B-B14F-4D97-AF65-F5344CB8AC3E}">
        <p14:creationId xmlns:p14="http://schemas.microsoft.com/office/powerpoint/2010/main" val="2565331826"/>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標題 1"/>
          <p:cNvSpPr>
            <a:spLocks noGrp="1"/>
          </p:cNvSpPr>
          <p:nvPr>
            <p:ph type="title"/>
          </p:nvPr>
        </p:nvSpPr>
        <p:spPr>
          <a:xfrm>
            <a:off x="457200" y="274638"/>
            <a:ext cx="8229600" cy="850900"/>
          </a:xfrm>
        </p:spPr>
        <p:txBody>
          <a:bodyPr>
            <a:normAutofit/>
          </a:bodyPr>
          <a:lstStyle/>
          <a:p>
            <a:r>
              <a:rPr lang="zh-TW" altLang="en-US" dirty="0" smtClean="0"/>
              <a:t>音樂班</a:t>
            </a:r>
            <a:r>
              <a:rPr lang="en-US" altLang="zh-TW" sz="3200" b="1" dirty="0" smtClean="0">
                <a:solidFill>
                  <a:srgbClr val="FF0000"/>
                </a:solidFill>
              </a:rPr>
              <a:t>-</a:t>
            </a:r>
            <a:r>
              <a:rPr lang="zh-TW" altLang="zh-TW" sz="3200" b="1" kern="100" dirty="0">
                <a:solidFill>
                  <a:srgbClr val="FF0000"/>
                </a:solidFill>
                <a:latin typeface="微軟正黑體" pitchFamily="34" charset="-120"/>
                <a:cs typeface="標楷體"/>
              </a:rPr>
              <a:t>術科測驗</a:t>
            </a:r>
            <a:r>
              <a:rPr lang="zh-TW" altLang="zh-TW" sz="3200" b="1" kern="100" dirty="0" smtClean="0">
                <a:solidFill>
                  <a:srgbClr val="FF0000"/>
                </a:solidFill>
                <a:latin typeface="微軟正黑體" pitchFamily="34" charset="-120"/>
                <a:cs typeface="標楷體"/>
              </a:rPr>
              <a:t>成績</a:t>
            </a:r>
            <a:r>
              <a:rPr lang="en-US" altLang="zh-TW" sz="3200" b="1" dirty="0" smtClean="0">
                <a:solidFill>
                  <a:srgbClr val="FF0000"/>
                </a:solidFill>
              </a:rPr>
              <a:t> (107)</a:t>
            </a:r>
            <a:endParaRPr lang="zh-TW" altLang="en-US" sz="3200" b="1" dirty="0" smtClean="0">
              <a:solidFill>
                <a:srgbClr val="FF00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06140865"/>
              </p:ext>
            </p:extLst>
          </p:nvPr>
        </p:nvGraphicFramePr>
        <p:xfrm>
          <a:off x="457200" y="1700808"/>
          <a:ext cx="8229600" cy="4309440"/>
        </p:xfrm>
        <a:graphic>
          <a:graphicData uri="http://schemas.openxmlformats.org/drawingml/2006/table">
            <a:tbl>
              <a:tblPr firstRow="1" bandRow="1">
                <a:tableStyleId>{5C22544A-7EE6-4342-B048-85BDC9FD1C3A}</a:tableStyleId>
              </a:tblPr>
              <a:tblGrid>
                <a:gridCol w="2900354"/>
                <a:gridCol w="2500330"/>
                <a:gridCol w="2828916"/>
              </a:tblGrid>
              <a:tr h="576000">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科目</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滿分</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加權採計方式</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r>
              <a:tr h="576000">
                <a:tc>
                  <a:txBody>
                    <a:bodyPr/>
                    <a:lstStyle/>
                    <a:p>
                      <a:pPr algn="ctr">
                        <a:spcAft>
                          <a:spcPts val="0"/>
                        </a:spcAft>
                      </a:pPr>
                      <a:r>
                        <a:rPr lang="zh-TW" sz="2800" b="1" kern="100" dirty="0">
                          <a:solidFill>
                            <a:srgbClr val="C00000"/>
                          </a:solidFill>
                          <a:latin typeface="微軟正黑體" pitchFamily="34" charset="-120"/>
                          <a:ea typeface="微軟正黑體" pitchFamily="34" charset="-120"/>
                          <a:cs typeface="標楷體"/>
                        </a:rPr>
                        <a:t>主修</a:t>
                      </a:r>
                      <a:r>
                        <a:rPr lang="en-US" sz="2800" b="1" kern="100" dirty="0">
                          <a:solidFill>
                            <a:srgbClr val="C00000"/>
                          </a:solidFill>
                          <a:latin typeface="微軟正黑體" pitchFamily="34" charset="-120"/>
                          <a:ea typeface="微軟正黑體" pitchFamily="34" charset="-120"/>
                          <a:cs typeface="標楷體"/>
                        </a:rPr>
                        <a:t>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rgbClr val="C00000"/>
                          </a:solidFill>
                          <a:latin typeface="微軟正黑體" pitchFamily="34" charset="-120"/>
                          <a:ea typeface="微軟正黑體" pitchFamily="34" charset="-120"/>
                          <a:cs typeface="標楷體"/>
                        </a:rPr>
                        <a:t>100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rgbClr val="C00000"/>
                          </a:solidFill>
                          <a:latin typeface="微軟正黑體" pitchFamily="34" charset="-120"/>
                          <a:ea typeface="微軟正黑體" pitchFamily="34" charset="-120"/>
                          <a:cs typeface="標楷體"/>
                        </a:rPr>
                        <a:t>×5.0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r h="576000">
                <a:tc>
                  <a:txBody>
                    <a:bodyPr/>
                    <a:lstStyle/>
                    <a:p>
                      <a:pPr algn="ctr">
                        <a:spcAft>
                          <a:spcPts val="0"/>
                        </a:spcAft>
                      </a:pPr>
                      <a:r>
                        <a:rPr lang="zh-TW" sz="2800" b="1" kern="100" dirty="0">
                          <a:solidFill>
                            <a:schemeClr val="tx1"/>
                          </a:solidFill>
                          <a:latin typeface="微軟正黑體" pitchFamily="34" charset="-120"/>
                          <a:ea typeface="微軟正黑體" pitchFamily="34" charset="-120"/>
                          <a:cs typeface="標楷體"/>
                        </a:rPr>
                        <a:t>副修</a:t>
                      </a:r>
                      <a:r>
                        <a:rPr lang="en-US" sz="2800" b="1" kern="100" dirty="0">
                          <a:solidFill>
                            <a:schemeClr val="tx1"/>
                          </a:solidFill>
                          <a:latin typeface="微軟正黑體" pitchFamily="34" charset="-120"/>
                          <a:ea typeface="微軟正黑體" pitchFamily="34" charset="-120"/>
                          <a:cs typeface="標楷體"/>
                        </a:rPr>
                        <a:t>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chemeClr val="tx1"/>
                          </a:solidFill>
                          <a:latin typeface="微軟正黑體" pitchFamily="34" charset="-120"/>
                          <a:ea typeface="微軟正黑體" pitchFamily="34" charset="-120"/>
                          <a:cs typeface="標楷體"/>
                        </a:rPr>
                        <a:t>100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chemeClr val="tx1"/>
                          </a:solidFill>
                          <a:latin typeface="微軟正黑體" pitchFamily="34" charset="-120"/>
                          <a:ea typeface="微軟正黑體" pitchFamily="34" charset="-120"/>
                          <a:cs typeface="標楷體"/>
                        </a:rPr>
                        <a:t>×2.0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r>
              <a:tr h="576000">
                <a:tc>
                  <a:txBody>
                    <a:bodyPr/>
                    <a:lstStyle/>
                    <a:p>
                      <a:pPr algn="ctr">
                        <a:spcAft>
                          <a:spcPts val="0"/>
                        </a:spcAft>
                      </a:pPr>
                      <a:r>
                        <a:rPr lang="zh-TW" sz="2800" b="1" kern="100" dirty="0">
                          <a:solidFill>
                            <a:srgbClr val="C00000"/>
                          </a:solidFill>
                          <a:latin typeface="微軟正黑體" pitchFamily="34" charset="-120"/>
                          <a:ea typeface="微軟正黑體" pitchFamily="34" charset="-120"/>
                          <a:cs typeface="標楷體"/>
                        </a:rPr>
                        <a:t>聽寫</a:t>
                      </a:r>
                      <a:r>
                        <a:rPr lang="en-US" sz="2800" b="1" kern="100" dirty="0">
                          <a:solidFill>
                            <a:srgbClr val="C00000"/>
                          </a:solidFill>
                          <a:latin typeface="微軟正黑體" pitchFamily="34" charset="-120"/>
                          <a:ea typeface="微軟正黑體" pitchFamily="34" charset="-120"/>
                          <a:cs typeface="標楷體"/>
                        </a:rPr>
                        <a:t>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rgbClr val="C00000"/>
                          </a:solidFill>
                          <a:latin typeface="微軟正黑體" pitchFamily="34" charset="-120"/>
                          <a:ea typeface="微軟正黑體" pitchFamily="34" charset="-120"/>
                          <a:cs typeface="標楷體"/>
                        </a:rPr>
                        <a:t>100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rgbClr val="C00000"/>
                          </a:solidFill>
                          <a:latin typeface="微軟正黑體" pitchFamily="34" charset="-120"/>
                          <a:ea typeface="微軟正黑體" pitchFamily="34" charset="-120"/>
                          <a:cs typeface="標楷體"/>
                        </a:rPr>
                        <a:t>×1.0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r h="576000">
                <a:tc>
                  <a:txBody>
                    <a:bodyPr/>
                    <a:lstStyle/>
                    <a:p>
                      <a:pPr algn="ctr">
                        <a:spcAft>
                          <a:spcPts val="0"/>
                        </a:spcAft>
                      </a:pPr>
                      <a:r>
                        <a:rPr lang="zh-TW" sz="2800" b="1" kern="100" dirty="0">
                          <a:solidFill>
                            <a:schemeClr val="tx1"/>
                          </a:solidFill>
                          <a:latin typeface="微軟正黑體" pitchFamily="34" charset="-120"/>
                          <a:ea typeface="微軟正黑體" pitchFamily="34" charset="-120"/>
                          <a:cs typeface="標楷體"/>
                        </a:rPr>
                        <a:t>樂理與基礎和聲</a:t>
                      </a:r>
                      <a:r>
                        <a:rPr lang="en-US" sz="2800" b="1" kern="100" dirty="0">
                          <a:solidFill>
                            <a:schemeClr val="tx1"/>
                          </a:solidFill>
                          <a:latin typeface="微軟正黑體" pitchFamily="34" charset="-120"/>
                          <a:ea typeface="微軟正黑體" pitchFamily="34" charset="-120"/>
                          <a:cs typeface="標楷體"/>
                        </a:rPr>
                        <a:t>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chemeClr val="tx1"/>
                          </a:solidFill>
                          <a:latin typeface="微軟正黑體" pitchFamily="34" charset="-120"/>
                          <a:ea typeface="微軟正黑體" pitchFamily="34" charset="-120"/>
                          <a:cs typeface="標楷體"/>
                        </a:rPr>
                        <a:t>100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chemeClr val="tx1"/>
                          </a:solidFill>
                          <a:latin typeface="微軟正黑體" pitchFamily="34" charset="-120"/>
                          <a:ea typeface="微軟正黑體" pitchFamily="34" charset="-120"/>
                          <a:cs typeface="標楷體"/>
                        </a:rPr>
                        <a:t>×1.0 </a:t>
                      </a:r>
                      <a:endParaRPr lang="zh-TW" sz="2800" b="1" kern="100" dirty="0">
                        <a:solidFill>
                          <a:schemeClr val="tx1"/>
                        </a:solidFill>
                        <a:latin typeface="微軟正黑體" pitchFamily="34" charset="-120"/>
                        <a:ea typeface="微軟正黑體" pitchFamily="34" charset="-120"/>
                        <a:cs typeface="標楷體"/>
                      </a:endParaRPr>
                    </a:p>
                  </a:txBody>
                  <a:tcPr marL="68580" marR="68580" marT="0" marB="0" anchor="ctr"/>
                </a:tc>
              </a:tr>
              <a:tr h="576000">
                <a:tc>
                  <a:txBody>
                    <a:bodyPr/>
                    <a:lstStyle/>
                    <a:p>
                      <a:pPr algn="ctr">
                        <a:spcAft>
                          <a:spcPts val="0"/>
                        </a:spcAft>
                      </a:pPr>
                      <a:r>
                        <a:rPr lang="zh-TW" sz="2800" b="1" kern="100" dirty="0">
                          <a:solidFill>
                            <a:srgbClr val="C00000"/>
                          </a:solidFill>
                          <a:latin typeface="微軟正黑體" pitchFamily="34" charset="-120"/>
                          <a:ea typeface="微軟正黑體" pitchFamily="34" charset="-120"/>
                          <a:cs typeface="標楷體"/>
                        </a:rPr>
                        <a:t>視唱</a:t>
                      </a:r>
                      <a:r>
                        <a:rPr lang="en-US" sz="2800" b="1" kern="100" dirty="0">
                          <a:solidFill>
                            <a:srgbClr val="C00000"/>
                          </a:solidFill>
                          <a:latin typeface="微軟正黑體" pitchFamily="34" charset="-120"/>
                          <a:ea typeface="微軟正黑體" pitchFamily="34" charset="-120"/>
                          <a:cs typeface="標楷體"/>
                        </a:rPr>
                        <a:t>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rgbClr val="C00000"/>
                          </a:solidFill>
                          <a:latin typeface="微軟正黑體" pitchFamily="34" charset="-120"/>
                          <a:ea typeface="微軟正黑體" pitchFamily="34" charset="-120"/>
                          <a:cs typeface="標楷體"/>
                        </a:rPr>
                        <a:t>100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a:txBody>
                    <a:bodyPr/>
                    <a:lstStyle/>
                    <a:p>
                      <a:pPr algn="ctr">
                        <a:spcAft>
                          <a:spcPts val="0"/>
                        </a:spcAft>
                      </a:pPr>
                      <a:r>
                        <a:rPr lang="en-US" sz="2800" b="1" kern="100" dirty="0">
                          <a:solidFill>
                            <a:srgbClr val="C00000"/>
                          </a:solidFill>
                          <a:latin typeface="微軟正黑體" pitchFamily="34" charset="-120"/>
                          <a:ea typeface="微軟正黑體" pitchFamily="34" charset="-120"/>
                          <a:cs typeface="標楷體"/>
                        </a:rPr>
                        <a:t>×1.0 </a:t>
                      </a: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r h="576000">
                <a:tc gridSpan="3">
                  <a:txBody>
                    <a:bodyPr/>
                    <a:lstStyle/>
                    <a:p>
                      <a:pPr marL="2057400" marR="0" lvl="0" indent="-205740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chemeClr val="tx1"/>
                          </a:solidFill>
                          <a:latin typeface="微軟正黑體" pitchFamily="34" charset="-120"/>
                          <a:ea typeface="微軟正黑體" pitchFamily="34" charset="-120"/>
                        </a:rPr>
                        <a:t>甄選總成績＝</a:t>
                      </a:r>
                      <a:r>
                        <a:rPr lang="zh-TW" altLang="en-US" sz="2800" b="1" u="sng" dirty="0" smtClean="0">
                          <a:solidFill>
                            <a:schemeClr val="tx1"/>
                          </a:solidFill>
                          <a:latin typeface="微軟正黑體" pitchFamily="34" charset="-120"/>
                          <a:ea typeface="微軟正黑體" pitchFamily="34" charset="-120"/>
                        </a:rPr>
                        <a:t>主修</a:t>
                      </a:r>
                      <a:r>
                        <a:rPr lang="en-US" altLang="en-US" sz="2800" b="1" u="sng" dirty="0" smtClean="0">
                          <a:solidFill>
                            <a:schemeClr val="tx1"/>
                          </a:solidFill>
                          <a:latin typeface="微軟正黑體" pitchFamily="34" charset="-120"/>
                          <a:ea typeface="微軟正黑體" pitchFamily="34" charset="-120"/>
                        </a:rPr>
                        <a:t>×5.0</a:t>
                      </a:r>
                      <a:r>
                        <a:rPr lang="zh-TW" altLang="en-US" sz="2800" b="1" dirty="0" smtClean="0">
                          <a:solidFill>
                            <a:schemeClr val="tx1"/>
                          </a:solidFill>
                          <a:latin typeface="微軟正黑體" pitchFamily="34" charset="-120"/>
                          <a:ea typeface="微軟正黑體" pitchFamily="34" charset="-120"/>
                        </a:rPr>
                        <a:t>＋</a:t>
                      </a:r>
                      <a:r>
                        <a:rPr lang="zh-TW" altLang="en-US" sz="2800" b="1" u="sng" dirty="0" smtClean="0">
                          <a:solidFill>
                            <a:schemeClr val="tx1"/>
                          </a:solidFill>
                          <a:latin typeface="微軟正黑體" pitchFamily="34" charset="-120"/>
                          <a:ea typeface="微軟正黑體" pitchFamily="34" charset="-120"/>
                        </a:rPr>
                        <a:t>副修</a:t>
                      </a:r>
                      <a:r>
                        <a:rPr lang="en-US" altLang="en-US" sz="2800" b="1" u="sng" dirty="0" smtClean="0">
                          <a:solidFill>
                            <a:schemeClr val="tx1"/>
                          </a:solidFill>
                          <a:latin typeface="微軟正黑體" pitchFamily="34" charset="-120"/>
                          <a:ea typeface="微軟正黑體" pitchFamily="34" charset="-120"/>
                        </a:rPr>
                        <a:t>×2.0</a:t>
                      </a:r>
                      <a:r>
                        <a:rPr lang="zh-TW" altLang="en-US" sz="2800" b="1" dirty="0" smtClean="0">
                          <a:solidFill>
                            <a:schemeClr val="tx1"/>
                          </a:solidFill>
                          <a:latin typeface="微軟正黑體" pitchFamily="34" charset="-120"/>
                          <a:ea typeface="微軟正黑體" pitchFamily="34" charset="-120"/>
                        </a:rPr>
                        <a:t>＋</a:t>
                      </a:r>
                      <a:r>
                        <a:rPr lang="zh-TW" altLang="en-US" sz="2800" b="1" u="sng" dirty="0" smtClean="0">
                          <a:solidFill>
                            <a:schemeClr val="tx1"/>
                          </a:solidFill>
                          <a:latin typeface="微軟正黑體" pitchFamily="34" charset="-120"/>
                          <a:ea typeface="微軟正黑體" pitchFamily="34" charset="-120"/>
                        </a:rPr>
                        <a:t>聽寫</a:t>
                      </a:r>
                      <a:r>
                        <a:rPr lang="en-US" altLang="en-US" sz="2800" b="1" u="sng" dirty="0" smtClean="0">
                          <a:solidFill>
                            <a:schemeClr val="tx1"/>
                          </a:solidFill>
                          <a:latin typeface="微軟正黑體" pitchFamily="34" charset="-120"/>
                          <a:ea typeface="微軟正黑體" pitchFamily="34" charset="-120"/>
                        </a:rPr>
                        <a:t>×1.0</a:t>
                      </a:r>
                    </a:p>
                    <a:p>
                      <a:pPr marL="205740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chemeClr val="tx1"/>
                          </a:solidFill>
                          <a:latin typeface="微軟正黑體" pitchFamily="34" charset="-120"/>
                          <a:ea typeface="微軟正黑體" pitchFamily="34" charset="-120"/>
                        </a:rPr>
                        <a:t>＋</a:t>
                      </a:r>
                      <a:r>
                        <a:rPr lang="zh-TW" altLang="en-US" sz="2800" b="1" u="sng" dirty="0" smtClean="0">
                          <a:solidFill>
                            <a:schemeClr val="tx1"/>
                          </a:solidFill>
                          <a:latin typeface="微軟正黑體" pitchFamily="34" charset="-120"/>
                          <a:ea typeface="微軟正黑體" pitchFamily="34" charset="-120"/>
                        </a:rPr>
                        <a:t>樂理與基礎和聲</a:t>
                      </a:r>
                      <a:r>
                        <a:rPr lang="en-US" altLang="en-US" sz="2800" b="1" u="sng" dirty="0" smtClean="0">
                          <a:solidFill>
                            <a:schemeClr val="tx1"/>
                          </a:solidFill>
                          <a:latin typeface="微軟正黑體" pitchFamily="34" charset="-120"/>
                          <a:ea typeface="微軟正黑體" pitchFamily="34" charset="-120"/>
                        </a:rPr>
                        <a:t>×1.0</a:t>
                      </a:r>
                      <a:r>
                        <a:rPr lang="zh-TW" altLang="en-US" sz="2800" b="1" dirty="0" smtClean="0">
                          <a:solidFill>
                            <a:schemeClr val="tx1"/>
                          </a:solidFill>
                          <a:latin typeface="微軟正黑體" pitchFamily="34" charset="-120"/>
                          <a:ea typeface="微軟正黑體" pitchFamily="34" charset="-120"/>
                        </a:rPr>
                        <a:t>＋</a:t>
                      </a:r>
                      <a:r>
                        <a:rPr lang="zh-TW" altLang="en-US" sz="2800" b="1" u="sng" dirty="0" smtClean="0">
                          <a:solidFill>
                            <a:schemeClr val="tx1"/>
                          </a:solidFill>
                          <a:latin typeface="微軟正黑體" pitchFamily="34" charset="-120"/>
                          <a:ea typeface="微軟正黑體" pitchFamily="34" charset="-120"/>
                        </a:rPr>
                        <a:t>視唱</a:t>
                      </a:r>
                      <a:r>
                        <a:rPr lang="en-US" altLang="en-US" sz="2800" b="1" u="sng" dirty="0" smtClean="0">
                          <a:solidFill>
                            <a:schemeClr val="tx1"/>
                          </a:solidFill>
                          <a:latin typeface="微軟正黑體" pitchFamily="34" charset="-120"/>
                          <a:ea typeface="微軟正黑體" pitchFamily="34" charset="-120"/>
                        </a:rPr>
                        <a:t>×1.0</a:t>
                      </a:r>
                      <a:endParaRPr lang="zh-TW" altLang="en-US" sz="2800" b="1" u="sng" dirty="0" smtClean="0">
                        <a:solidFill>
                          <a:schemeClr val="tx1"/>
                        </a:solidFill>
                        <a:latin typeface="微軟正黑體" pitchFamily="34" charset="-120"/>
                        <a:ea typeface="微軟正黑體" pitchFamily="34" charset="-120"/>
                      </a:endParaRPr>
                    </a:p>
                  </a:txBody>
                  <a:tcPr marL="68580" marR="68580" marT="0" marB="0" anchor="ctr"/>
                </a:tc>
                <a:tc hMerge="1">
                  <a:txBody>
                    <a:bodyPr/>
                    <a:lstStyle/>
                    <a:p>
                      <a:pPr algn="ctr">
                        <a:spcAft>
                          <a:spcPts val="0"/>
                        </a:spcAft>
                      </a:pP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c hMerge="1">
                  <a:txBody>
                    <a:bodyPr/>
                    <a:lstStyle/>
                    <a:p>
                      <a:pPr algn="ctr">
                        <a:spcAft>
                          <a:spcPts val="0"/>
                        </a:spcAft>
                      </a:pPr>
                      <a:endParaRPr lang="zh-TW" sz="2800" b="1" kern="100" dirty="0">
                        <a:solidFill>
                          <a:srgbClr val="C00000"/>
                        </a:solidFill>
                        <a:latin typeface="微軟正黑體" pitchFamily="34" charset="-120"/>
                        <a:ea typeface="微軟正黑體" pitchFamily="34" charset="-120"/>
                        <a:cs typeface="標楷體"/>
                      </a:endParaRPr>
                    </a:p>
                  </a:txBody>
                  <a:tcPr marL="68580" marR="68580" marT="0" marB="0" anchor="ctr"/>
                </a:tc>
              </a:tr>
            </a:tbl>
          </a:graphicData>
        </a:graphic>
      </p:graphicFrame>
      <p:sp>
        <p:nvSpPr>
          <p:cNvPr id="6" name="投影片編號版面配置區 5"/>
          <p:cNvSpPr>
            <a:spLocks noGrp="1"/>
          </p:cNvSpPr>
          <p:nvPr>
            <p:ph type="sldNum" sz="quarter" idx="12"/>
          </p:nvPr>
        </p:nvSpPr>
        <p:spPr/>
        <p:txBody>
          <a:bodyPr/>
          <a:lstStyle/>
          <a:p>
            <a:pPr>
              <a:defRPr/>
            </a:pPr>
            <a:fld id="{C30D6E22-22B2-4B92-AF95-D95C06E4B577}" type="slidenum">
              <a:rPr lang="zh-TW" altLang="en-US"/>
              <a:pPr>
                <a:defRPr/>
              </a:pPr>
              <a:t>84</a:t>
            </a:fld>
            <a:endParaRPr lang="zh-TW" altLang="en-US"/>
          </a:p>
        </p:txBody>
      </p:sp>
    </p:spTree>
    <p:extLst>
      <p:ext uri="{BB962C8B-B14F-4D97-AF65-F5344CB8AC3E}">
        <p14:creationId xmlns:p14="http://schemas.microsoft.com/office/powerpoint/2010/main" val="310383206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標題 1"/>
          <p:cNvSpPr>
            <a:spLocks noGrp="1"/>
          </p:cNvSpPr>
          <p:nvPr>
            <p:ph type="title"/>
          </p:nvPr>
        </p:nvSpPr>
        <p:spPr>
          <a:xfrm>
            <a:off x="457200" y="274638"/>
            <a:ext cx="8229600" cy="850900"/>
          </a:xfrm>
        </p:spPr>
        <p:txBody>
          <a:bodyPr>
            <a:normAutofit/>
          </a:bodyPr>
          <a:lstStyle/>
          <a:p>
            <a:r>
              <a:rPr lang="zh-TW" altLang="en-US" dirty="0" smtClean="0"/>
              <a:t>音樂班</a:t>
            </a:r>
            <a:r>
              <a:rPr lang="en-US" altLang="zh-TW" sz="3200" b="1" dirty="0" smtClean="0">
                <a:solidFill>
                  <a:srgbClr val="FF0000"/>
                </a:solidFill>
              </a:rPr>
              <a:t>-</a:t>
            </a:r>
            <a:r>
              <a:rPr lang="zh-TW" altLang="en-US" sz="3200" b="1" dirty="0" smtClean="0">
                <a:solidFill>
                  <a:srgbClr val="FF0000"/>
                </a:solidFill>
                <a:latin typeface="微軟正黑體" pitchFamily="34" charset="-120"/>
              </a:rPr>
              <a:t>選校</a:t>
            </a:r>
            <a:r>
              <a:rPr lang="zh-TW" altLang="en-US" sz="3200" b="1" dirty="0">
                <a:solidFill>
                  <a:srgbClr val="FF0000"/>
                </a:solidFill>
                <a:latin typeface="微軟正黑體" pitchFamily="34" charset="-120"/>
              </a:rPr>
              <a:t>登記</a:t>
            </a:r>
            <a:r>
              <a:rPr lang="zh-TW" altLang="en-US" sz="3200" b="1" dirty="0" smtClean="0">
                <a:solidFill>
                  <a:srgbClr val="FF0000"/>
                </a:solidFill>
                <a:latin typeface="微軟正黑體" pitchFamily="34" charset="-120"/>
              </a:rPr>
              <a:t>序號</a:t>
            </a:r>
            <a:r>
              <a:rPr lang="en-US" altLang="zh-TW" sz="3200" b="1" dirty="0" smtClean="0">
                <a:solidFill>
                  <a:srgbClr val="FF0000"/>
                </a:solidFill>
              </a:rPr>
              <a:t>(107)</a:t>
            </a:r>
            <a:endParaRPr lang="zh-TW" altLang="en-US" sz="3200" b="1" dirty="0" smtClean="0">
              <a:solidFill>
                <a:srgbClr val="FF0000"/>
              </a:solidFill>
            </a:endParaRPr>
          </a:p>
        </p:txBody>
      </p:sp>
      <p:graphicFrame>
        <p:nvGraphicFramePr>
          <p:cNvPr id="6" name="資料庫圖表 5"/>
          <p:cNvGraphicFramePr/>
          <p:nvPr/>
        </p:nvGraphicFramePr>
        <p:xfrm>
          <a:off x="357158" y="1785926"/>
          <a:ext cx="8572560"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C0E7F2D0-D3E2-4CA9-A044-B0ACDFC47216}" type="slidenum">
              <a:rPr lang="zh-TW" altLang="en-US"/>
              <a:pPr>
                <a:defRPr/>
              </a:pPr>
              <a:t>85</a:t>
            </a:fld>
            <a:endParaRPr lang="zh-TW" altLang="en-US"/>
          </a:p>
        </p:txBody>
      </p:sp>
    </p:spTree>
    <p:extLst>
      <p:ext uri="{BB962C8B-B14F-4D97-AF65-F5344CB8AC3E}">
        <p14:creationId xmlns:p14="http://schemas.microsoft.com/office/powerpoint/2010/main" val="1201207558"/>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標題 1"/>
          <p:cNvSpPr>
            <a:spLocks noGrp="1"/>
          </p:cNvSpPr>
          <p:nvPr>
            <p:ph type="title"/>
          </p:nvPr>
        </p:nvSpPr>
        <p:spPr>
          <a:xfrm>
            <a:off x="467544" y="620688"/>
            <a:ext cx="8229600" cy="850900"/>
          </a:xfrm>
        </p:spPr>
        <p:txBody>
          <a:bodyPr>
            <a:normAutofit/>
          </a:bodyPr>
          <a:lstStyle/>
          <a:p>
            <a:r>
              <a:rPr lang="zh-TW" altLang="en-US" dirty="0" smtClean="0"/>
              <a:t>美術班</a:t>
            </a:r>
            <a:r>
              <a:rPr lang="en-US" altLang="zh-TW" sz="3200" b="1" dirty="0" smtClean="0">
                <a:solidFill>
                  <a:srgbClr val="FF0000"/>
                </a:solidFill>
              </a:rPr>
              <a:t>-</a:t>
            </a:r>
            <a:r>
              <a:rPr lang="zh-TW" altLang="en-US" sz="3200" b="1" dirty="0">
                <a:solidFill>
                  <a:srgbClr val="FF0000"/>
                </a:solidFill>
                <a:latin typeface="微軟正黑體" pitchFamily="34" charset="-120"/>
              </a:rPr>
              <a:t>招生管道與招生</a:t>
            </a:r>
            <a:r>
              <a:rPr lang="zh-TW" altLang="en-US" sz="3200" b="1" dirty="0" smtClean="0">
                <a:solidFill>
                  <a:srgbClr val="FF0000"/>
                </a:solidFill>
                <a:latin typeface="微軟正黑體" pitchFamily="34" charset="-120"/>
              </a:rPr>
              <a:t>名額</a:t>
            </a:r>
            <a:r>
              <a:rPr lang="en-US" altLang="zh-TW" sz="3200" b="1" dirty="0" smtClean="0">
                <a:solidFill>
                  <a:srgbClr val="FF0000"/>
                </a:solidFill>
                <a:latin typeface="微軟正黑體" pitchFamily="34" charset="-120"/>
              </a:rPr>
              <a:t>(107)</a:t>
            </a:r>
            <a:endParaRPr lang="zh-TW" altLang="en-US" sz="3200" b="1" dirty="0" smtClean="0">
              <a:solidFill>
                <a:srgbClr val="FF00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051983530"/>
              </p:ext>
            </p:extLst>
          </p:nvPr>
        </p:nvGraphicFramePr>
        <p:xfrm>
          <a:off x="385763" y="1785938"/>
          <a:ext cx="8329639" cy="4633440"/>
        </p:xfrm>
        <a:graphic>
          <a:graphicData uri="http://schemas.openxmlformats.org/drawingml/2006/table">
            <a:tbl>
              <a:tblPr firstRow="1" bandRow="1">
                <a:tableStyleId>{5C22544A-7EE6-4342-B048-85BDC9FD1C3A}</a:tableStyleId>
              </a:tblPr>
              <a:tblGrid>
                <a:gridCol w="2328848"/>
                <a:gridCol w="2286016"/>
                <a:gridCol w="2000264"/>
                <a:gridCol w="1714511"/>
              </a:tblGrid>
              <a:tr h="684000">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學 校 </a:t>
                      </a: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以競賽表現</a:t>
                      </a:r>
                      <a:r>
                        <a:rPr lang="zh-TW" sz="2800" b="1" kern="100" dirty="0" smtClean="0">
                          <a:solidFill>
                            <a:schemeClr val="bg1"/>
                          </a:solidFill>
                          <a:latin typeface="微軟正黑體" pitchFamily="34" charset="-120"/>
                          <a:ea typeface="微軟正黑體" pitchFamily="34" charset="-120"/>
                          <a:cs typeface="標楷體"/>
                        </a:rPr>
                        <a:t>入學招生</a:t>
                      </a:r>
                      <a:r>
                        <a:rPr lang="zh-TW" sz="2800" b="1" kern="100" dirty="0">
                          <a:solidFill>
                            <a:schemeClr val="bg1"/>
                          </a:solidFill>
                          <a:latin typeface="微軟正黑體" pitchFamily="34" charset="-120"/>
                          <a:ea typeface="微軟正黑體" pitchFamily="34" charset="-120"/>
                          <a:cs typeface="標楷體"/>
                        </a:rPr>
                        <a:t>名額</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甄選入學</a:t>
                      </a:r>
                      <a:r>
                        <a:rPr lang="zh-TW" sz="2800" b="1" kern="100" dirty="0" smtClean="0">
                          <a:solidFill>
                            <a:schemeClr val="bg1"/>
                          </a:solidFill>
                          <a:latin typeface="微軟正黑體" pitchFamily="34" charset="-120"/>
                          <a:ea typeface="微軟正黑體" pitchFamily="34" charset="-120"/>
                          <a:cs typeface="標楷體"/>
                        </a:rPr>
                        <a:t>分發招生</a:t>
                      </a:r>
                      <a:r>
                        <a:rPr lang="zh-TW" sz="2800" b="1" kern="100" dirty="0">
                          <a:solidFill>
                            <a:schemeClr val="bg1"/>
                          </a:solidFill>
                          <a:latin typeface="微軟正黑體" pitchFamily="34" charset="-120"/>
                          <a:ea typeface="微軟正黑體" pitchFamily="34" charset="-120"/>
                          <a:cs typeface="標楷體"/>
                        </a:rPr>
                        <a:t>名額</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招生名額</a:t>
                      </a:r>
                    </a:p>
                    <a:p>
                      <a:pPr algn="ctr">
                        <a:spcAft>
                          <a:spcPts val="0"/>
                        </a:spcAft>
                      </a:pPr>
                      <a:r>
                        <a:rPr lang="zh-TW" sz="2800" b="1" kern="100" dirty="0">
                          <a:solidFill>
                            <a:schemeClr val="bg1"/>
                          </a:solidFill>
                          <a:latin typeface="微軟正黑體" pitchFamily="34" charset="-120"/>
                          <a:ea typeface="微軟正黑體" pitchFamily="34" charset="-120"/>
                          <a:cs typeface="標楷體"/>
                        </a:rPr>
                        <a:t>總計</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r>
              <a:tr h="540000">
                <a:tc>
                  <a:txBody>
                    <a:bodyPr/>
                    <a:lstStyle/>
                    <a:p>
                      <a:pPr algn="ctr">
                        <a:spcAft>
                          <a:spcPts val="0"/>
                        </a:spcAft>
                      </a:pPr>
                      <a:r>
                        <a:rPr lang="zh-TW" sz="2400" b="1" kern="0" dirty="0">
                          <a:solidFill>
                            <a:srgbClr val="C00000"/>
                          </a:solidFill>
                          <a:latin typeface="微軟正黑體" pitchFamily="34" charset="-120"/>
                          <a:ea typeface="微軟正黑體" pitchFamily="34" charset="-120"/>
                          <a:cs typeface="標楷體.隍."/>
                        </a:rPr>
                        <a:t>國立屏東</a:t>
                      </a:r>
                      <a:r>
                        <a:rPr lang="zh-TW" sz="2400" b="1" kern="0" dirty="0" smtClean="0">
                          <a:solidFill>
                            <a:srgbClr val="C00000"/>
                          </a:solidFill>
                          <a:latin typeface="微軟正黑體" pitchFamily="34" charset="-120"/>
                          <a:ea typeface="微軟正黑體" pitchFamily="34" charset="-120"/>
                          <a:cs typeface="標楷體.隍."/>
                        </a:rPr>
                        <a:t>高中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28</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30</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540000">
                <a:tc>
                  <a:txBody>
                    <a:bodyPr/>
                    <a:lstStyle/>
                    <a:p>
                      <a:pPr algn="ctr">
                        <a:spcAft>
                          <a:spcPts val="0"/>
                        </a:spcAft>
                      </a:pPr>
                      <a:r>
                        <a:rPr lang="zh-TW" sz="2400" b="1" kern="0" dirty="0" smtClean="0">
                          <a:solidFill>
                            <a:schemeClr val="tx1"/>
                          </a:solidFill>
                          <a:latin typeface="微軟正黑體" pitchFamily="34" charset="-120"/>
                          <a:ea typeface="微軟正黑體" pitchFamily="34" charset="-120"/>
                          <a:cs typeface="標楷體.隍."/>
                        </a:rPr>
                        <a:t>縣立</a:t>
                      </a:r>
                      <a:r>
                        <a:rPr lang="zh-TW" sz="2400" b="1" kern="0" dirty="0">
                          <a:solidFill>
                            <a:schemeClr val="tx1"/>
                          </a:solidFill>
                          <a:latin typeface="微軟正黑體" pitchFamily="34" charset="-120"/>
                          <a:ea typeface="微軟正黑體" pitchFamily="34" charset="-120"/>
                          <a:cs typeface="標楷體.隍."/>
                        </a:rPr>
                        <a:t>大同</a:t>
                      </a:r>
                      <a:r>
                        <a:rPr lang="zh-TW" sz="2400" b="1" kern="0" dirty="0" smtClean="0">
                          <a:solidFill>
                            <a:schemeClr val="tx1"/>
                          </a:solidFill>
                          <a:latin typeface="微軟正黑體" pitchFamily="34" charset="-120"/>
                          <a:ea typeface="微軟正黑體" pitchFamily="34" charset="-120"/>
                          <a:cs typeface="標楷體.隍."/>
                        </a:rPr>
                        <a:t>高中 </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28</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30</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540000">
                <a:tc>
                  <a:txBody>
                    <a:bodyPr/>
                    <a:lstStyle/>
                    <a:p>
                      <a:pPr algn="ctr">
                        <a:spcAft>
                          <a:spcPts val="0"/>
                        </a:spcAft>
                      </a:pPr>
                      <a:r>
                        <a:rPr lang="zh-TW" sz="2400" b="1" kern="0" dirty="0">
                          <a:solidFill>
                            <a:srgbClr val="C00000"/>
                          </a:solidFill>
                          <a:latin typeface="微軟正黑體" pitchFamily="34" charset="-120"/>
                          <a:ea typeface="微軟正黑體" pitchFamily="34" charset="-120"/>
                          <a:cs typeface="標楷體.隍."/>
                        </a:rPr>
                        <a:t>國立鳳新</a:t>
                      </a:r>
                      <a:r>
                        <a:rPr lang="zh-TW" sz="2400" b="1" kern="0" dirty="0" smtClean="0">
                          <a:solidFill>
                            <a:srgbClr val="C00000"/>
                          </a:solidFill>
                          <a:latin typeface="微軟正黑體" pitchFamily="34" charset="-120"/>
                          <a:ea typeface="微軟正黑體" pitchFamily="34" charset="-120"/>
                          <a:cs typeface="標楷體.隍."/>
                        </a:rPr>
                        <a:t>高中 </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28</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30</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540000">
                <a:tc>
                  <a:txBody>
                    <a:bodyPr/>
                    <a:lstStyle/>
                    <a:p>
                      <a:pPr algn="ctr">
                        <a:spcAft>
                          <a:spcPts val="0"/>
                        </a:spcAft>
                      </a:pPr>
                      <a:r>
                        <a:rPr lang="zh-TW" sz="2400" b="1" kern="0" dirty="0" smtClean="0">
                          <a:solidFill>
                            <a:schemeClr val="tx1"/>
                          </a:solidFill>
                          <a:latin typeface="微軟正黑體" pitchFamily="34" charset="-120"/>
                          <a:ea typeface="微軟正黑體" pitchFamily="34" charset="-120"/>
                          <a:cs typeface="標楷體.隍."/>
                        </a:rPr>
                        <a:t>市立</a:t>
                      </a:r>
                      <a:r>
                        <a:rPr lang="zh-TW" sz="2400" b="1" kern="0" dirty="0">
                          <a:solidFill>
                            <a:schemeClr val="tx1"/>
                          </a:solidFill>
                          <a:latin typeface="微軟正黑體" pitchFamily="34" charset="-120"/>
                          <a:ea typeface="微軟正黑體" pitchFamily="34" charset="-120"/>
                          <a:cs typeface="標楷體.隍."/>
                        </a:rPr>
                        <a:t>前鎮</a:t>
                      </a:r>
                      <a:r>
                        <a:rPr lang="zh-TW" sz="2400" b="1" kern="0" dirty="0" smtClean="0">
                          <a:solidFill>
                            <a:schemeClr val="tx1"/>
                          </a:solidFill>
                          <a:latin typeface="微軟正黑體" pitchFamily="34" charset="-120"/>
                          <a:ea typeface="微軟正黑體" pitchFamily="34" charset="-120"/>
                          <a:cs typeface="標楷體.隍."/>
                        </a:rPr>
                        <a:t>高中 </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28</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30</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540000">
                <a:tc>
                  <a:txBody>
                    <a:bodyPr/>
                    <a:lstStyle/>
                    <a:p>
                      <a:pPr algn="ctr">
                        <a:spcAft>
                          <a:spcPts val="0"/>
                        </a:spcAft>
                      </a:pPr>
                      <a:r>
                        <a:rPr lang="zh-TW" sz="2400" b="1" kern="0" dirty="0" smtClean="0">
                          <a:solidFill>
                            <a:srgbClr val="C00000"/>
                          </a:solidFill>
                          <a:latin typeface="微軟正黑體" pitchFamily="34" charset="-120"/>
                          <a:ea typeface="微軟正黑體" pitchFamily="34" charset="-120"/>
                          <a:cs typeface="標楷體.隍."/>
                        </a:rPr>
                        <a:t>市立</a:t>
                      </a:r>
                      <a:r>
                        <a:rPr lang="zh-TW" sz="2400" b="1" kern="0" dirty="0">
                          <a:solidFill>
                            <a:srgbClr val="C00000"/>
                          </a:solidFill>
                          <a:latin typeface="微軟正黑體" pitchFamily="34" charset="-120"/>
                          <a:ea typeface="微軟正黑體" pitchFamily="34" charset="-120"/>
                          <a:cs typeface="標楷體.隍."/>
                        </a:rPr>
                        <a:t>鼓山</a:t>
                      </a:r>
                      <a:r>
                        <a:rPr lang="zh-TW" sz="2400" b="1" kern="0" dirty="0" smtClean="0">
                          <a:solidFill>
                            <a:srgbClr val="C00000"/>
                          </a:solidFill>
                          <a:latin typeface="微軟正黑體" pitchFamily="34" charset="-120"/>
                          <a:ea typeface="微軟正黑體" pitchFamily="34" charset="-120"/>
                          <a:cs typeface="標楷體.隍."/>
                        </a:rPr>
                        <a:t>高中 </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28</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30</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540000">
                <a:tc>
                  <a:txBody>
                    <a:bodyPr/>
                    <a:lstStyle/>
                    <a:p>
                      <a:pPr algn="ctr">
                        <a:spcAft>
                          <a:spcPts val="0"/>
                        </a:spcAft>
                      </a:pPr>
                      <a:r>
                        <a:rPr lang="zh-TW" sz="2400" b="1" kern="0" dirty="0">
                          <a:solidFill>
                            <a:schemeClr val="tx1"/>
                          </a:solidFill>
                          <a:latin typeface="微軟正黑體" pitchFamily="34" charset="-120"/>
                          <a:ea typeface="微軟正黑體" pitchFamily="34" charset="-120"/>
                          <a:cs typeface="標楷體.隍."/>
                        </a:rPr>
                        <a:t>國立臺</a:t>
                      </a:r>
                      <a:r>
                        <a:rPr lang="zh-TW" sz="2400" b="1" kern="0" dirty="0" smtClean="0">
                          <a:solidFill>
                            <a:schemeClr val="tx1"/>
                          </a:solidFill>
                          <a:latin typeface="微軟正黑體" pitchFamily="34" charset="-120"/>
                          <a:ea typeface="微軟正黑體" pitchFamily="34" charset="-120"/>
                          <a:cs typeface="標楷體.隍."/>
                        </a:rPr>
                        <a:t>南二中 </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28</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30</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540000">
                <a:tc>
                  <a:txBody>
                    <a:bodyPr/>
                    <a:lstStyle/>
                    <a:p>
                      <a:pPr algn="ctr">
                        <a:spcAft>
                          <a:spcPts val="0"/>
                        </a:spcAft>
                      </a:pPr>
                      <a:r>
                        <a:rPr lang="zh-TW" sz="2400" b="1" kern="0" dirty="0">
                          <a:solidFill>
                            <a:srgbClr val="C00000"/>
                          </a:solidFill>
                          <a:latin typeface="微軟正黑體" pitchFamily="34" charset="-120"/>
                          <a:ea typeface="微軟正黑體" pitchFamily="34" charset="-120"/>
                          <a:cs typeface="標楷體.隍."/>
                        </a:rPr>
                        <a:t>國立新營</a:t>
                      </a:r>
                      <a:r>
                        <a:rPr lang="zh-TW" sz="2400" b="1" kern="0" dirty="0" smtClean="0">
                          <a:solidFill>
                            <a:srgbClr val="C00000"/>
                          </a:solidFill>
                          <a:latin typeface="微軟正黑體" pitchFamily="34" charset="-120"/>
                          <a:ea typeface="微軟正黑體" pitchFamily="34" charset="-120"/>
                          <a:cs typeface="標楷體.隍."/>
                        </a:rPr>
                        <a:t>高中 </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28</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30</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bl>
          </a:graphicData>
        </a:graphic>
      </p:graphicFrame>
      <p:sp>
        <p:nvSpPr>
          <p:cNvPr id="7" name="投影片編號版面配置區 6"/>
          <p:cNvSpPr>
            <a:spLocks noGrp="1"/>
          </p:cNvSpPr>
          <p:nvPr>
            <p:ph type="sldNum" sz="quarter" idx="12"/>
          </p:nvPr>
        </p:nvSpPr>
        <p:spPr/>
        <p:txBody>
          <a:bodyPr/>
          <a:lstStyle/>
          <a:p>
            <a:pPr>
              <a:defRPr/>
            </a:pPr>
            <a:fld id="{5297BBB3-BD3D-4497-BC36-9929C612ADEF}" type="slidenum">
              <a:rPr lang="zh-TW" altLang="en-US"/>
              <a:pPr>
                <a:defRPr/>
              </a:pPr>
              <a:t>86</a:t>
            </a:fld>
            <a:endParaRPr lang="zh-TW" altLang="en-US"/>
          </a:p>
        </p:txBody>
      </p:sp>
    </p:spTree>
    <p:extLst>
      <p:ext uri="{BB962C8B-B14F-4D97-AF65-F5344CB8AC3E}">
        <p14:creationId xmlns:p14="http://schemas.microsoft.com/office/powerpoint/2010/main" val="212549083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標題 1"/>
          <p:cNvSpPr>
            <a:spLocks noGrp="1"/>
          </p:cNvSpPr>
          <p:nvPr>
            <p:ph type="title"/>
          </p:nvPr>
        </p:nvSpPr>
        <p:spPr>
          <a:xfrm>
            <a:off x="395536" y="764704"/>
            <a:ext cx="8229600" cy="850900"/>
          </a:xfrm>
        </p:spPr>
        <p:txBody>
          <a:bodyPr>
            <a:normAutofit/>
          </a:bodyPr>
          <a:lstStyle/>
          <a:p>
            <a:r>
              <a:rPr lang="zh-TW" altLang="en-US" dirty="0" smtClean="0"/>
              <a:t>美術班</a:t>
            </a:r>
            <a:r>
              <a:rPr lang="en-US" altLang="zh-TW" sz="3200" b="1" dirty="0" smtClean="0">
                <a:solidFill>
                  <a:srgbClr val="FF0000"/>
                </a:solidFill>
              </a:rPr>
              <a:t>-</a:t>
            </a:r>
            <a:r>
              <a:rPr lang="zh-TW" altLang="zh-TW" sz="3200" b="1" kern="100" dirty="0" smtClean="0">
                <a:solidFill>
                  <a:srgbClr val="FF0000"/>
                </a:solidFill>
                <a:latin typeface="微軟正黑體" pitchFamily="34" charset="-120"/>
                <a:cs typeface="標楷體"/>
              </a:rPr>
              <a:t>術科</a:t>
            </a:r>
            <a:r>
              <a:rPr lang="zh-TW" altLang="zh-TW" sz="3200" b="1" kern="100" dirty="0">
                <a:solidFill>
                  <a:srgbClr val="FF0000"/>
                </a:solidFill>
                <a:latin typeface="微軟正黑體" pitchFamily="34" charset="-120"/>
                <a:cs typeface="標楷體"/>
              </a:rPr>
              <a:t>測驗</a:t>
            </a:r>
            <a:r>
              <a:rPr lang="zh-TW" altLang="zh-TW" sz="3200" b="1" kern="100" dirty="0" smtClean="0">
                <a:solidFill>
                  <a:srgbClr val="FF0000"/>
                </a:solidFill>
                <a:latin typeface="微軟正黑體" pitchFamily="34" charset="-120"/>
                <a:cs typeface="標楷體"/>
              </a:rPr>
              <a:t>成績</a:t>
            </a:r>
            <a:r>
              <a:rPr lang="en-US" altLang="zh-TW" sz="3200" b="1" dirty="0" smtClean="0">
                <a:solidFill>
                  <a:srgbClr val="FF0000"/>
                </a:solidFill>
              </a:rPr>
              <a:t>(107)</a:t>
            </a:r>
            <a:endParaRPr lang="zh-TW" altLang="en-US" sz="3200" b="1" dirty="0" smtClean="0">
              <a:solidFill>
                <a:srgbClr val="FF0000"/>
              </a:solidFill>
            </a:endParaRPr>
          </a:p>
        </p:txBody>
      </p:sp>
      <p:graphicFrame>
        <p:nvGraphicFramePr>
          <p:cNvPr id="5" name="內容版面配置區 4"/>
          <p:cNvGraphicFramePr>
            <a:graphicFrameLocks noGrp="1"/>
          </p:cNvGraphicFramePr>
          <p:nvPr>
            <p:ph idx="1"/>
          </p:nvPr>
        </p:nvGraphicFramePr>
        <p:xfrm>
          <a:off x="457200" y="1773238"/>
          <a:ext cx="8229600" cy="4525440"/>
        </p:xfrm>
        <a:graphic>
          <a:graphicData uri="http://schemas.openxmlformats.org/drawingml/2006/table">
            <a:tbl>
              <a:tblPr firstRow="1" bandRow="1">
                <a:tableStyleId>{5C22544A-7EE6-4342-B048-85BDC9FD1C3A}</a:tableStyleId>
              </a:tblPr>
              <a:tblGrid>
                <a:gridCol w="2900354"/>
                <a:gridCol w="2500330"/>
                <a:gridCol w="2828916"/>
              </a:tblGrid>
              <a:tr h="648000">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科目</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滿分</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加權採計方式</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r>
              <a:tr h="756000">
                <a:tc>
                  <a:txBody>
                    <a:bodyPr/>
                    <a:lstStyle/>
                    <a:p>
                      <a:pPr algn="ctr">
                        <a:spcAft>
                          <a:spcPts val="0"/>
                        </a:spcAft>
                      </a:pPr>
                      <a:r>
                        <a:rPr lang="zh-TW" sz="2800" b="1" kern="0" dirty="0">
                          <a:solidFill>
                            <a:srgbClr val="C00000"/>
                          </a:solidFill>
                          <a:latin typeface="微軟正黑體" pitchFamily="34" charset="-120"/>
                          <a:ea typeface="微軟正黑體" pitchFamily="34" charset="-120"/>
                          <a:cs typeface="標楷體±..."/>
                        </a:rPr>
                        <a:t>素描</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rgbClr val="C00000"/>
                          </a:solidFill>
                          <a:latin typeface="微軟正黑體" pitchFamily="34" charset="-120"/>
                          <a:ea typeface="微軟正黑體" pitchFamily="34" charset="-120"/>
                          <a:cs typeface="Times New Roman"/>
                        </a:rPr>
                        <a:t>100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a:solidFill>
                            <a:srgbClr val="C00000"/>
                          </a:solidFill>
                          <a:latin typeface="微軟正黑體" pitchFamily="34" charset="-120"/>
                          <a:ea typeface="微軟正黑體" pitchFamily="34" charset="-120"/>
                          <a:cs typeface="標楷體 副浡渀."/>
                        </a:rPr>
                        <a:t>×</a:t>
                      </a:r>
                      <a:r>
                        <a:rPr lang="en-US" sz="2800" b="1" kern="0" dirty="0">
                          <a:solidFill>
                            <a:srgbClr val="C00000"/>
                          </a:solidFill>
                          <a:latin typeface="微軟正黑體" pitchFamily="34" charset="-120"/>
                          <a:ea typeface="微軟正黑體" pitchFamily="34" charset="-120"/>
                          <a:cs typeface="Times New Roman"/>
                        </a:rPr>
                        <a:t>4.0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756000">
                <a:tc>
                  <a:txBody>
                    <a:bodyPr/>
                    <a:lstStyle/>
                    <a:p>
                      <a:pPr algn="ctr">
                        <a:spcAft>
                          <a:spcPts val="0"/>
                        </a:spcAft>
                      </a:pPr>
                      <a:r>
                        <a:rPr lang="zh-TW" sz="2800" b="1" kern="0" dirty="0">
                          <a:solidFill>
                            <a:schemeClr val="tx1"/>
                          </a:solidFill>
                          <a:latin typeface="微軟正黑體" pitchFamily="34" charset="-120"/>
                          <a:ea typeface="微軟正黑體" pitchFamily="34" charset="-120"/>
                          <a:cs typeface="標楷體±..."/>
                        </a:rPr>
                        <a:t>水彩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chemeClr val="tx1"/>
                          </a:solidFill>
                          <a:latin typeface="微軟正黑體" pitchFamily="34" charset="-120"/>
                          <a:ea typeface="微軟正黑體" pitchFamily="34" charset="-120"/>
                          <a:cs typeface="Times New Roman"/>
                        </a:rPr>
                        <a:t>100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a:solidFill>
                            <a:schemeClr val="tx1"/>
                          </a:solidFill>
                          <a:latin typeface="微軟正黑體" pitchFamily="34" charset="-120"/>
                          <a:ea typeface="微軟正黑體" pitchFamily="34" charset="-120"/>
                          <a:cs typeface="標楷體 副浡渀."/>
                        </a:rPr>
                        <a:t>×</a:t>
                      </a:r>
                      <a:r>
                        <a:rPr lang="en-US" sz="2800" b="1" kern="0" dirty="0">
                          <a:solidFill>
                            <a:schemeClr val="tx1"/>
                          </a:solidFill>
                          <a:latin typeface="微軟正黑體" pitchFamily="34" charset="-120"/>
                          <a:ea typeface="微軟正黑體" pitchFamily="34" charset="-120"/>
                          <a:cs typeface="Times New Roman"/>
                        </a:rPr>
                        <a:t>2.5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756000">
                <a:tc>
                  <a:txBody>
                    <a:bodyPr/>
                    <a:lstStyle/>
                    <a:p>
                      <a:pPr algn="ctr">
                        <a:spcAft>
                          <a:spcPts val="0"/>
                        </a:spcAft>
                      </a:pPr>
                      <a:r>
                        <a:rPr lang="zh-TW" sz="2800" b="1" kern="0" dirty="0">
                          <a:solidFill>
                            <a:srgbClr val="C00000"/>
                          </a:solidFill>
                          <a:latin typeface="微軟正黑體" pitchFamily="34" charset="-120"/>
                          <a:ea typeface="微軟正黑體" pitchFamily="34" charset="-120"/>
                          <a:cs typeface="標楷體±..."/>
                        </a:rPr>
                        <a:t>水墨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rgbClr val="C00000"/>
                          </a:solidFill>
                          <a:latin typeface="微軟正黑體" pitchFamily="34" charset="-120"/>
                          <a:ea typeface="微軟正黑體" pitchFamily="34" charset="-120"/>
                          <a:cs typeface="Times New Roman"/>
                        </a:rPr>
                        <a:t>100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a:solidFill>
                            <a:srgbClr val="C00000"/>
                          </a:solidFill>
                          <a:latin typeface="微軟正黑體" pitchFamily="34" charset="-120"/>
                          <a:ea typeface="微軟正黑體" pitchFamily="34" charset="-120"/>
                          <a:cs typeface="標楷體 副浡渀."/>
                        </a:rPr>
                        <a:t>×</a:t>
                      </a:r>
                      <a:r>
                        <a:rPr lang="en-US" sz="2800" b="1" kern="0" dirty="0">
                          <a:solidFill>
                            <a:srgbClr val="C00000"/>
                          </a:solidFill>
                          <a:latin typeface="微軟正黑體" pitchFamily="34" charset="-120"/>
                          <a:ea typeface="微軟正黑體" pitchFamily="34" charset="-120"/>
                          <a:cs typeface="Times New Roman"/>
                        </a:rPr>
                        <a:t>2.5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756000">
                <a:tc>
                  <a:txBody>
                    <a:bodyPr/>
                    <a:lstStyle/>
                    <a:p>
                      <a:pPr algn="ctr">
                        <a:spcAft>
                          <a:spcPts val="0"/>
                        </a:spcAft>
                      </a:pPr>
                      <a:r>
                        <a:rPr lang="zh-TW" sz="2800" b="1" kern="0" dirty="0">
                          <a:solidFill>
                            <a:schemeClr val="tx1"/>
                          </a:solidFill>
                          <a:latin typeface="微軟正黑體" pitchFamily="34" charset="-120"/>
                          <a:ea typeface="微軟正黑體" pitchFamily="34" charset="-120"/>
                          <a:cs typeface="標楷體±..."/>
                        </a:rPr>
                        <a:t>書法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chemeClr val="tx1"/>
                          </a:solidFill>
                          <a:latin typeface="微軟正黑體" pitchFamily="34" charset="-120"/>
                          <a:ea typeface="微軟正黑體" pitchFamily="34" charset="-120"/>
                          <a:cs typeface="Times New Roman"/>
                        </a:rPr>
                        <a:t>100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a:solidFill>
                            <a:schemeClr val="tx1"/>
                          </a:solidFill>
                          <a:latin typeface="微軟正黑體" pitchFamily="34" charset="-120"/>
                          <a:ea typeface="微軟正黑體" pitchFamily="34" charset="-120"/>
                          <a:cs typeface="標楷體 副浡渀."/>
                        </a:rPr>
                        <a:t>×</a:t>
                      </a:r>
                      <a:r>
                        <a:rPr lang="en-US" sz="2800" b="1" kern="0" dirty="0">
                          <a:solidFill>
                            <a:schemeClr val="tx1"/>
                          </a:solidFill>
                          <a:latin typeface="微軟正黑體" pitchFamily="34" charset="-120"/>
                          <a:ea typeface="微軟正黑體" pitchFamily="34" charset="-120"/>
                          <a:cs typeface="Times New Roman"/>
                        </a:rPr>
                        <a:t>1.0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756000">
                <a:tc gridSpan="3">
                  <a:txBody>
                    <a:bodyPr/>
                    <a:lstStyle/>
                    <a:p>
                      <a:pPr lvl="0">
                        <a:spcAft>
                          <a:spcPts val="0"/>
                        </a:spcAft>
                      </a:pPr>
                      <a:r>
                        <a:rPr lang="zh-TW" altLang="en-US" sz="2800" b="1" dirty="0" smtClean="0">
                          <a:solidFill>
                            <a:srgbClr val="C00000"/>
                          </a:solidFill>
                          <a:latin typeface="微軟正黑體" pitchFamily="34" charset="-120"/>
                          <a:ea typeface="微軟正黑體" pitchFamily="34" charset="-120"/>
                        </a:rPr>
                        <a:t>甄選總成績</a:t>
                      </a:r>
                      <a:r>
                        <a:rPr lang="zh-TW"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素描</a:t>
                      </a:r>
                      <a:r>
                        <a:rPr lang="en-US" altLang="en-US" sz="2800" b="1" u="sng" dirty="0" smtClean="0">
                          <a:solidFill>
                            <a:srgbClr val="7030A0"/>
                          </a:solidFill>
                          <a:latin typeface="微軟正黑體" pitchFamily="34" charset="-120"/>
                          <a:ea typeface="微軟正黑體" pitchFamily="34" charset="-120"/>
                        </a:rPr>
                        <a:t>×4.0</a:t>
                      </a:r>
                      <a:r>
                        <a:rPr lang="en-US"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水彩</a:t>
                      </a:r>
                      <a:r>
                        <a:rPr lang="en-US" altLang="en-US" sz="2800" b="1" u="sng" dirty="0" smtClean="0">
                          <a:solidFill>
                            <a:srgbClr val="7030A0"/>
                          </a:solidFill>
                          <a:latin typeface="微軟正黑體" pitchFamily="34" charset="-120"/>
                          <a:ea typeface="微軟正黑體" pitchFamily="34" charset="-120"/>
                        </a:rPr>
                        <a:t>×2.5</a:t>
                      </a:r>
                      <a:r>
                        <a:rPr lang="en-US"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水墨</a:t>
                      </a:r>
                      <a:r>
                        <a:rPr lang="en-US" altLang="en-US" sz="2800" b="1" u="sng" dirty="0" smtClean="0">
                          <a:solidFill>
                            <a:srgbClr val="7030A0"/>
                          </a:solidFill>
                          <a:latin typeface="微軟正黑體" pitchFamily="34" charset="-120"/>
                          <a:ea typeface="微軟正黑體" pitchFamily="34" charset="-120"/>
                        </a:rPr>
                        <a:t>×2.5</a:t>
                      </a:r>
                    </a:p>
                    <a:p>
                      <a:pPr marL="0" lvl="0" indent="2057400">
                        <a:spcAft>
                          <a:spcPts val="0"/>
                        </a:spcAft>
                      </a:pPr>
                      <a:r>
                        <a:rPr lang="en-US"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書法</a:t>
                      </a:r>
                      <a:r>
                        <a:rPr lang="en-US" altLang="en-US" sz="2800" b="1" u="sng" dirty="0" smtClean="0">
                          <a:solidFill>
                            <a:srgbClr val="7030A0"/>
                          </a:solidFill>
                          <a:latin typeface="微軟正黑體" pitchFamily="34" charset="-120"/>
                          <a:ea typeface="微軟正黑體" pitchFamily="34" charset="-120"/>
                        </a:rPr>
                        <a:t>×1.0</a:t>
                      </a:r>
                      <a:endParaRPr lang="zh-TW" altLang="en-US" sz="2800" b="1" u="sng" dirty="0">
                        <a:solidFill>
                          <a:srgbClr val="7030A0"/>
                        </a:solidFill>
                        <a:latin typeface="微軟正黑體" pitchFamily="34" charset="-120"/>
                        <a:ea typeface="微軟正黑體" pitchFamily="34" charset="-120"/>
                      </a:endParaRPr>
                    </a:p>
                  </a:txBody>
                  <a:tcPr marL="68580" marR="6858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endParaRPr lang="zh-TW" altLang="en-US"/>
                    </a:p>
                  </a:txBody>
                  <a:tcPr/>
                </a:tc>
              </a:tr>
            </a:tbl>
          </a:graphicData>
        </a:graphic>
      </p:graphicFrame>
      <p:sp>
        <p:nvSpPr>
          <p:cNvPr id="6" name="投影片編號版面配置區 5"/>
          <p:cNvSpPr>
            <a:spLocks noGrp="1"/>
          </p:cNvSpPr>
          <p:nvPr>
            <p:ph type="sldNum" sz="quarter" idx="12"/>
          </p:nvPr>
        </p:nvSpPr>
        <p:spPr/>
        <p:txBody>
          <a:bodyPr/>
          <a:lstStyle/>
          <a:p>
            <a:pPr>
              <a:defRPr/>
            </a:pPr>
            <a:fld id="{E182D4D6-2287-4FA5-9AEA-2E0478D7855F}" type="slidenum">
              <a:rPr lang="zh-TW" altLang="en-US"/>
              <a:pPr>
                <a:defRPr/>
              </a:pPr>
              <a:t>87</a:t>
            </a:fld>
            <a:endParaRPr lang="zh-TW" altLang="en-US"/>
          </a:p>
        </p:txBody>
      </p:sp>
    </p:spTree>
    <p:extLst>
      <p:ext uri="{BB962C8B-B14F-4D97-AF65-F5344CB8AC3E}">
        <p14:creationId xmlns:p14="http://schemas.microsoft.com/office/powerpoint/2010/main" val="323537077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標題 1"/>
          <p:cNvSpPr>
            <a:spLocks noGrp="1"/>
          </p:cNvSpPr>
          <p:nvPr>
            <p:ph type="title"/>
          </p:nvPr>
        </p:nvSpPr>
        <p:spPr>
          <a:xfrm>
            <a:off x="457200" y="274638"/>
            <a:ext cx="8229600" cy="850900"/>
          </a:xfrm>
        </p:spPr>
        <p:txBody>
          <a:bodyPr>
            <a:normAutofit/>
          </a:bodyPr>
          <a:lstStyle/>
          <a:p>
            <a:r>
              <a:rPr lang="zh-TW" altLang="en-US" dirty="0" smtClean="0"/>
              <a:t>美術班</a:t>
            </a:r>
            <a:r>
              <a:rPr lang="en-US" altLang="zh-TW" sz="3200" b="1" dirty="0" smtClean="0">
                <a:solidFill>
                  <a:srgbClr val="FF0000"/>
                </a:solidFill>
              </a:rPr>
              <a:t>-</a:t>
            </a:r>
            <a:r>
              <a:rPr lang="zh-TW" altLang="en-US" sz="3200" b="1" dirty="0" smtClean="0">
                <a:solidFill>
                  <a:srgbClr val="FF0000"/>
                </a:solidFill>
                <a:latin typeface="微軟正黑體" pitchFamily="34" charset="-120"/>
              </a:rPr>
              <a:t>選校</a:t>
            </a:r>
            <a:r>
              <a:rPr lang="zh-TW" altLang="en-US" sz="3200" b="1" dirty="0">
                <a:solidFill>
                  <a:srgbClr val="FF0000"/>
                </a:solidFill>
                <a:latin typeface="微軟正黑體" pitchFamily="34" charset="-120"/>
              </a:rPr>
              <a:t>登記</a:t>
            </a:r>
            <a:r>
              <a:rPr lang="zh-TW" altLang="en-US" sz="3200" b="1" dirty="0" smtClean="0">
                <a:solidFill>
                  <a:srgbClr val="FF0000"/>
                </a:solidFill>
                <a:latin typeface="微軟正黑體" pitchFamily="34" charset="-120"/>
              </a:rPr>
              <a:t>序號</a:t>
            </a:r>
            <a:r>
              <a:rPr lang="en-US" altLang="zh-TW" sz="3200" b="1" dirty="0" smtClean="0">
                <a:solidFill>
                  <a:srgbClr val="FF0000"/>
                </a:solidFill>
              </a:rPr>
              <a:t>(107)</a:t>
            </a:r>
            <a:endParaRPr lang="zh-TW" altLang="en-US" sz="3200" b="1" dirty="0" smtClean="0">
              <a:solidFill>
                <a:srgbClr val="FF0000"/>
              </a:solidFill>
            </a:endParaRPr>
          </a:p>
        </p:txBody>
      </p:sp>
      <p:graphicFrame>
        <p:nvGraphicFramePr>
          <p:cNvPr id="6" name="資料庫圖表 5"/>
          <p:cNvGraphicFramePr/>
          <p:nvPr/>
        </p:nvGraphicFramePr>
        <p:xfrm>
          <a:off x="357158" y="1737858"/>
          <a:ext cx="8572560"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52F073F5-3823-44E5-85A5-653632E31C46}" type="slidenum">
              <a:rPr lang="zh-TW" altLang="en-US"/>
              <a:pPr>
                <a:defRPr/>
              </a:pPr>
              <a:t>88</a:t>
            </a:fld>
            <a:endParaRPr lang="zh-TW" altLang="en-US"/>
          </a:p>
        </p:txBody>
      </p:sp>
    </p:spTree>
    <p:extLst>
      <p:ext uri="{BB962C8B-B14F-4D97-AF65-F5344CB8AC3E}">
        <p14:creationId xmlns:p14="http://schemas.microsoft.com/office/powerpoint/2010/main" val="187893575"/>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標題 1"/>
          <p:cNvSpPr>
            <a:spLocks noGrp="1"/>
          </p:cNvSpPr>
          <p:nvPr>
            <p:ph type="title"/>
          </p:nvPr>
        </p:nvSpPr>
        <p:spPr>
          <a:xfrm>
            <a:off x="395536" y="548680"/>
            <a:ext cx="8229600" cy="850900"/>
          </a:xfrm>
        </p:spPr>
        <p:txBody>
          <a:bodyPr>
            <a:normAutofit/>
          </a:bodyPr>
          <a:lstStyle/>
          <a:p>
            <a:r>
              <a:rPr lang="zh-TW" altLang="en-US" dirty="0" smtClean="0"/>
              <a:t>舞蹈班</a:t>
            </a:r>
            <a:r>
              <a:rPr lang="en-US" altLang="zh-TW" sz="3200" b="1" dirty="0" smtClean="0">
                <a:solidFill>
                  <a:srgbClr val="FF0000"/>
                </a:solidFill>
              </a:rPr>
              <a:t>-</a:t>
            </a:r>
            <a:r>
              <a:rPr lang="zh-TW" altLang="en-US" sz="3200" b="1" dirty="0">
                <a:solidFill>
                  <a:srgbClr val="FF0000"/>
                </a:solidFill>
                <a:latin typeface="微軟正黑體" pitchFamily="34" charset="-120"/>
              </a:rPr>
              <a:t>招生管道與招生</a:t>
            </a:r>
            <a:r>
              <a:rPr lang="zh-TW" altLang="en-US" sz="3200" b="1" dirty="0" smtClean="0">
                <a:solidFill>
                  <a:srgbClr val="FF0000"/>
                </a:solidFill>
                <a:latin typeface="微軟正黑體" pitchFamily="34" charset="-120"/>
              </a:rPr>
              <a:t>名額</a:t>
            </a:r>
            <a:r>
              <a:rPr lang="en-US" altLang="zh-TW" sz="3200" b="1" dirty="0" smtClean="0">
                <a:solidFill>
                  <a:srgbClr val="FF0000"/>
                </a:solidFill>
                <a:latin typeface="微軟正黑體" pitchFamily="34" charset="-120"/>
              </a:rPr>
              <a:t>(107)</a:t>
            </a:r>
            <a:endParaRPr lang="zh-TW" altLang="en-US" sz="3200" b="1" dirty="0" smtClean="0">
              <a:solidFill>
                <a:srgbClr val="FF00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149614515"/>
              </p:ext>
            </p:extLst>
          </p:nvPr>
        </p:nvGraphicFramePr>
        <p:xfrm>
          <a:off x="179388" y="1689824"/>
          <a:ext cx="8535890" cy="4331464"/>
        </p:xfrm>
        <a:graphic>
          <a:graphicData uri="http://schemas.openxmlformats.org/drawingml/2006/table">
            <a:tbl>
              <a:tblPr firstRow="1" bandRow="1">
                <a:tableStyleId>{5C22544A-7EE6-4342-B048-85BDC9FD1C3A}</a:tableStyleId>
              </a:tblPr>
              <a:tblGrid>
                <a:gridCol w="3240359"/>
                <a:gridCol w="2016224"/>
                <a:gridCol w="1689785"/>
                <a:gridCol w="1589522"/>
              </a:tblGrid>
              <a:tr h="883398">
                <a:tc>
                  <a:txBody>
                    <a:bodyPr/>
                    <a:lstStyle/>
                    <a:p>
                      <a:pPr algn="ctr">
                        <a:spcAft>
                          <a:spcPts val="0"/>
                        </a:spcAft>
                      </a:pPr>
                      <a:r>
                        <a:rPr lang="zh-TW" sz="2400" b="1" kern="100" dirty="0">
                          <a:solidFill>
                            <a:schemeClr val="bg1"/>
                          </a:solidFill>
                          <a:latin typeface="微軟正黑體" pitchFamily="34" charset="-120"/>
                          <a:ea typeface="微軟正黑體" pitchFamily="34" charset="-120"/>
                          <a:cs typeface="標楷體"/>
                        </a:rPr>
                        <a:t>學 校 </a:t>
                      </a:r>
                    </a:p>
                  </a:txBody>
                  <a:tcPr marL="68580" marR="68580" marT="0" marB="0" anchor="ctr">
                    <a:solidFill>
                      <a:srgbClr val="000066"/>
                    </a:solidFill>
                  </a:tcPr>
                </a:tc>
                <a:tc>
                  <a:txBody>
                    <a:bodyPr/>
                    <a:lstStyle/>
                    <a:p>
                      <a:pPr algn="ctr">
                        <a:spcAft>
                          <a:spcPts val="0"/>
                        </a:spcAft>
                      </a:pPr>
                      <a:r>
                        <a:rPr lang="zh-TW" sz="2400" b="1" kern="100" dirty="0">
                          <a:solidFill>
                            <a:schemeClr val="bg1"/>
                          </a:solidFill>
                          <a:latin typeface="微軟正黑體" pitchFamily="34" charset="-120"/>
                          <a:ea typeface="微軟正黑體" pitchFamily="34" charset="-120"/>
                          <a:cs typeface="標楷體"/>
                        </a:rPr>
                        <a:t>以競賽表現</a:t>
                      </a:r>
                      <a:r>
                        <a:rPr lang="zh-TW" sz="2400" b="1" kern="100" dirty="0" smtClean="0">
                          <a:solidFill>
                            <a:schemeClr val="bg1"/>
                          </a:solidFill>
                          <a:latin typeface="微軟正黑體" pitchFamily="34" charset="-120"/>
                          <a:ea typeface="微軟正黑體" pitchFamily="34" charset="-120"/>
                          <a:cs typeface="標楷體"/>
                        </a:rPr>
                        <a:t>入學招生</a:t>
                      </a:r>
                      <a:r>
                        <a:rPr lang="zh-TW" sz="2400" b="1" kern="100" dirty="0">
                          <a:solidFill>
                            <a:schemeClr val="bg1"/>
                          </a:solidFill>
                          <a:latin typeface="微軟正黑體" pitchFamily="34" charset="-120"/>
                          <a:ea typeface="微軟正黑體" pitchFamily="34" charset="-120"/>
                          <a:cs typeface="標楷體"/>
                        </a:rPr>
                        <a:t>名額</a:t>
                      </a:r>
                      <a:r>
                        <a:rPr lang="en-US" sz="2400" b="1" kern="100" dirty="0">
                          <a:solidFill>
                            <a:schemeClr val="bg1"/>
                          </a:solidFill>
                          <a:latin typeface="微軟正黑體" pitchFamily="34" charset="-120"/>
                          <a:ea typeface="微軟正黑體" pitchFamily="34" charset="-120"/>
                          <a:cs typeface="標楷體"/>
                        </a:rPr>
                        <a:t> </a:t>
                      </a:r>
                      <a:endParaRPr lang="zh-TW" sz="24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400" b="1" kern="100" dirty="0">
                          <a:solidFill>
                            <a:schemeClr val="bg1"/>
                          </a:solidFill>
                          <a:latin typeface="微軟正黑體" pitchFamily="34" charset="-120"/>
                          <a:ea typeface="微軟正黑體" pitchFamily="34" charset="-120"/>
                          <a:cs typeface="標楷體"/>
                        </a:rPr>
                        <a:t>甄選入學</a:t>
                      </a:r>
                      <a:r>
                        <a:rPr lang="zh-TW" sz="2400" b="1" kern="100" dirty="0" smtClean="0">
                          <a:solidFill>
                            <a:schemeClr val="bg1"/>
                          </a:solidFill>
                          <a:latin typeface="微軟正黑體" pitchFamily="34" charset="-120"/>
                          <a:ea typeface="微軟正黑體" pitchFamily="34" charset="-120"/>
                          <a:cs typeface="標楷體"/>
                        </a:rPr>
                        <a:t>分發招生</a:t>
                      </a:r>
                      <a:r>
                        <a:rPr lang="zh-TW" sz="2400" b="1" kern="100" dirty="0">
                          <a:solidFill>
                            <a:schemeClr val="bg1"/>
                          </a:solidFill>
                          <a:latin typeface="微軟正黑體" pitchFamily="34" charset="-120"/>
                          <a:ea typeface="微軟正黑體" pitchFamily="34" charset="-120"/>
                          <a:cs typeface="標楷體"/>
                        </a:rPr>
                        <a:t>名額</a:t>
                      </a:r>
                      <a:r>
                        <a:rPr lang="en-US" sz="2400" b="1" kern="100" dirty="0">
                          <a:solidFill>
                            <a:schemeClr val="bg1"/>
                          </a:solidFill>
                          <a:latin typeface="微軟正黑體" pitchFamily="34" charset="-120"/>
                          <a:ea typeface="微軟正黑體" pitchFamily="34" charset="-120"/>
                          <a:cs typeface="標楷體"/>
                        </a:rPr>
                        <a:t> </a:t>
                      </a:r>
                      <a:endParaRPr lang="zh-TW" sz="24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400" b="1" kern="100" dirty="0">
                          <a:solidFill>
                            <a:schemeClr val="bg1"/>
                          </a:solidFill>
                          <a:latin typeface="微軟正黑體" pitchFamily="34" charset="-120"/>
                          <a:ea typeface="微軟正黑體" pitchFamily="34" charset="-120"/>
                          <a:cs typeface="標楷體"/>
                        </a:rPr>
                        <a:t>招生名額</a:t>
                      </a:r>
                    </a:p>
                    <a:p>
                      <a:pPr algn="ctr">
                        <a:spcAft>
                          <a:spcPts val="0"/>
                        </a:spcAft>
                      </a:pPr>
                      <a:r>
                        <a:rPr lang="zh-TW" sz="2400" b="1" kern="100" dirty="0">
                          <a:solidFill>
                            <a:schemeClr val="bg1"/>
                          </a:solidFill>
                          <a:latin typeface="微軟正黑體" pitchFamily="34" charset="-120"/>
                          <a:ea typeface="微軟正黑體" pitchFamily="34" charset="-120"/>
                          <a:cs typeface="標楷體"/>
                        </a:rPr>
                        <a:t>總計</a:t>
                      </a:r>
                      <a:r>
                        <a:rPr lang="en-US" sz="2400" b="1" kern="100" dirty="0">
                          <a:solidFill>
                            <a:schemeClr val="bg1"/>
                          </a:solidFill>
                          <a:latin typeface="微軟正黑體" pitchFamily="34" charset="-120"/>
                          <a:ea typeface="微軟正黑體" pitchFamily="34" charset="-120"/>
                          <a:cs typeface="標楷體"/>
                        </a:rPr>
                        <a:t> </a:t>
                      </a:r>
                      <a:endParaRPr lang="zh-TW" sz="24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r>
              <a:tr h="639754">
                <a:tc>
                  <a:txBody>
                    <a:bodyPr/>
                    <a:lstStyle/>
                    <a:p>
                      <a:pPr algn="ctr">
                        <a:spcAft>
                          <a:spcPts val="0"/>
                        </a:spcAft>
                      </a:pPr>
                      <a:r>
                        <a:rPr lang="zh-TW" altLang="en-US" sz="2400" b="1" kern="0" dirty="0" smtClean="0">
                          <a:solidFill>
                            <a:srgbClr val="C00000"/>
                          </a:solidFill>
                          <a:latin typeface="微軟正黑體" pitchFamily="34" charset="-120"/>
                          <a:ea typeface="微軟正黑體" pitchFamily="34" charset="-120"/>
                          <a:cs typeface="標楷體.隍."/>
                        </a:rPr>
                        <a:t>市立左營高中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28</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30</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576064">
                <a:tc>
                  <a:txBody>
                    <a:bodyPr/>
                    <a:lstStyle/>
                    <a:p>
                      <a:pPr algn="ctr">
                        <a:spcAft>
                          <a:spcPts val="0"/>
                        </a:spcAft>
                      </a:pPr>
                      <a:r>
                        <a:rPr lang="zh-TW" altLang="en-US" sz="2400" b="1" kern="0" dirty="0" smtClean="0">
                          <a:solidFill>
                            <a:schemeClr val="tx1"/>
                          </a:solidFill>
                          <a:latin typeface="微軟正黑體" pitchFamily="34" charset="-120"/>
                          <a:ea typeface="微軟正黑體" pitchFamily="34" charset="-120"/>
                          <a:cs typeface="標楷體.隍."/>
                        </a:rPr>
                        <a:t>國立臺南家齊女中</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28</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30</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576064">
                <a:tc>
                  <a:txBody>
                    <a:bodyPr/>
                    <a:lstStyle/>
                    <a:p>
                      <a:pPr algn="ctr">
                        <a:spcAft>
                          <a:spcPts val="0"/>
                        </a:spcAft>
                      </a:pPr>
                      <a:r>
                        <a:rPr lang="zh-TW" sz="2400" b="1" kern="0" dirty="0" smtClean="0">
                          <a:solidFill>
                            <a:srgbClr val="C00000"/>
                          </a:solidFill>
                          <a:latin typeface="微軟正黑體" pitchFamily="34" charset="-120"/>
                          <a:ea typeface="微軟正黑體" pitchFamily="34" charset="-120"/>
                          <a:cs typeface="標楷體.隍."/>
                        </a:rPr>
                        <a:t>國立</a:t>
                      </a:r>
                      <a:r>
                        <a:rPr lang="zh-TW" altLang="en-US" sz="2400" b="1" kern="0" dirty="0" smtClean="0">
                          <a:solidFill>
                            <a:srgbClr val="C00000"/>
                          </a:solidFill>
                          <a:latin typeface="微軟正黑體" pitchFamily="34" charset="-120"/>
                          <a:ea typeface="微軟正黑體" pitchFamily="34" charset="-120"/>
                          <a:cs typeface="標楷體.隍."/>
                        </a:rPr>
                        <a:t>嘉義女中</a:t>
                      </a:r>
                      <a:r>
                        <a:rPr lang="zh-TW" sz="2400" b="1" kern="0" dirty="0" smtClean="0">
                          <a:solidFill>
                            <a:srgbClr val="C00000"/>
                          </a:solidFill>
                          <a:latin typeface="微軟正黑體" pitchFamily="34" charset="-120"/>
                          <a:ea typeface="微軟正黑體" pitchFamily="34" charset="-120"/>
                          <a:cs typeface="標楷體.隍."/>
                        </a:rPr>
                        <a:t> </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28</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30</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504056">
                <a:tc>
                  <a:txBody>
                    <a:bodyPr/>
                    <a:lstStyle/>
                    <a:p>
                      <a:pPr algn="ctr">
                        <a:spcAft>
                          <a:spcPts val="0"/>
                        </a:spcAft>
                      </a:pPr>
                      <a:r>
                        <a:rPr lang="zh-TW" altLang="en-US" sz="2400" b="1" kern="0" dirty="0" smtClean="0">
                          <a:solidFill>
                            <a:schemeClr val="tx1"/>
                          </a:solidFill>
                          <a:latin typeface="微軟正黑體" pitchFamily="34" charset="-120"/>
                          <a:ea typeface="微軟正黑體" pitchFamily="34" charset="-120"/>
                          <a:cs typeface="標楷體.隍."/>
                        </a:rPr>
                        <a:t>國立臺中文華高</a:t>
                      </a:r>
                      <a:r>
                        <a:rPr lang="zh-TW" sz="2400" b="1" kern="0" dirty="0" smtClean="0">
                          <a:solidFill>
                            <a:schemeClr val="tx1"/>
                          </a:solidFill>
                          <a:latin typeface="微軟正黑體" pitchFamily="34" charset="-120"/>
                          <a:ea typeface="微軟正黑體" pitchFamily="34" charset="-120"/>
                          <a:cs typeface="標楷體.隍."/>
                        </a:rPr>
                        <a:t>中 </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28</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30</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576064">
                <a:tc>
                  <a:txBody>
                    <a:bodyPr/>
                    <a:lstStyle/>
                    <a:p>
                      <a:pPr marL="0" algn="ctr" defTabSz="914400" rtl="0" eaLnBrk="1" latinLnBrk="0" hangingPunct="1">
                        <a:spcAft>
                          <a:spcPts val="0"/>
                        </a:spcAft>
                      </a:pPr>
                      <a:r>
                        <a:rPr lang="zh-TW" altLang="en-US" sz="2400" b="1" kern="100" dirty="0" smtClean="0">
                          <a:solidFill>
                            <a:srgbClr val="C00000"/>
                          </a:solidFill>
                          <a:latin typeface="微軟正黑體" pitchFamily="34" charset="-120"/>
                          <a:ea typeface="微軟正黑體" pitchFamily="34" charset="-120"/>
                          <a:cs typeface="Times New Roman"/>
                        </a:rPr>
                        <a:t>縣立彰化藝術高中</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marL="0" algn="ctr" defTabSz="914400" rtl="0" eaLnBrk="1" latinLnBrk="0" hangingPunct="1">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marL="0" algn="ctr" defTabSz="914400" rtl="0" eaLnBrk="1" latinLnBrk="0" hangingPunct="1">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21</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marL="0" algn="ctr" defTabSz="914400" rtl="0" eaLnBrk="1" latinLnBrk="0" hangingPunct="1">
                        <a:spcAft>
                          <a:spcPts val="0"/>
                        </a:spcAft>
                      </a:pPr>
                      <a:r>
                        <a:rPr lang="en-US" altLang="zh-TW" sz="2400" b="1" kern="100" dirty="0" smtClean="0">
                          <a:solidFill>
                            <a:srgbClr val="C00000"/>
                          </a:solidFill>
                          <a:latin typeface="微軟正黑體" pitchFamily="34" charset="-120"/>
                          <a:ea typeface="微軟正黑體" pitchFamily="34" charset="-120"/>
                          <a:cs typeface="Times New Roman"/>
                        </a:rPr>
                        <a:t>23</a:t>
                      </a:r>
                      <a:endParaRPr lang="zh-TW" sz="24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576064">
                <a:tc>
                  <a:txBody>
                    <a:bodyPr/>
                    <a:lstStyle/>
                    <a:p>
                      <a:pPr algn="ctr">
                        <a:spcAft>
                          <a:spcPts val="0"/>
                        </a:spcAft>
                      </a:pPr>
                      <a:r>
                        <a:rPr lang="zh-TW" altLang="en-US" sz="2400" b="1" kern="100" dirty="0" smtClean="0">
                          <a:solidFill>
                            <a:schemeClr val="tx1"/>
                          </a:solidFill>
                          <a:latin typeface="微軟正黑體" pitchFamily="34" charset="-120"/>
                          <a:ea typeface="微軟正黑體" pitchFamily="34" charset="-120"/>
                          <a:cs typeface="Times New Roman"/>
                        </a:rPr>
                        <a:t>屏東縣立大同高中</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28</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altLang="zh-TW" sz="2400" b="1" kern="100" dirty="0" smtClean="0">
                          <a:solidFill>
                            <a:schemeClr val="tx1"/>
                          </a:solidFill>
                          <a:latin typeface="微軟正黑體" pitchFamily="34" charset="-120"/>
                          <a:ea typeface="微軟正黑體" pitchFamily="34" charset="-120"/>
                          <a:cs typeface="Times New Roman"/>
                        </a:rPr>
                        <a:t>30</a:t>
                      </a:r>
                      <a:endParaRPr lang="zh-TW" sz="2400" b="1" kern="100" dirty="0">
                        <a:solidFill>
                          <a:schemeClr val="tx1"/>
                        </a:solidFill>
                        <a:latin typeface="微軟正黑體" pitchFamily="34" charset="-120"/>
                        <a:ea typeface="微軟正黑體" pitchFamily="34" charset="-120"/>
                        <a:cs typeface="Times New Roman"/>
                      </a:endParaRPr>
                    </a:p>
                  </a:txBody>
                  <a:tcPr marL="68580" marR="68580" marT="0" marB="0" anchor="ctr"/>
                </a:tc>
              </a:tr>
            </a:tbl>
          </a:graphicData>
        </a:graphic>
      </p:graphicFrame>
      <p:sp>
        <p:nvSpPr>
          <p:cNvPr id="7" name="投影片編號版面配置區 6"/>
          <p:cNvSpPr>
            <a:spLocks noGrp="1"/>
          </p:cNvSpPr>
          <p:nvPr>
            <p:ph type="sldNum" sz="quarter" idx="12"/>
          </p:nvPr>
        </p:nvSpPr>
        <p:spPr/>
        <p:txBody>
          <a:bodyPr/>
          <a:lstStyle/>
          <a:p>
            <a:pPr>
              <a:defRPr/>
            </a:pPr>
            <a:fld id="{7D823D5A-BEE2-4031-A49E-7404999E419B}" type="slidenum">
              <a:rPr lang="zh-TW" altLang="en-US"/>
              <a:pPr>
                <a:defRPr/>
              </a:pPr>
              <a:t>89</a:t>
            </a:fld>
            <a:endParaRPr lang="zh-TW" altLang="en-US"/>
          </a:p>
        </p:txBody>
      </p:sp>
    </p:spTree>
    <p:extLst>
      <p:ext uri="{BB962C8B-B14F-4D97-AF65-F5344CB8AC3E}">
        <p14:creationId xmlns:p14="http://schemas.microsoft.com/office/powerpoint/2010/main" val="361492343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631070"/>
            <a:ext cx="8229600" cy="1143000"/>
          </a:xfrm>
        </p:spPr>
        <p:txBody>
          <a:bodyPr>
            <a:normAutofit/>
          </a:bodyPr>
          <a:lstStyle/>
          <a:p>
            <a:r>
              <a:rPr lang="zh-TW" altLang="en-US" b="1" dirty="0" smtClean="0">
                <a:solidFill>
                  <a:srgbClr val="FF0000"/>
                </a:solidFill>
              </a:rPr>
              <a:t>不</a:t>
            </a:r>
            <a:r>
              <a:rPr lang="zh-TW" altLang="en-US" b="1" dirty="0" smtClean="0">
                <a:solidFill>
                  <a:srgbClr val="7030A0"/>
                </a:solidFill>
              </a:rPr>
              <a:t>同</a:t>
            </a:r>
            <a:r>
              <a:rPr lang="zh-TW" altLang="en-US" b="1" dirty="0" smtClean="0">
                <a:solidFill>
                  <a:srgbClr val="FFC000"/>
                </a:solidFill>
              </a:rPr>
              <a:t>的</a:t>
            </a:r>
            <a:r>
              <a:rPr lang="zh-TW" altLang="en-US" b="1" dirty="0" smtClean="0">
                <a:solidFill>
                  <a:srgbClr val="00B050"/>
                </a:solidFill>
              </a:rPr>
              <a:t>特</a:t>
            </a:r>
            <a:r>
              <a:rPr lang="zh-TW" altLang="en-US" b="1" dirty="0" smtClean="0">
                <a:solidFill>
                  <a:schemeClr val="accent2"/>
                </a:solidFill>
              </a:rPr>
              <a:t>質</a:t>
            </a:r>
            <a:r>
              <a:rPr lang="zh-TW" altLang="en-US" dirty="0" smtClean="0">
                <a:latin typeface="新細明體"/>
                <a:ea typeface="新細明體"/>
              </a:rPr>
              <a:t>，</a:t>
            </a:r>
            <a:r>
              <a:rPr lang="zh-TW" altLang="en-US" b="1" dirty="0" smtClean="0">
                <a:solidFill>
                  <a:srgbClr val="E4A128"/>
                </a:solidFill>
              </a:rPr>
              <a:t>成</a:t>
            </a:r>
            <a:r>
              <a:rPr lang="zh-TW" altLang="en-US" b="1" dirty="0" smtClean="0">
                <a:solidFill>
                  <a:srgbClr val="002060"/>
                </a:solidFill>
              </a:rPr>
              <a:t>就</a:t>
            </a:r>
            <a:r>
              <a:rPr lang="zh-TW" altLang="en-US" b="1" dirty="0" smtClean="0">
                <a:solidFill>
                  <a:srgbClr val="C00000"/>
                </a:solidFill>
              </a:rPr>
              <a:t>各</a:t>
            </a:r>
            <a:r>
              <a:rPr lang="zh-TW" altLang="en-US" b="1" dirty="0" smtClean="0">
                <a:solidFill>
                  <a:srgbClr val="A5FDAF"/>
                </a:solidFill>
              </a:rPr>
              <a:t>樣</a:t>
            </a:r>
            <a:r>
              <a:rPr lang="zh-TW" altLang="en-US" b="1" dirty="0" smtClean="0">
                <a:solidFill>
                  <a:srgbClr val="00B0F0"/>
                </a:solidFill>
              </a:rPr>
              <a:t>的</a:t>
            </a:r>
            <a:r>
              <a:rPr lang="zh-TW" altLang="en-US" b="1" dirty="0" smtClean="0">
                <a:solidFill>
                  <a:srgbClr val="92D050"/>
                </a:solidFill>
              </a:rPr>
              <a:t>人</a:t>
            </a:r>
            <a:r>
              <a:rPr lang="zh-TW" altLang="en-US" b="1" dirty="0">
                <a:solidFill>
                  <a:srgbClr val="7030A0"/>
                </a:solidFill>
              </a:rPr>
              <a:t>才</a:t>
            </a:r>
          </a:p>
        </p:txBody>
      </p:sp>
      <p:pic>
        <p:nvPicPr>
          <p:cNvPr id="4098" name="Picture 2" descr="C:\Users\user\Desktop\名人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6272" y="1669778"/>
            <a:ext cx="4158462" cy="23762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user\Desktop\名人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793894"/>
            <a:ext cx="3384376" cy="22521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user\Desktop\名人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2919968"/>
            <a:ext cx="2438400" cy="343852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圖說文字 2"/>
          <p:cNvSpPr/>
          <p:nvPr/>
        </p:nvSpPr>
        <p:spPr>
          <a:xfrm>
            <a:off x="3995936" y="4347748"/>
            <a:ext cx="2016224" cy="1080120"/>
          </a:xfrm>
          <a:prstGeom prst="wedgeRectCallout">
            <a:avLst>
              <a:gd name="adj1" fmla="val -47288"/>
              <a:gd name="adj2" fmla="val 6955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smtClean="0">
                <a:solidFill>
                  <a:schemeClr val="tx1"/>
                </a:solidFill>
                <a:latin typeface="+mn-ea"/>
              </a:rPr>
              <a:t>科技理工專長</a:t>
            </a:r>
            <a:endParaRPr lang="zh-TW" altLang="en-US" sz="2000" b="1" dirty="0">
              <a:solidFill>
                <a:schemeClr val="tx1"/>
              </a:solidFill>
              <a:latin typeface="+mn-ea"/>
            </a:endParaRPr>
          </a:p>
        </p:txBody>
      </p:sp>
    </p:spTree>
    <p:extLst>
      <p:ext uri="{BB962C8B-B14F-4D97-AF65-F5344CB8AC3E}">
        <p14:creationId xmlns:p14="http://schemas.microsoft.com/office/powerpoint/2010/main" val="105072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標題 1"/>
          <p:cNvSpPr>
            <a:spLocks noGrp="1"/>
          </p:cNvSpPr>
          <p:nvPr>
            <p:ph type="title"/>
          </p:nvPr>
        </p:nvSpPr>
        <p:spPr>
          <a:xfrm>
            <a:off x="457200" y="274638"/>
            <a:ext cx="8229600" cy="850900"/>
          </a:xfrm>
        </p:spPr>
        <p:txBody>
          <a:bodyPr>
            <a:normAutofit/>
          </a:bodyPr>
          <a:lstStyle/>
          <a:p>
            <a:r>
              <a:rPr lang="zh-TW" altLang="en-US" dirty="0" smtClean="0"/>
              <a:t>舞蹈班</a:t>
            </a:r>
            <a:r>
              <a:rPr lang="en-US" altLang="zh-TW" sz="3200" b="1" dirty="0" smtClean="0">
                <a:solidFill>
                  <a:srgbClr val="FF0000"/>
                </a:solidFill>
              </a:rPr>
              <a:t>-</a:t>
            </a:r>
            <a:r>
              <a:rPr lang="zh-TW" altLang="zh-TW" sz="3200" b="1" kern="100" dirty="0" smtClean="0">
                <a:solidFill>
                  <a:srgbClr val="FF0000"/>
                </a:solidFill>
                <a:latin typeface="微軟正黑體" pitchFamily="34" charset="-120"/>
                <a:cs typeface="標楷體"/>
              </a:rPr>
              <a:t>術科</a:t>
            </a:r>
            <a:r>
              <a:rPr lang="zh-TW" altLang="zh-TW" sz="3200" b="1" kern="100" dirty="0">
                <a:solidFill>
                  <a:srgbClr val="FF0000"/>
                </a:solidFill>
                <a:latin typeface="微軟正黑體" pitchFamily="34" charset="-120"/>
                <a:cs typeface="標楷體"/>
              </a:rPr>
              <a:t>測驗</a:t>
            </a:r>
            <a:r>
              <a:rPr lang="zh-TW" altLang="zh-TW" sz="3200" b="1" kern="100" dirty="0" smtClean="0">
                <a:solidFill>
                  <a:srgbClr val="FF0000"/>
                </a:solidFill>
                <a:latin typeface="微軟正黑體" pitchFamily="34" charset="-120"/>
                <a:cs typeface="標楷體"/>
              </a:rPr>
              <a:t>成績</a:t>
            </a:r>
            <a:r>
              <a:rPr lang="en-US" altLang="zh-TW" sz="3200" b="1" dirty="0" smtClean="0">
                <a:solidFill>
                  <a:srgbClr val="FF0000"/>
                </a:solidFill>
              </a:rPr>
              <a:t>(107)</a:t>
            </a:r>
            <a:endParaRPr lang="zh-TW" altLang="en-US" sz="3200" b="1" dirty="0" smtClean="0">
              <a:solidFill>
                <a:srgbClr val="FF0000"/>
              </a:solidFill>
            </a:endParaRP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18403866"/>
              </p:ext>
            </p:extLst>
          </p:nvPr>
        </p:nvGraphicFramePr>
        <p:xfrm>
          <a:off x="457200" y="1628800"/>
          <a:ext cx="8229600" cy="4417440"/>
        </p:xfrm>
        <a:graphic>
          <a:graphicData uri="http://schemas.openxmlformats.org/drawingml/2006/table">
            <a:tbl>
              <a:tblPr firstRow="1" bandRow="1">
                <a:tableStyleId>{5C22544A-7EE6-4342-B048-85BDC9FD1C3A}</a:tableStyleId>
              </a:tblPr>
              <a:tblGrid>
                <a:gridCol w="2900354"/>
                <a:gridCol w="2500330"/>
                <a:gridCol w="2828916"/>
              </a:tblGrid>
              <a:tr h="684000">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科目</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滿分</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c>
                  <a:txBody>
                    <a:bodyPr/>
                    <a:lstStyle/>
                    <a:p>
                      <a:pPr algn="ctr">
                        <a:spcAft>
                          <a:spcPts val="0"/>
                        </a:spcAft>
                      </a:pPr>
                      <a:r>
                        <a:rPr lang="zh-TW" sz="2800" b="1" kern="100" dirty="0">
                          <a:solidFill>
                            <a:schemeClr val="bg1"/>
                          </a:solidFill>
                          <a:latin typeface="微軟正黑體" pitchFamily="34" charset="-120"/>
                          <a:ea typeface="微軟正黑體" pitchFamily="34" charset="-120"/>
                          <a:cs typeface="標楷體"/>
                        </a:rPr>
                        <a:t>加權採計方式</a:t>
                      </a:r>
                      <a:r>
                        <a:rPr lang="en-US" sz="2800" b="1" kern="100" dirty="0">
                          <a:solidFill>
                            <a:schemeClr val="bg1"/>
                          </a:solidFill>
                          <a:latin typeface="微軟正黑體" pitchFamily="34" charset="-120"/>
                          <a:ea typeface="微軟正黑體" pitchFamily="34" charset="-120"/>
                          <a:cs typeface="標楷體"/>
                        </a:rPr>
                        <a:t> </a:t>
                      </a:r>
                      <a:endParaRPr lang="zh-TW" sz="2800" b="1" kern="100" dirty="0">
                        <a:solidFill>
                          <a:schemeClr val="bg1"/>
                        </a:solidFill>
                        <a:latin typeface="微軟正黑體" pitchFamily="34" charset="-120"/>
                        <a:ea typeface="微軟正黑體" pitchFamily="34" charset="-120"/>
                        <a:cs typeface="標楷體"/>
                      </a:endParaRPr>
                    </a:p>
                  </a:txBody>
                  <a:tcPr marL="68580" marR="68580" marT="0" marB="0" anchor="ctr">
                    <a:solidFill>
                      <a:srgbClr val="000066"/>
                    </a:solidFill>
                  </a:tcPr>
                </a:tc>
              </a:tr>
              <a:tr h="720000">
                <a:tc>
                  <a:txBody>
                    <a:bodyPr/>
                    <a:lstStyle/>
                    <a:p>
                      <a:pPr algn="ctr">
                        <a:spcAft>
                          <a:spcPts val="0"/>
                        </a:spcAft>
                      </a:pPr>
                      <a:r>
                        <a:rPr lang="zh-TW" altLang="en-US" sz="2800" b="1" kern="1200" dirty="0" smtClean="0">
                          <a:solidFill>
                            <a:srgbClr val="C00000"/>
                          </a:solidFill>
                          <a:latin typeface="微軟正黑體" pitchFamily="34" charset="-120"/>
                          <a:ea typeface="微軟正黑體" pitchFamily="34" charset="-120"/>
                          <a:cs typeface="+mn-cs"/>
                        </a:rPr>
                        <a:t>芭蕾</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rgbClr val="C00000"/>
                          </a:solidFill>
                          <a:latin typeface="微軟正黑體" pitchFamily="34" charset="-120"/>
                          <a:ea typeface="微軟正黑體" pitchFamily="34" charset="-120"/>
                          <a:cs typeface="Times New Roman"/>
                        </a:rPr>
                        <a:t>100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smtClean="0">
                          <a:solidFill>
                            <a:srgbClr val="C00000"/>
                          </a:solidFill>
                          <a:latin typeface="微軟正黑體" pitchFamily="34" charset="-120"/>
                          <a:ea typeface="微軟正黑體" pitchFamily="34" charset="-120"/>
                          <a:cs typeface="標楷體 副浡渀."/>
                        </a:rPr>
                        <a:t>×</a:t>
                      </a:r>
                      <a:r>
                        <a:rPr lang="en-US" altLang="zh-TW" sz="2800" b="1" kern="0" dirty="0" smtClean="0">
                          <a:solidFill>
                            <a:srgbClr val="C00000"/>
                          </a:solidFill>
                          <a:latin typeface="微軟正黑體" pitchFamily="34" charset="-120"/>
                          <a:ea typeface="微軟正黑體" pitchFamily="34" charset="-120"/>
                          <a:cs typeface="標楷體 副浡渀."/>
                        </a:rPr>
                        <a:t>1</a:t>
                      </a:r>
                      <a:r>
                        <a:rPr lang="en-US" sz="2800" b="1" kern="0" dirty="0" smtClean="0">
                          <a:solidFill>
                            <a:srgbClr val="C00000"/>
                          </a:solidFill>
                          <a:latin typeface="微軟正黑體" pitchFamily="34" charset="-120"/>
                          <a:ea typeface="微軟正黑體" pitchFamily="34" charset="-120"/>
                          <a:cs typeface="Times New Roman"/>
                        </a:rPr>
                        <a:t>.0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720000">
                <a:tc>
                  <a:txBody>
                    <a:bodyPr/>
                    <a:lstStyle/>
                    <a:p>
                      <a:pPr algn="ctr">
                        <a:spcAft>
                          <a:spcPts val="0"/>
                        </a:spcAft>
                      </a:pPr>
                      <a:r>
                        <a:rPr lang="zh-TW" altLang="en-US" sz="2800" b="1" kern="1200" dirty="0" smtClean="0">
                          <a:solidFill>
                            <a:srgbClr val="660066"/>
                          </a:solidFill>
                          <a:latin typeface="微軟正黑體" pitchFamily="34" charset="-120"/>
                          <a:ea typeface="微軟正黑體" pitchFamily="34" charset="-120"/>
                          <a:cs typeface="+mn-cs"/>
                        </a:rPr>
                        <a:t>現代舞</a:t>
                      </a:r>
                      <a:r>
                        <a:rPr lang="zh-TW" sz="2800" b="1" kern="0" dirty="0" smtClean="0">
                          <a:solidFill>
                            <a:srgbClr val="660066"/>
                          </a:solidFill>
                          <a:latin typeface="微軟正黑體" pitchFamily="34" charset="-120"/>
                          <a:ea typeface="微軟正黑體" pitchFamily="34" charset="-120"/>
                          <a:cs typeface="標楷體±..."/>
                        </a:rPr>
                        <a:t> </a:t>
                      </a: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a:solidFill>
                            <a:srgbClr val="660066"/>
                          </a:solidFill>
                          <a:latin typeface="微軟正黑體" pitchFamily="34" charset="-120"/>
                          <a:ea typeface="微軟正黑體" pitchFamily="34" charset="-120"/>
                          <a:cs typeface="Times New Roman"/>
                        </a:rPr>
                        <a:t>100 </a:t>
                      </a:r>
                      <a:endParaRPr lang="zh-TW" sz="2800" b="1" kern="100">
                        <a:solidFill>
                          <a:srgbClr val="66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smtClean="0">
                          <a:solidFill>
                            <a:schemeClr val="tx1"/>
                          </a:solidFill>
                          <a:latin typeface="微軟正黑體" pitchFamily="34" charset="-120"/>
                          <a:ea typeface="微軟正黑體" pitchFamily="34" charset="-120"/>
                          <a:cs typeface="標楷體 副浡渀."/>
                        </a:rPr>
                        <a:t>×</a:t>
                      </a:r>
                      <a:r>
                        <a:rPr lang="en-US" altLang="zh-TW" sz="2800" b="1" kern="0" dirty="0" smtClean="0">
                          <a:solidFill>
                            <a:schemeClr val="tx1"/>
                          </a:solidFill>
                          <a:latin typeface="微軟正黑體" pitchFamily="34" charset="-120"/>
                          <a:ea typeface="微軟正黑體" pitchFamily="34" charset="-120"/>
                          <a:cs typeface="標楷體 副浡渀."/>
                        </a:rPr>
                        <a:t>1.0</a:t>
                      </a:r>
                      <a:r>
                        <a:rPr lang="en-US" sz="2800" b="1" kern="0" dirty="0" smtClean="0">
                          <a:solidFill>
                            <a:schemeClr val="tx1"/>
                          </a:solidFill>
                          <a:latin typeface="微軟正黑體" pitchFamily="34" charset="-120"/>
                          <a:ea typeface="微軟正黑體" pitchFamily="34" charset="-120"/>
                          <a:cs typeface="Times New Roman"/>
                        </a:rPr>
                        <a:t>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720000">
                <a:tc>
                  <a:txBody>
                    <a:bodyPr/>
                    <a:lstStyle/>
                    <a:p>
                      <a:pPr algn="ctr">
                        <a:spcAft>
                          <a:spcPts val="0"/>
                        </a:spcAft>
                      </a:pPr>
                      <a:r>
                        <a:rPr lang="zh-TW" altLang="en-US" sz="2800" b="1" kern="1200" dirty="0" smtClean="0">
                          <a:solidFill>
                            <a:srgbClr val="C00000"/>
                          </a:solidFill>
                          <a:latin typeface="微軟正黑體" pitchFamily="34" charset="-120"/>
                          <a:ea typeface="微軟正黑體" pitchFamily="34" charset="-120"/>
                          <a:cs typeface="+mn-cs"/>
                        </a:rPr>
                        <a:t>中國舞</a:t>
                      </a:r>
                      <a:r>
                        <a:rPr lang="zh-TW" sz="2800" b="1" kern="0" dirty="0" smtClean="0">
                          <a:solidFill>
                            <a:srgbClr val="C00000"/>
                          </a:solidFill>
                          <a:latin typeface="微軟正黑體" pitchFamily="34" charset="-120"/>
                          <a:ea typeface="微軟正黑體" pitchFamily="34" charset="-120"/>
                          <a:cs typeface="標楷體±..."/>
                        </a:rPr>
                        <a:t>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rgbClr val="C00000"/>
                          </a:solidFill>
                          <a:latin typeface="微軟正黑體" pitchFamily="34" charset="-120"/>
                          <a:ea typeface="微軟正黑體" pitchFamily="34" charset="-120"/>
                          <a:cs typeface="Times New Roman"/>
                        </a:rPr>
                        <a:t>100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smtClean="0">
                          <a:solidFill>
                            <a:srgbClr val="C00000"/>
                          </a:solidFill>
                          <a:latin typeface="微軟正黑體" pitchFamily="34" charset="-120"/>
                          <a:ea typeface="微軟正黑體" pitchFamily="34" charset="-120"/>
                          <a:cs typeface="標楷體 副浡渀."/>
                        </a:rPr>
                        <a:t>×</a:t>
                      </a:r>
                      <a:r>
                        <a:rPr lang="en-US" altLang="zh-TW" sz="2800" b="1" kern="0" dirty="0" smtClean="0">
                          <a:solidFill>
                            <a:srgbClr val="C00000"/>
                          </a:solidFill>
                          <a:latin typeface="微軟正黑體" pitchFamily="34" charset="-120"/>
                          <a:ea typeface="微軟正黑體" pitchFamily="34" charset="-120"/>
                          <a:cs typeface="標楷體 副浡渀."/>
                        </a:rPr>
                        <a:t>1.0</a:t>
                      </a:r>
                      <a:r>
                        <a:rPr lang="en-US" sz="2800" b="1" kern="0" dirty="0" smtClean="0">
                          <a:solidFill>
                            <a:srgbClr val="C00000"/>
                          </a:solidFill>
                          <a:latin typeface="微軟正黑體" pitchFamily="34" charset="-120"/>
                          <a:ea typeface="微軟正黑體" pitchFamily="34" charset="-120"/>
                          <a:cs typeface="Times New Roman"/>
                        </a:rPr>
                        <a:t> </a:t>
                      </a:r>
                      <a:endParaRPr lang="zh-TW" sz="2800" b="1" kern="100" dirty="0">
                        <a:solidFill>
                          <a:srgbClr val="C00000"/>
                        </a:solidFill>
                        <a:latin typeface="微軟正黑體" pitchFamily="34" charset="-120"/>
                        <a:ea typeface="微軟正黑體" pitchFamily="34" charset="-120"/>
                        <a:cs typeface="Times New Roman"/>
                      </a:endParaRPr>
                    </a:p>
                  </a:txBody>
                  <a:tcPr marL="68580" marR="68580" marT="0" marB="0" anchor="ctr"/>
                </a:tc>
              </a:tr>
              <a:tr h="720000">
                <a:tc>
                  <a:txBody>
                    <a:bodyPr/>
                    <a:lstStyle/>
                    <a:p>
                      <a:pPr algn="ctr">
                        <a:spcAft>
                          <a:spcPts val="0"/>
                        </a:spcAft>
                      </a:pPr>
                      <a:r>
                        <a:rPr lang="zh-TW" altLang="en-US" sz="2800" b="1" kern="1200" dirty="0" smtClean="0">
                          <a:solidFill>
                            <a:srgbClr val="660066"/>
                          </a:solidFill>
                          <a:latin typeface="微軟正黑體" pitchFamily="34" charset="-120"/>
                          <a:ea typeface="微軟正黑體" pitchFamily="34" charset="-120"/>
                          <a:cs typeface="+mn-cs"/>
                        </a:rPr>
                        <a:t>即興與創作</a:t>
                      </a:r>
                      <a:r>
                        <a:rPr lang="zh-TW" sz="2800" b="1" kern="0" dirty="0" smtClean="0">
                          <a:solidFill>
                            <a:srgbClr val="660066"/>
                          </a:solidFill>
                          <a:latin typeface="微軟正黑體" pitchFamily="34" charset="-120"/>
                          <a:ea typeface="微軟正黑體" pitchFamily="34" charset="-120"/>
                          <a:cs typeface="標楷體±..."/>
                        </a:rPr>
                        <a:t> </a:t>
                      </a: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en-US" sz="2800" b="1" kern="0" dirty="0">
                          <a:solidFill>
                            <a:srgbClr val="660066"/>
                          </a:solidFill>
                          <a:latin typeface="微軟正黑體" pitchFamily="34" charset="-120"/>
                          <a:ea typeface="微軟正黑體" pitchFamily="34" charset="-120"/>
                          <a:cs typeface="Times New Roman"/>
                        </a:rPr>
                        <a:t>100 </a:t>
                      </a: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a:txBody>
                    <a:bodyPr/>
                    <a:lstStyle/>
                    <a:p>
                      <a:pPr algn="ctr">
                        <a:spcAft>
                          <a:spcPts val="0"/>
                        </a:spcAft>
                      </a:pPr>
                      <a:r>
                        <a:rPr lang="zh-TW" sz="2800" b="1" kern="0" dirty="0">
                          <a:solidFill>
                            <a:schemeClr val="tx1"/>
                          </a:solidFill>
                          <a:latin typeface="微軟正黑體" pitchFamily="34" charset="-120"/>
                          <a:ea typeface="微軟正黑體" pitchFamily="34" charset="-120"/>
                          <a:cs typeface="標楷體 副浡渀."/>
                        </a:rPr>
                        <a:t>×</a:t>
                      </a:r>
                      <a:r>
                        <a:rPr lang="en-US" sz="2800" b="1" kern="0" dirty="0">
                          <a:solidFill>
                            <a:schemeClr val="tx1"/>
                          </a:solidFill>
                          <a:latin typeface="微軟正黑體" pitchFamily="34" charset="-120"/>
                          <a:ea typeface="微軟正黑體" pitchFamily="34" charset="-120"/>
                          <a:cs typeface="Times New Roman"/>
                        </a:rPr>
                        <a:t>1.0 </a:t>
                      </a:r>
                      <a:endParaRPr lang="zh-TW" sz="2800" b="1" kern="100" dirty="0">
                        <a:solidFill>
                          <a:schemeClr val="tx1"/>
                        </a:solidFill>
                        <a:latin typeface="微軟正黑體" pitchFamily="34" charset="-120"/>
                        <a:ea typeface="微軟正黑體" pitchFamily="34" charset="-120"/>
                        <a:cs typeface="Times New Roman"/>
                      </a:endParaRPr>
                    </a:p>
                  </a:txBody>
                  <a:tcPr marL="68580" marR="68580" marT="0" marB="0" anchor="ctr"/>
                </a:tc>
              </a:tr>
              <a:tr h="720000">
                <a:tc gridSpan="3">
                  <a:txBody>
                    <a:bodyPr/>
                    <a:lstStyle/>
                    <a:p>
                      <a:pPr lvl="0">
                        <a:spcAft>
                          <a:spcPts val="0"/>
                        </a:spcAft>
                      </a:pPr>
                      <a:r>
                        <a:rPr lang="zh-TW" altLang="en-US" sz="2800" b="1" dirty="0" smtClean="0">
                          <a:solidFill>
                            <a:srgbClr val="C00000"/>
                          </a:solidFill>
                          <a:latin typeface="微軟正黑體" pitchFamily="34" charset="-120"/>
                          <a:ea typeface="微軟正黑體" pitchFamily="34" charset="-120"/>
                        </a:rPr>
                        <a:t>甄選總成績</a:t>
                      </a:r>
                      <a:r>
                        <a:rPr lang="zh-TW"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素描</a:t>
                      </a:r>
                      <a:r>
                        <a:rPr lang="en-US" altLang="en-US" sz="2800" b="1" u="sng" dirty="0" smtClean="0">
                          <a:solidFill>
                            <a:srgbClr val="7030A0"/>
                          </a:solidFill>
                          <a:latin typeface="微軟正黑體" pitchFamily="34" charset="-120"/>
                          <a:ea typeface="微軟正黑體" pitchFamily="34" charset="-120"/>
                        </a:rPr>
                        <a:t>×</a:t>
                      </a:r>
                      <a:r>
                        <a:rPr lang="en-US" altLang="zh-TW" sz="2800" b="1" u="sng" dirty="0" smtClean="0">
                          <a:solidFill>
                            <a:srgbClr val="7030A0"/>
                          </a:solidFill>
                          <a:latin typeface="微軟正黑體" pitchFamily="34" charset="-120"/>
                          <a:ea typeface="微軟正黑體" pitchFamily="34" charset="-120"/>
                        </a:rPr>
                        <a:t>1</a:t>
                      </a:r>
                      <a:r>
                        <a:rPr lang="en-US" altLang="en-US" sz="2800" b="1" u="sng" dirty="0" smtClean="0">
                          <a:solidFill>
                            <a:srgbClr val="7030A0"/>
                          </a:solidFill>
                          <a:latin typeface="微軟正黑體" pitchFamily="34" charset="-120"/>
                          <a:ea typeface="微軟正黑體" pitchFamily="34" charset="-120"/>
                        </a:rPr>
                        <a:t>.0</a:t>
                      </a:r>
                      <a:r>
                        <a:rPr lang="en-US"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水彩</a:t>
                      </a:r>
                      <a:r>
                        <a:rPr lang="en-US" altLang="en-US" sz="2800" b="1" u="sng" dirty="0" smtClean="0">
                          <a:solidFill>
                            <a:srgbClr val="7030A0"/>
                          </a:solidFill>
                          <a:latin typeface="微軟正黑體" pitchFamily="34" charset="-120"/>
                          <a:ea typeface="微軟正黑體" pitchFamily="34" charset="-120"/>
                        </a:rPr>
                        <a:t>×</a:t>
                      </a:r>
                      <a:r>
                        <a:rPr lang="en-US" altLang="zh-TW" sz="2800" b="1" u="sng" dirty="0" smtClean="0">
                          <a:solidFill>
                            <a:srgbClr val="7030A0"/>
                          </a:solidFill>
                          <a:latin typeface="微軟正黑體" pitchFamily="34" charset="-120"/>
                          <a:ea typeface="微軟正黑體" pitchFamily="34" charset="-120"/>
                        </a:rPr>
                        <a:t>1.0</a:t>
                      </a:r>
                      <a:r>
                        <a:rPr lang="en-US"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水墨</a:t>
                      </a:r>
                      <a:r>
                        <a:rPr lang="en-US" altLang="en-US" sz="2800" b="1" u="sng" dirty="0" smtClean="0">
                          <a:solidFill>
                            <a:srgbClr val="7030A0"/>
                          </a:solidFill>
                          <a:latin typeface="微軟正黑體" pitchFamily="34" charset="-120"/>
                          <a:ea typeface="微軟正黑體" pitchFamily="34" charset="-120"/>
                        </a:rPr>
                        <a:t>×</a:t>
                      </a:r>
                      <a:r>
                        <a:rPr lang="en-US" altLang="zh-TW" sz="2800" b="1" u="sng" dirty="0" smtClean="0">
                          <a:solidFill>
                            <a:srgbClr val="7030A0"/>
                          </a:solidFill>
                          <a:latin typeface="微軟正黑體" pitchFamily="34" charset="-120"/>
                          <a:ea typeface="微軟正黑體" pitchFamily="34" charset="-120"/>
                        </a:rPr>
                        <a:t>1.0</a:t>
                      </a:r>
                      <a:endParaRPr lang="en-US" altLang="en-US" sz="2800" b="1" u="sng" dirty="0" smtClean="0">
                        <a:solidFill>
                          <a:srgbClr val="7030A0"/>
                        </a:solidFill>
                        <a:latin typeface="微軟正黑體" pitchFamily="34" charset="-120"/>
                        <a:ea typeface="微軟正黑體" pitchFamily="34" charset="-120"/>
                      </a:endParaRPr>
                    </a:p>
                    <a:p>
                      <a:pPr marL="0" lvl="0" indent="2057400">
                        <a:spcAft>
                          <a:spcPts val="0"/>
                        </a:spcAft>
                      </a:pPr>
                      <a:r>
                        <a:rPr lang="en-US" altLang="en-US" sz="2800" b="1" dirty="0" smtClean="0">
                          <a:solidFill>
                            <a:srgbClr val="7030A0"/>
                          </a:solidFill>
                          <a:latin typeface="微軟正黑體" pitchFamily="34" charset="-120"/>
                          <a:ea typeface="微軟正黑體" pitchFamily="34" charset="-120"/>
                        </a:rPr>
                        <a:t>+</a:t>
                      </a:r>
                      <a:r>
                        <a:rPr lang="zh-TW" altLang="en-US" sz="2800" b="1" u="sng" dirty="0" smtClean="0">
                          <a:solidFill>
                            <a:srgbClr val="7030A0"/>
                          </a:solidFill>
                          <a:latin typeface="微軟正黑體" pitchFamily="34" charset="-120"/>
                          <a:ea typeface="微軟正黑體" pitchFamily="34" charset="-120"/>
                        </a:rPr>
                        <a:t>書法</a:t>
                      </a:r>
                      <a:r>
                        <a:rPr lang="en-US" altLang="en-US" sz="2800" b="1" u="sng" dirty="0" smtClean="0">
                          <a:solidFill>
                            <a:srgbClr val="7030A0"/>
                          </a:solidFill>
                          <a:latin typeface="微軟正黑體" pitchFamily="34" charset="-120"/>
                          <a:ea typeface="微軟正黑體" pitchFamily="34" charset="-120"/>
                        </a:rPr>
                        <a:t>×1.0</a:t>
                      </a:r>
                      <a:endParaRPr lang="zh-TW" altLang="en-US" sz="2800" b="1" u="sng" dirty="0">
                        <a:solidFill>
                          <a:srgbClr val="7030A0"/>
                        </a:solidFill>
                        <a:latin typeface="微軟正黑體" pitchFamily="34" charset="-120"/>
                        <a:ea typeface="微軟正黑體" pitchFamily="34" charset="-120"/>
                      </a:endParaRPr>
                    </a:p>
                  </a:txBody>
                  <a:tcPr marL="68580" marR="68580" marT="0" marB="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nchor="ctr"/>
                </a:tc>
                <a:tc hMerge="1">
                  <a:txBody>
                    <a:bodyPr/>
                    <a:lstStyle/>
                    <a:p>
                      <a:pPr>
                        <a:spcAft>
                          <a:spcPts val="0"/>
                        </a:spcAft>
                      </a:pPr>
                      <a:endParaRPr lang="zh-TW" sz="2800" b="1" kern="100" dirty="0">
                        <a:solidFill>
                          <a:srgbClr val="660066"/>
                        </a:solidFill>
                        <a:latin typeface="微軟正黑體" pitchFamily="34" charset="-120"/>
                        <a:ea typeface="微軟正黑體" pitchFamily="34" charset="-120"/>
                        <a:cs typeface="Times New Roman"/>
                      </a:endParaRPr>
                    </a:p>
                  </a:txBody>
                  <a:tcPr marL="68580" marR="68580" marT="0" marB="0"/>
                </a:tc>
              </a:tr>
            </a:tbl>
          </a:graphicData>
        </a:graphic>
      </p:graphicFrame>
      <p:sp>
        <p:nvSpPr>
          <p:cNvPr id="6" name="投影片編號版面配置區 5"/>
          <p:cNvSpPr>
            <a:spLocks noGrp="1"/>
          </p:cNvSpPr>
          <p:nvPr>
            <p:ph type="sldNum" sz="quarter" idx="12"/>
          </p:nvPr>
        </p:nvSpPr>
        <p:spPr/>
        <p:txBody>
          <a:bodyPr/>
          <a:lstStyle/>
          <a:p>
            <a:pPr>
              <a:defRPr/>
            </a:pPr>
            <a:fld id="{C3AA86E4-5ECB-458E-884E-33C94B9B41F0}" type="slidenum">
              <a:rPr lang="zh-TW" altLang="en-US"/>
              <a:pPr>
                <a:defRPr/>
              </a:pPr>
              <a:t>90</a:t>
            </a:fld>
            <a:endParaRPr lang="zh-TW" altLang="en-US"/>
          </a:p>
        </p:txBody>
      </p:sp>
    </p:spTree>
    <p:extLst>
      <p:ext uri="{BB962C8B-B14F-4D97-AF65-F5344CB8AC3E}">
        <p14:creationId xmlns:p14="http://schemas.microsoft.com/office/powerpoint/2010/main" val="5820084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標題 1"/>
          <p:cNvSpPr>
            <a:spLocks noGrp="1"/>
          </p:cNvSpPr>
          <p:nvPr>
            <p:ph type="title"/>
          </p:nvPr>
        </p:nvSpPr>
        <p:spPr>
          <a:xfrm>
            <a:off x="539552" y="620688"/>
            <a:ext cx="8229600" cy="850900"/>
          </a:xfrm>
        </p:spPr>
        <p:txBody>
          <a:bodyPr>
            <a:normAutofit/>
          </a:bodyPr>
          <a:lstStyle/>
          <a:p>
            <a:r>
              <a:rPr lang="zh-TW" altLang="en-US" dirty="0" smtClean="0"/>
              <a:t>舞蹈班</a:t>
            </a:r>
            <a:r>
              <a:rPr lang="en-US" altLang="zh-TW" sz="3200" b="1" dirty="0" smtClean="0">
                <a:solidFill>
                  <a:srgbClr val="FF0000"/>
                </a:solidFill>
              </a:rPr>
              <a:t>-</a:t>
            </a:r>
            <a:r>
              <a:rPr lang="zh-TW" altLang="en-US" sz="3200" b="1" dirty="0" smtClean="0">
                <a:solidFill>
                  <a:srgbClr val="FF0000"/>
                </a:solidFill>
                <a:latin typeface="微軟正黑體" pitchFamily="34" charset="-120"/>
              </a:rPr>
              <a:t>選校</a:t>
            </a:r>
            <a:r>
              <a:rPr lang="zh-TW" altLang="en-US" sz="3200" b="1" dirty="0">
                <a:solidFill>
                  <a:srgbClr val="FF0000"/>
                </a:solidFill>
                <a:latin typeface="微軟正黑體" pitchFamily="34" charset="-120"/>
              </a:rPr>
              <a:t>登記</a:t>
            </a:r>
            <a:r>
              <a:rPr lang="zh-TW" altLang="en-US" sz="3200" b="1" dirty="0" smtClean="0">
                <a:solidFill>
                  <a:srgbClr val="FF0000"/>
                </a:solidFill>
                <a:latin typeface="微軟正黑體" pitchFamily="34" charset="-120"/>
              </a:rPr>
              <a:t>序號</a:t>
            </a:r>
            <a:r>
              <a:rPr lang="en-US" altLang="zh-TW" sz="3200" b="1" dirty="0" smtClean="0">
                <a:solidFill>
                  <a:srgbClr val="FF0000"/>
                </a:solidFill>
              </a:rPr>
              <a:t>(107)</a:t>
            </a:r>
            <a:endParaRPr lang="zh-TW" altLang="en-US" sz="3200" b="1" dirty="0" smtClean="0">
              <a:solidFill>
                <a:srgbClr val="FF0000"/>
              </a:solidFill>
            </a:endParaRPr>
          </a:p>
        </p:txBody>
      </p:sp>
      <p:graphicFrame>
        <p:nvGraphicFramePr>
          <p:cNvPr id="6" name="資料庫圖表 5"/>
          <p:cNvGraphicFramePr/>
          <p:nvPr>
            <p:extLst>
              <p:ext uri="{D42A27DB-BD31-4B8C-83A1-F6EECF244321}">
                <p14:modId xmlns:p14="http://schemas.microsoft.com/office/powerpoint/2010/main" val="4011844933"/>
              </p:ext>
            </p:extLst>
          </p:nvPr>
        </p:nvGraphicFramePr>
        <p:xfrm>
          <a:off x="357158" y="1628800"/>
          <a:ext cx="8572560" cy="4643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D4216656-2ED0-4A9F-A780-37235839139F}" type="slidenum">
              <a:rPr lang="zh-TW" altLang="en-US"/>
              <a:pPr>
                <a:defRPr/>
              </a:pPr>
              <a:t>91</a:t>
            </a:fld>
            <a:endParaRPr lang="zh-TW" altLang="en-US"/>
          </a:p>
        </p:txBody>
      </p:sp>
    </p:spTree>
    <p:extLst>
      <p:ext uri="{BB962C8B-B14F-4D97-AF65-F5344CB8AC3E}">
        <p14:creationId xmlns:p14="http://schemas.microsoft.com/office/powerpoint/2010/main" val="1121740778"/>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95536" y="548680"/>
            <a:ext cx="8229600" cy="850900"/>
          </a:xfrm>
        </p:spPr>
        <p:txBody>
          <a:bodyPr>
            <a:normAutofit/>
          </a:bodyPr>
          <a:lstStyle/>
          <a:p>
            <a:r>
              <a:rPr lang="zh-TW" altLang="en-US" b="1" dirty="0" smtClean="0">
                <a:solidFill>
                  <a:srgbClr val="FF0000"/>
                </a:solidFill>
              </a:rPr>
              <a:t>體育班</a:t>
            </a:r>
            <a:r>
              <a:rPr lang="en-US" altLang="zh-TW" sz="3200" b="1" dirty="0" smtClean="0">
                <a:solidFill>
                  <a:srgbClr val="FF0000"/>
                </a:solidFill>
              </a:rPr>
              <a:t>-</a:t>
            </a:r>
            <a:r>
              <a:rPr lang="zh-TW" altLang="en-US" sz="3200" b="1" dirty="0" smtClean="0">
                <a:solidFill>
                  <a:srgbClr val="FF0000"/>
                </a:solidFill>
              </a:rPr>
              <a:t>招生</a:t>
            </a:r>
            <a:r>
              <a:rPr lang="zh-TW" altLang="en-US" sz="3200" b="1" dirty="0">
                <a:solidFill>
                  <a:srgbClr val="FF0000"/>
                </a:solidFill>
              </a:rPr>
              <a:t>學校與項目</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12735" name="Group 3519"/>
          <p:cNvGraphicFramePr>
            <a:graphicFrameLocks noGrp="1"/>
          </p:cNvGraphicFramePr>
          <p:nvPr>
            <p:ph idx="4294967295"/>
            <p:extLst>
              <p:ext uri="{D42A27DB-BD31-4B8C-83A1-F6EECF244321}">
                <p14:modId xmlns:p14="http://schemas.microsoft.com/office/powerpoint/2010/main" val="1433593577"/>
              </p:ext>
            </p:extLst>
          </p:nvPr>
        </p:nvGraphicFramePr>
        <p:xfrm>
          <a:off x="467544" y="1628800"/>
          <a:ext cx="8424936" cy="4572000"/>
        </p:xfrm>
        <a:graphic>
          <a:graphicData uri="http://schemas.openxmlformats.org/drawingml/2006/table">
            <a:tbl>
              <a:tblPr firstRow="1" bandRow="1">
                <a:tableStyleId>{69C7853C-536D-4A76-A0AE-DD22124D55A5}</a:tableStyleId>
              </a:tblPr>
              <a:tblGrid>
                <a:gridCol w="2138052"/>
                <a:gridCol w="6286884"/>
              </a:tblGrid>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effectLst/>
                          <a:latin typeface="微軟正黑體" pitchFamily="34" charset="-120"/>
                          <a:ea typeface="微軟正黑體" pitchFamily="34" charset="-120"/>
                        </a:rPr>
                        <a:t>招生學校</a:t>
                      </a:r>
                      <a:endPar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endParaRPr>
                    </a:p>
                  </a:txBody>
                  <a:tcPr anchor="ctr" horzOverflow="overflow">
                    <a:lnR w="12700" cap="flat" cmpd="sng" algn="ctr">
                      <a:solidFill>
                        <a:schemeClr val="bg1"/>
                      </a:solidFill>
                      <a:prstDash val="solid"/>
                      <a:round/>
                      <a:headEnd type="none" w="med" len="med"/>
                      <a:tailEnd type="none" w="med" len="med"/>
                    </a:lnR>
                    <a:solidFill>
                      <a:srgbClr val="00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effectLst/>
                          <a:latin typeface="微軟正黑體" pitchFamily="34" charset="-120"/>
                          <a:ea typeface="微軟正黑體" pitchFamily="34" charset="-120"/>
                        </a:rPr>
                        <a:t>項目</a:t>
                      </a:r>
                      <a:endParaRPr kumimoji="1" lang="zh-TW" altLang="en-US" sz="2400" b="1" i="0" u="none" strike="noStrike" cap="none" normalizeH="0" baseline="0" dirty="0" smtClean="0">
                        <a:ln>
                          <a:noFill/>
                        </a:ln>
                        <a:solidFill>
                          <a:schemeClr val="bg1"/>
                        </a:solidFill>
                        <a:effectLst/>
                        <a:latin typeface="微軟正黑體" pitchFamily="34" charset="-120"/>
                        <a:ea typeface="微軟正黑體" pitchFamily="34" charset="-120"/>
                      </a:endParaRPr>
                    </a:p>
                  </a:txBody>
                  <a:tcPr anchor="ctr" horzOverflow="overflow">
                    <a:lnL w="12700" cap="flat" cmpd="sng" algn="ctr">
                      <a:solidFill>
                        <a:schemeClr val="bg1"/>
                      </a:solidFill>
                      <a:prstDash val="solid"/>
                      <a:round/>
                      <a:headEnd type="none" w="med" len="med"/>
                      <a:tailEnd type="none" w="med" len="med"/>
                    </a:lnL>
                    <a:solidFill>
                      <a:srgbClr val="003300"/>
                    </a:solidFill>
                  </a:tcPr>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中正高工</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柔道、壘球、足球、健力、田徑</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新莊高中</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羽球、網球、游泳、擊劍</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福誠高中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桌球、排球、柔道、游泳</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海青工商</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田徑、跆拳道、自由車、撞球、柔道</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楠梓高中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射箭、跆拳道、田徑、自由車、射擊</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三民高中</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棒球、網球、高爾夫、擊劍</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鼓山高中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舉重、健力、排球、拔河、攀岩</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bl>
          </a:graphicData>
        </a:graphic>
      </p:graphicFrame>
      <p:sp>
        <p:nvSpPr>
          <p:cNvPr id="80900" name="Line 1052"/>
          <p:cNvSpPr>
            <a:spLocks noChangeShapeType="1"/>
          </p:cNvSpPr>
          <p:nvPr/>
        </p:nvSpPr>
        <p:spPr bwMode="auto">
          <a:xfrm>
            <a:off x="5892800" y="3143250"/>
            <a:ext cx="0" cy="0"/>
          </a:xfrm>
          <a:prstGeom prst="line">
            <a:avLst/>
          </a:prstGeom>
          <a:noFill/>
          <a:ln w="12700" cap="rnd">
            <a:solidFill>
              <a:srgbClr val="000000"/>
            </a:solidFill>
            <a:round/>
            <a:headEnd/>
            <a:tailEnd/>
          </a:ln>
        </p:spPr>
        <p:txBody>
          <a:bodyPr/>
          <a:lstStyle/>
          <a:p>
            <a:endParaRPr lang="zh-TW" altLang="en-US"/>
          </a:p>
        </p:txBody>
      </p:sp>
      <p:sp>
        <p:nvSpPr>
          <p:cNvPr id="80901" name="Line 1065"/>
          <p:cNvSpPr>
            <a:spLocks noChangeShapeType="1"/>
          </p:cNvSpPr>
          <p:nvPr/>
        </p:nvSpPr>
        <p:spPr bwMode="auto">
          <a:xfrm>
            <a:off x="5892800" y="2868613"/>
            <a:ext cx="0" cy="0"/>
          </a:xfrm>
          <a:prstGeom prst="line">
            <a:avLst/>
          </a:prstGeom>
          <a:noFill/>
          <a:ln w="12700" cap="rnd">
            <a:solidFill>
              <a:srgbClr val="000000"/>
            </a:solidFill>
            <a:round/>
            <a:headEnd/>
            <a:tailEnd/>
          </a:ln>
        </p:spPr>
        <p:txBody>
          <a:bodyPr/>
          <a:lstStyle/>
          <a:p>
            <a:endParaRPr lang="zh-TW" altLang="en-US"/>
          </a:p>
        </p:txBody>
      </p:sp>
      <p:sp>
        <p:nvSpPr>
          <p:cNvPr id="80902" name="Line 1066"/>
          <p:cNvSpPr>
            <a:spLocks noChangeShapeType="1"/>
          </p:cNvSpPr>
          <p:nvPr/>
        </p:nvSpPr>
        <p:spPr bwMode="auto">
          <a:xfrm>
            <a:off x="5892800" y="3143250"/>
            <a:ext cx="0" cy="0"/>
          </a:xfrm>
          <a:prstGeom prst="line">
            <a:avLst/>
          </a:prstGeom>
          <a:noFill/>
          <a:ln w="12700" cap="rnd">
            <a:solidFill>
              <a:srgbClr val="000000"/>
            </a:solidFill>
            <a:round/>
            <a:headEnd/>
            <a:tailEnd/>
          </a:ln>
        </p:spPr>
        <p:txBody>
          <a:bodyPr/>
          <a:lstStyle/>
          <a:p>
            <a:endParaRPr lang="zh-TW" altLang="en-US"/>
          </a:p>
        </p:txBody>
      </p:sp>
      <p:sp>
        <p:nvSpPr>
          <p:cNvPr id="80903" name="Line 1078"/>
          <p:cNvSpPr>
            <a:spLocks noChangeShapeType="1"/>
          </p:cNvSpPr>
          <p:nvPr/>
        </p:nvSpPr>
        <p:spPr bwMode="auto">
          <a:xfrm>
            <a:off x="5892800" y="2868613"/>
            <a:ext cx="0" cy="0"/>
          </a:xfrm>
          <a:prstGeom prst="line">
            <a:avLst/>
          </a:prstGeom>
          <a:noFill/>
          <a:ln w="12700" cap="rnd">
            <a:solidFill>
              <a:srgbClr val="000000"/>
            </a:solidFill>
            <a:round/>
            <a:headEnd/>
            <a:tailEnd/>
          </a:ln>
        </p:spPr>
        <p:txBody>
          <a:bodyPr/>
          <a:lstStyle/>
          <a:p>
            <a:endParaRPr lang="zh-TW" altLang="en-US"/>
          </a:p>
        </p:txBody>
      </p:sp>
      <p:sp>
        <p:nvSpPr>
          <p:cNvPr id="80904" name="Line 1316"/>
          <p:cNvSpPr>
            <a:spLocks noChangeShapeType="1"/>
          </p:cNvSpPr>
          <p:nvPr/>
        </p:nvSpPr>
        <p:spPr bwMode="auto">
          <a:xfrm>
            <a:off x="5892800" y="5614988"/>
            <a:ext cx="0" cy="0"/>
          </a:xfrm>
          <a:prstGeom prst="line">
            <a:avLst/>
          </a:prstGeom>
          <a:noFill/>
          <a:ln w="12700" cap="rnd">
            <a:solidFill>
              <a:srgbClr val="000000"/>
            </a:solidFill>
            <a:round/>
            <a:headEnd/>
            <a:tailEnd/>
          </a:ln>
        </p:spPr>
        <p:txBody>
          <a:bodyPr/>
          <a:lstStyle/>
          <a:p>
            <a:endParaRPr lang="zh-TW" altLang="en-US"/>
          </a:p>
        </p:txBody>
      </p:sp>
      <p:sp>
        <p:nvSpPr>
          <p:cNvPr id="80905" name="Line 1326"/>
          <p:cNvSpPr>
            <a:spLocks noChangeShapeType="1"/>
          </p:cNvSpPr>
          <p:nvPr/>
        </p:nvSpPr>
        <p:spPr bwMode="auto">
          <a:xfrm>
            <a:off x="5892800" y="5340350"/>
            <a:ext cx="0" cy="0"/>
          </a:xfrm>
          <a:prstGeom prst="line">
            <a:avLst/>
          </a:prstGeom>
          <a:noFill/>
          <a:ln w="12700" cap="rnd">
            <a:solidFill>
              <a:srgbClr val="000000"/>
            </a:solidFill>
            <a:round/>
            <a:headEnd/>
            <a:tailEnd/>
          </a:ln>
        </p:spPr>
        <p:txBody>
          <a:bodyPr/>
          <a:lstStyle/>
          <a:p>
            <a:endParaRPr lang="zh-TW" altLang="en-US"/>
          </a:p>
        </p:txBody>
      </p:sp>
      <p:sp>
        <p:nvSpPr>
          <p:cNvPr id="80906" name="Line 1327"/>
          <p:cNvSpPr>
            <a:spLocks noChangeShapeType="1"/>
          </p:cNvSpPr>
          <p:nvPr/>
        </p:nvSpPr>
        <p:spPr bwMode="auto">
          <a:xfrm>
            <a:off x="5892800" y="5614988"/>
            <a:ext cx="0" cy="0"/>
          </a:xfrm>
          <a:prstGeom prst="line">
            <a:avLst/>
          </a:prstGeom>
          <a:noFill/>
          <a:ln w="12700" cap="rnd">
            <a:solidFill>
              <a:srgbClr val="000000"/>
            </a:solidFill>
            <a:round/>
            <a:headEnd/>
            <a:tailEnd/>
          </a:ln>
        </p:spPr>
        <p:txBody>
          <a:bodyPr/>
          <a:lstStyle/>
          <a:p>
            <a:endParaRPr lang="zh-TW" altLang="en-US"/>
          </a:p>
        </p:txBody>
      </p:sp>
      <p:sp>
        <p:nvSpPr>
          <p:cNvPr id="80907" name="Line 2779"/>
          <p:cNvSpPr>
            <a:spLocks noChangeShapeType="1"/>
          </p:cNvSpPr>
          <p:nvPr/>
        </p:nvSpPr>
        <p:spPr bwMode="auto">
          <a:xfrm>
            <a:off x="5892800" y="3143250"/>
            <a:ext cx="0" cy="0"/>
          </a:xfrm>
          <a:prstGeom prst="line">
            <a:avLst/>
          </a:prstGeom>
          <a:noFill/>
          <a:ln w="12700" cap="rnd">
            <a:solidFill>
              <a:srgbClr val="000000"/>
            </a:solidFill>
            <a:round/>
            <a:headEnd/>
            <a:tailEnd/>
          </a:ln>
        </p:spPr>
        <p:txBody>
          <a:bodyPr/>
          <a:lstStyle/>
          <a:p>
            <a:endParaRPr lang="zh-TW" altLang="en-US"/>
          </a:p>
        </p:txBody>
      </p:sp>
      <p:sp>
        <p:nvSpPr>
          <p:cNvPr id="80908" name="Line 2792"/>
          <p:cNvSpPr>
            <a:spLocks noChangeShapeType="1"/>
          </p:cNvSpPr>
          <p:nvPr/>
        </p:nvSpPr>
        <p:spPr bwMode="auto">
          <a:xfrm>
            <a:off x="5892800" y="2868613"/>
            <a:ext cx="0" cy="0"/>
          </a:xfrm>
          <a:prstGeom prst="line">
            <a:avLst/>
          </a:prstGeom>
          <a:noFill/>
          <a:ln w="12700" cap="rnd">
            <a:solidFill>
              <a:srgbClr val="000000"/>
            </a:solidFill>
            <a:round/>
            <a:headEnd/>
            <a:tailEnd/>
          </a:ln>
        </p:spPr>
        <p:txBody>
          <a:bodyPr/>
          <a:lstStyle/>
          <a:p>
            <a:endParaRPr lang="zh-TW" altLang="en-US"/>
          </a:p>
        </p:txBody>
      </p:sp>
      <p:sp>
        <p:nvSpPr>
          <p:cNvPr id="80909" name="Line 2793"/>
          <p:cNvSpPr>
            <a:spLocks noChangeShapeType="1"/>
          </p:cNvSpPr>
          <p:nvPr/>
        </p:nvSpPr>
        <p:spPr bwMode="auto">
          <a:xfrm>
            <a:off x="5892800" y="3143250"/>
            <a:ext cx="0" cy="0"/>
          </a:xfrm>
          <a:prstGeom prst="line">
            <a:avLst/>
          </a:prstGeom>
          <a:noFill/>
          <a:ln w="12700" cap="rnd">
            <a:solidFill>
              <a:srgbClr val="000000"/>
            </a:solidFill>
            <a:round/>
            <a:headEnd/>
            <a:tailEnd/>
          </a:ln>
        </p:spPr>
        <p:txBody>
          <a:bodyPr/>
          <a:lstStyle/>
          <a:p>
            <a:endParaRPr lang="zh-TW" altLang="en-US"/>
          </a:p>
        </p:txBody>
      </p:sp>
      <p:sp>
        <p:nvSpPr>
          <p:cNvPr id="80910" name="Line 2805"/>
          <p:cNvSpPr>
            <a:spLocks noChangeShapeType="1"/>
          </p:cNvSpPr>
          <p:nvPr/>
        </p:nvSpPr>
        <p:spPr bwMode="auto">
          <a:xfrm>
            <a:off x="5892800" y="2868613"/>
            <a:ext cx="0" cy="0"/>
          </a:xfrm>
          <a:prstGeom prst="line">
            <a:avLst/>
          </a:prstGeom>
          <a:noFill/>
          <a:ln w="12700" cap="rnd">
            <a:solidFill>
              <a:srgbClr val="000000"/>
            </a:solidFill>
            <a:round/>
            <a:headEnd/>
            <a:tailEnd/>
          </a:ln>
        </p:spPr>
        <p:txBody>
          <a:bodyPr/>
          <a:lstStyle/>
          <a:p>
            <a:endParaRPr lang="zh-TW" altLang="en-US"/>
          </a:p>
        </p:txBody>
      </p:sp>
      <p:sp>
        <p:nvSpPr>
          <p:cNvPr id="80911" name="Line 3043"/>
          <p:cNvSpPr>
            <a:spLocks noChangeShapeType="1"/>
          </p:cNvSpPr>
          <p:nvPr/>
        </p:nvSpPr>
        <p:spPr bwMode="auto">
          <a:xfrm>
            <a:off x="5892800" y="5614988"/>
            <a:ext cx="0" cy="0"/>
          </a:xfrm>
          <a:prstGeom prst="line">
            <a:avLst/>
          </a:prstGeom>
          <a:noFill/>
          <a:ln w="12700" cap="rnd">
            <a:solidFill>
              <a:srgbClr val="000000"/>
            </a:solidFill>
            <a:round/>
            <a:headEnd/>
            <a:tailEnd/>
          </a:ln>
        </p:spPr>
        <p:txBody>
          <a:bodyPr/>
          <a:lstStyle/>
          <a:p>
            <a:endParaRPr lang="zh-TW" altLang="en-US"/>
          </a:p>
        </p:txBody>
      </p:sp>
      <p:sp>
        <p:nvSpPr>
          <p:cNvPr id="80912" name="Line 3053"/>
          <p:cNvSpPr>
            <a:spLocks noChangeShapeType="1"/>
          </p:cNvSpPr>
          <p:nvPr/>
        </p:nvSpPr>
        <p:spPr bwMode="auto">
          <a:xfrm>
            <a:off x="5892800" y="5340350"/>
            <a:ext cx="0" cy="0"/>
          </a:xfrm>
          <a:prstGeom prst="line">
            <a:avLst/>
          </a:prstGeom>
          <a:noFill/>
          <a:ln w="12700" cap="rnd">
            <a:solidFill>
              <a:srgbClr val="000000"/>
            </a:solidFill>
            <a:round/>
            <a:headEnd/>
            <a:tailEnd/>
          </a:ln>
        </p:spPr>
        <p:txBody>
          <a:bodyPr/>
          <a:lstStyle/>
          <a:p>
            <a:endParaRPr lang="zh-TW" altLang="en-US"/>
          </a:p>
        </p:txBody>
      </p:sp>
      <p:sp>
        <p:nvSpPr>
          <p:cNvPr id="80913" name="Line 3054"/>
          <p:cNvSpPr>
            <a:spLocks noChangeShapeType="1"/>
          </p:cNvSpPr>
          <p:nvPr/>
        </p:nvSpPr>
        <p:spPr bwMode="auto">
          <a:xfrm>
            <a:off x="5892800" y="5614988"/>
            <a:ext cx="0" cy="0"/>
          </a:xfrm>
          <a:prstGeom prst="line">
            <a:avLst/>
          </a:prstGeom>
          <a:noFill/>
          <a:ln w="12700" cap="rnd">
            <a:solidFill>
              <a:srgbClr val="000000"/>
            </a:solidFill>
            <a:round/>
            <a:headEnd/>
            <a:tailEnd/>
          </a:ln>
        </p:spPr>
        <p:txBody>
          <a:bodyPr/>
          <a:lstStyle/>
          <a:p>
            <a:endParaRPr lang="zh-TW" altLang="en-US"/>
          </a:p>
        </p:txBody>
      </p:sp>
      <p:sp>
        <p:nvSpPr>
          <p:cNvPr id="19" name="投影片編號版面配置區 18"/>
          <p:cNvSpPr>
            <a:spLocks noGrp="1"/>
          </p:cNvSpPr>
          <p:nvPr>
            <p:ph type="sldNum" sz="quarter" idx="12"/>
          </p:nvPr>
        </p:nvSpPr>
        <p:spPr/>
        <p:txBody>
          <a:bodyPr/>
          <a:lstStyle/>
          <a:p>
            <a:pPr>
              <a:defRPr/>
            </a:pPr>
            <a:fld id="{58ACF101-2888-4C00-BF9B-61C91BA3A0D9}" type="slidenum">
              <a:rPr lang="zh-TW" altLang="en-US"/>
              <a:pPr>
                <a:defRPr/>
              </a:pPr>
              <a:t>92</a:t>
            </a:fld>
            <a:endParaRPr lang="zh-TW" altLang="en-US"/>
          </a:p>
        </p:txBody>
      </p:sp>
    </p:spTree>
    <p:extLst>
      <p:ext uri="{BB962C8B-B14F-4D97-AF65-F5344CB8AC3E}">
        <p14:creationId xmlns:p14="http://schemas.microsoft.com/office/powerpoint/2010/main" val="2563606242"/>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2"/>
          <p:cNvSpPr>
            <a:spLocks noGrp="1" noChangeArrowheads="1"/>
          </p:cNvSpPr>
          <p:nvPr>
            <p:ph type="title"/>
          </p:nvPr>
        </p:nvSpPr>
        <p:spPr>
          <a:xfrm>
            <a:off x="457200" y="274638"/>
            <a:ext cx="8229600" cy="850900"/>
          </a:xfrm>
        </p:spPr>
        <p:txBody>
          <a:bodyPr/>
          <a:lstStyle/>
          <a:p>
            <a:r>
              <a:rPr lang="zh-TW" altLang="en-US" b="1" dirty="0" smtClean="0">
                <a:solidFill>
                  <a:srgbClr val="FF0000"/>
                </a:solidFill>
              </a:rPr>
              <a:t>體育班</a:t>
            </a:r>
            <a:r>
              <a:rPr lang="en-US" altLang="zh-TW" sz="3200" b="1" dirty="0" smtClean="0">
                <a:solidFill>
                  <a:srgbClr val="FF0000"/>
                </a:solidFill>
              </a:rPr>
              <a:t>-</a:t>
            </a:r>
            <a:r>
              <a:rPr lang="zh-TW" altLang="en-US" sz="3200" b="1" dirty="0" smtClean="0">
                <a:solidFill>
                  <a:srgbClr val="FF0000"/>
                </a:solidFill>
              </a:rPr>
              <a:t>招生</a:t>
            </a:r>
            <a:r>
              <a:rPr lang="zh-TW" altLang="en-US" sz="3200" b="1" dirty="0">
                <a:solidFill>
                  <a:srgbClr val="FF0000"/>
                </a:solidFill>
              </a:rPr>
              <a:t>學校與項目</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14385" name="Group 49"/>
          <p:cNvGraphicFramePr>
            <a:graphicFrameLocks noGrp="1"/>
          </p:cNvGraphicFramePr>
          <p:nvPr>
            <p:ph idx="4294967295"/>
            <p:extLst>
              <p:ext uri="{D42A27DB-BD31-4B8C-83A1-F6EECF244321}">
                <p14:modId xmlns:p14="http://schemas.microsoft.com/office/powerpoint/2010/main" val="1778077950"/>
              </p:ext>
            </p:extLst>
          </p:nvPr>
        </p:nvGraphicFramePr>
        <p:xfrm>
          <a:off x="539552" y="1700808"/>
          <a:ext cx="8064896" cy="4585248"/>
        </p:xfrm>
        <a:graphic>
          <a:graphicData uri="http://schemas.openxmlformats.org/drawingml/2006/table">
            <a:tbl>
              <a:tblPr firstRow="1" bandRow="1">
                <a:tableStyleId>{69C7853C-536D-4A76-A0AE-DD22124D55A5}</a:tableStyleId>
              </a:tblPr>
              <a:tblGrid>
                <a:gridCol w="1975872"/>
                <a:gridCol w="6089024"/>
              </a:tblGrid>
              <a:tr h="5222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effectLst/>
                          <a:latin typeface="微軟正黑體" pitchFamily="34" charset="-120"/>
                          <a:ea typeface="微軟正黑體" pitchFamily="34" charset="-120"/>
                        </a:rPr>
                        <a:t>招生學校</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solidFill>
                      <a:srgbClr val="00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effectLst/>
                          <a:latin typeface="微軟正黑體" pitchFamily="34" charset="-120"/>
                          <a:ea typeface="微軟正黑體" pitchFamily="34" charset="-120"/>
                        </a:rPr>
                        <a:t>項目</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horzOverflow="overflow">
                    <a:solidFill>
                      <a:srgbClr val="003300"/>
                    </a:solidFill>
                  </a:tcPr>
                </a:tc>
              </a:tr>
              <a:tr h="504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中正高中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田徑、游泳、高爾夫、武術、劍道、跆拳道、韻律體操、有氧體操</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路竹高中</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足球、拳擊、曲棍球、舉重、巧固球</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仁武高中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手球、羽球、田徑、滑輪溜冰</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文山高中</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手球、柔道、游泳、舉重、自由車</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瑞祥高中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游泳、排球、體操、田徑、足球</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左營高中</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田徑、射箭、現代五項、羽球</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40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林園高中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田徑、桌球、手球、自由車</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bl>
          </a:graphicData>
        </a:graphic>
      </p:graphicFrame>
      <p:sp>
        <p:nvSpPr>
          <p:cNvPr id="5" name="投影片編號版面配置區 4"/>
          <p:cNvSpPr>
            <a:spLocks noGrp="1"/>
          </p:cNvSpPr>
          <p:nvPr>
            <p:ph type="sldNum" sz="quarter" idx="12"/>
          </p:nvPr>
        </p:nvSpPr>
        <p:spPr/>
        <p:txBody>
          <a:bodyPr/>
          <a:lstStyle/>
          <a:p>
            <a:pPr>
              <a:defRPr/>
            </a:pPr>
            <a:fld id="{427A1834-DCEB-41AD-92DD-4AB0692044D4}" type="slidenum">
              <a:rPr lang="zh-TW" altLang="en-US"/>
              <a:pPr>
                <a:defRPr/>
              </a:pPr>
              <a:t>93</a:t>
            </a:fld>
            <a:endParaRPr lang="zh-TW" altLang="en-US"/>
          </a:p>
        </p:txBody>
      </p:sp>
    </p:spTree>
    <p:extLst>
      <p:ext uri="{BB962C8B-B14F-4D97-AF65-F5344CB8AC3E}">
        <p14:creationId xmlns:p14="http://schemas.microsoft.com/office/powerpoint/2010/main" val="293495954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2"/>
          <p:cNvSpPr>
            <a:spLocks noGrp="1" noChangeArrowheads="1"/>
          </p:cNvSpPr>
          <p:nvPr>
            <p:ph type="title"/>
          </p:nvPr>
        </p:nvSpPr>
        <p:spPr>
          <a:xfrm>
            <a:off x="467544" y="548680"/>
            <a:ext cx="8229600" cy="850900"/>
          </a:xfrm>
        </p:spPr>
        <p:txBody>
          <a:bodyPr/>
          <a:lstStyle/>
          <a:p>
            <a:r>
              <a:rPr lang="zh-TW" altLang="en-US" b="1" dirty="0" smtClean="0">
                <a:solidFill>
                  <a:srgbClr val="FF0000"/>
                </a:solidFill>
              </a:rPr>
              <a:t>體育班</a:t>
            </a:r>
            <a:r>
              <a:rPr lang="en-US" altLang="zh-TW" sz="3200" b="1" dirty="0" smtClean="0">
                <a:solidFill>
                  <a:srgbClr val="FF0000"/>
                </a:solidFill>
              </a:rPr>
              <a:t>-</a:t>
            </a:r>
            <a:r>
              <a:rPr lang="zh-TW" altLang="en-US" sz="3200" b="1" dirty="0" smtClean="0">
                <a:solidFill>
                  <a:srgbClr val="FF0000"/>
                </a:solidFill>
              </a:rPr>
              <a:t>招生</a:t>
            </a:r>
            <a:r>
              <a:rPr lang="zh-TW" altLang="en-US" sz="3200" b="1" dirty="0">
                <a:solidFill>
                  <a:srgbClr val="FF0000"/>
                </a:solidFill>
              </a:rPr>
              <a:t>學校與項目</a:t>
            </a:r>
            <a:r>
              <a:rPr lang="en-US" altLang="zh-TW" sz="3200" b="1" dirty="0" smtClean="0">
                <a:solidFill>
                  <a:srgbClr val="FF0000"/>
                </a:solidFill>
              </a:rPr>
              <a:t>(107</a:t>
            </a:r>
            <a:r>
              <a:rPr lang="zh-TW" altLang="en-US" sz="3200" b="1" dirty="0" smtClean="0">
                <a:solidFill>
                  <a:srgbClr val="FF0000"/>
                </a:solidFill>
              </a:rPr>
              <a:t>學年</a:t>
            </a:r>
            <a:r>
              <a:rPr lang="en-US" altLang="zh-TW" sz="3200" b="1" dirty="0" smtClean="0">
                <a:solidFill>
                  <a:srgbClr val="FF0000"/>
                </a:solidFill>
              </a:rPr>
              <a:t>)</a:t>
            </a:r>
            <a:endParaRPr lang="zh-TW" altLang="en-US" sz="3200" b="1" dirty="0" smtClean="0">
              <a:solidFill>
                <a:srgbClr val="FF0000"/>
              </a:solidFill>
            </a:endParaRPr>
          </a:p>
        </p:txBody>
      </p:sp>
      <p:graphicFrame>
        <p:nvGraphicFramePr>
          <p:cNvPr id="14385" name="Group 49"/>
          <p:cNvGraphicFramePr>
            <a:graphicFrameLocks noGrp="1"/>
          </p:cNvGraphicFramePr>
          <p:nvPr>
            <p:ph idx="4294967295"/>
            <p:extLst>
              <p:ext uri="{D42A27DB-BD31-4B8C-83A1-F6EECF244321}">
                <p14:modId xmlns:p14="http://schemas.microsoft.com/office/powerpoint/2010/main" val="2079342403"/>
              </p:ext>
            </p:extLst>
          </p:nvPr>
        </p:nvGraphicFramePr>
        <p:xfrm>
          <a:off x="539552" y="1670320"/>
          <a:ext cx="7992888" cy="4032000"/>
        </p:xfrm>
        <a:graphic>
          <a:graphicData uri="http://schemas.openxmlformats.org/drawingml/2006/table">
            <a:tbl>
              <a:tblPr firstRow="1" bandRow="1">
                <a:tableStyleId>{69C7853C-536D-4A76-A0AE-DD22124D55A5}</a:tableStyleId>
              </a:tblPr>
              <a:tblGrid>
                <a:gridCol w="1728192"/>
                <a:gridCol w="6264696"/>
              </a:tblGrid>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effectLst/>
                          <a:latin typeface="微軟正黑體" pitchFamily="34" charset="-120"/>
                          <a:ea typeface="微軟正黑體" pitchFamily="34" charset="-120"/>
                        </a:rPr>
                        <a:t>招生學校</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solidFill>
                      <a:srgbClr val="0033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effectLst/>
                          <a:latin typeface="微軟正黑體" pitchFamily="34" charset="-120"/>
                          <a:ea typeface="微軟正黑體" pitchFamily="34" charset="-120"/>
                        </a:rPr>
                        <a:t>項目</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solidFill>
                      <a:srgbClr val="003300"/>
                    </a:solidFill>
                  </a:tcPr>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小港高中</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空手道、籃球、曲棍球、拳擊、田徑</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高雄高商</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手球、排球、保齡球</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高雄中學</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rgbClr val="C00000"/>
                          </a:solidFill>
                          <a:effectLst/>
                          <a:latin typeface="微軟正黑體" pitchFamily="34" charset="-120"/>
                          <a:ea typeface="微軟正黑體" pitchFamily="34" charset="-120"/>
                        </a:rPr>
                        <a:t>田徑、桌球、羽球、帆船</a:t>
                      </a:r>
                      <a:endParaRPr kumimoji="1" lang="zh-TW" altLang="en-US" sz="2400" b="1" i="0" u="none" strike="noStrike" cap="none" normalizeH="0" baseline="0" dirty="0" smtClean="0">
                        <a:ln>
                          <a:noFill/>
                        </a:ln>
                        <a:solidFill>
                          <a:srgbClr val="C00000"/>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三民家商</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cap="none" normalizeH="0" baseline="0" dirty="0" smtClean="0">
                          <a:ln>
                            <a:noFill/>
                          </a:ln>
                          <a:solidFill>
                            <a:schemeClr val="tx1"/>
                          </a:solidFill>
                          <a:effectLst/>
                          <a:latin typeface="微軟正黑體" pitchFamily="34" charset="-120"/>
                          <a:ea typeface="微軟正黑體" pitchFamily="34" charset="-120"/>
                        </a:rPr>
                        <a:t>籃球、手球、足球</a:t>
                      </a:r>
                      <a:endParaRPr kumimoji="1" lang="zh-TW" altLang="en-US" sz="2400" b="1" i="0" u="none" strike="noStrike" cap="none" normalizeH="0" baseline="0" dirty="0" smtClean="0">
                        <a:ln>
                          <a:noFill/>
                        </a:ln>
                        <a:solidFill>
                          <a:schemeClr val="tx1"/>
                        </a:solidFill>
                        <a:effectLst/>
                        <a:latin typeface="微軟正黑體" pitchFamily="34" charset="-120"/>
                        <a:ea typeface="微軟正黑體" pitchFamily="34" charset="-120"/>
                      </a:endParaRP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sz="2400" b="1" i="0" u="none" strike="noStrike" kern="1200" cap="none" normalizeH="0" baseline="0" dirty="0">
                          <a:ln>
                            <a:noFill/>
                          </a:ln>
                          <a:solidFill>
                            <a:srgbClr val="C00000"/>
                          </a:solidFill>
                          <a:effectLst/>
                          <a:latin typeface="微軟正黑體" pitchFamily="34" charset="-120"/>
                          <a:ea typeface="微軟正黑體" pitchFamily="34" charset="-120"/>
                          <a:cs typeface="+mn-cs"/>
                        </a:rPr>
                        <a:t>岡山高中</a:t>
                      </a:r>
                    </a:p>
                  </a:txBody>
                  <a:tcPr marL="13161" marR="13161" marT="0" marB="0" anchor="ct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i="0" u="none" strike="noStrike" kern="1200" cap="none" normalizeH="0" baseline="0" dirty="0" smtClean="0">
                          <a:ln>
                            <a:noFill/>
                          </a:ln>
                          <a:solidFill>
                            <a:srgbClr val="C00000"/>
                          </a:solidFill>
                          <a:effectLst/>
                          <a:latin typeface="微軟正黑體" pitchFamily="34" charset="-120"/>
                          <a:ea typeface="微軟正黑體" pitchFamily="34" charset="-120"/>
                          <a:cs typeface="+mn-cs"/>
                        </a:rPr>
                        <a:t>田徑、舉重、擊劍</a:t>
                      </a:r>
                    </a:p>
                  </a:txBody>
                  <a:tcPr anchor="ctr" horzOverflow="overflow"/>
                </a:tc>
              </a:tr>
              <a:tr h="57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zh-TW" sz="2400" b="1" u="none" strike="noStrike" kern="1200" cap="none" normalizeH="0" baseline="0" dirty="0">
                          <a:ln>
                            <a:noFill/>
                          </a:ln>
                          <a:solidFill>
                            <a:schemeClr val="tx1"/>
                          </a:solidFill>
                          <a:effectLst/>
                          <a:latin typeface="微軟正黑體" pitchFamily="34" charset="-120"/>
                          <a:ea typeface="微軟正黑體" pitchFamily="34" charset="-120"/>
                          <a:cs typeface="+mn-cs"/>
                        </a:rPr>
                        <a:t>鳳山商工</a:t>
                      </a:r>
                    </a:p>
                  </a:txBody>
                  <a:tcPr marL="13161" marR="13161" marT="0" marB="0" anchor="ct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400" b="1" u="none" strike="noStrike" kern="1200" cap="none" normalizeH="0" baseline="0" dirty="0" smtClean="0">
                          <a:ln>
                            <a:noFill/>
                          </a:ln>
                          <a:solidFill>
                            <a:schemeClr val="tx1"/>
                          </a:solidFill>
                          <a:effectLst/>
                          <a:latin typeface="微軟正黑體" pitchFamily="34" charset="-120"/>
                          <a:ea typeface="微軟正黑體" pitchFamily="34" charset="-120"/>
                          <a:cs typeface="+mn-cs"/>
                        </a:rPr>
                        <a:t>田徑、網球、射箭</a:t>
                      </a:r>
                    </a:p>
                  </a:txBody>
                  <a:tcPr anchor="ctr" horzOverflow="overflow"/>
                </a:tc>
              </a:tr>
            </a:tbl>
          </a:graphicData>
        </a:graphic>
      </p:graphicFrame>
      <p:sp>
        <p:nvSpPr>
          <p:cNvPr id="5" name="投影片編號版面配置區 4"/>
          <p:cNvSpPr>
            <a:spLocks noGrp="1"/>
          </p:cNvSpPr>
          <p:nvPr>
            <p:ph type="sldNum" sz="quarter" idx="12"/>
          </p:nvPr>
        </p:nvSpPr>
        <p:spPr/>
        <p:txBody>
          <a:bodyPr/>
          <a:lstStyle/>
          <a:p>
            <a:pPr>
              <a:defRPr/>
            </a:pPr>
            <a:fld id="{1336A910-05BF-4775-A4AC-29C6E7EBB0B4}" type="slidenum">
              <a:rPr lang="zh-TW" altLang="en-US"/>
              <a:pPr>
                <a:defRPr/>
              </a:pPr>
              <a:t>94</a:t>
            </a:fld>
            <a:endParaRPr lang="zh-TW" altLang="en-US"/>
          </a:p>
        </p:txBody>
      </p:sp>
    </p:spTree>
    <p:extLst>
      <p:ext uri="{BB962C8B-B14F-4D97-AF65-F5344CB8AC3E}">
        <p14:creationId xmlns:p14="http://schemas.microsoft.com/office/powerpoint/2010/main" val="1926344701"/>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scienc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692696"/>
            <a:ext cx="3384376" cy="3975773"/>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title"/>
          </p:nvPr>
        </p:nvSpPr>
        <p:spPr>
          <a:xfrm>
            <a:off x="323528" y="4221088"/>
            <a:ext cx="7772400" cy="1362075"/>
          </a:xfrm>
        </p:spPr>
        <p:txBody>
          <a:bodyPr/>
          <a:lstStyle/>
          <a:p>
            <a:pPr algn="ctr"/>
            <a:r>
              <a:rPr lang="zh-TW" altLang="en-US" dirty="0" smtClean="0"/>
              <a:t>承辦學校</a:t>
            </a:r>
            <a:r>
              <a:rPr lang="zh-TW" altLang="en-US" dirty="0" smtClean="0">
                <a:latin typeface="新細明體"/>
                <a:ea typeface="新細明體"/>
              </a:rPr>
              <a:t>：高雄中學</a:t>
            </a:r>
            <a:endParaRPr lang="zh-TW" altLang="en-US" dirty="0"/>
          </a:p>
        </p:txBody>
      </p:sp>
      <p:sp>
        <p:nvSpPr>
          <p:cNvPr id="8" name="文字版面配置區 7"/>
          <p:cNvSpPr>
            <a:spLocks noGrp="1"/>
          </p:cNvSpPr>
          <p:nvPr>
            <p:ph type="body" idx="1"/>
          </p:nvPr>
        </p:nvSpPr>
        <p:spPr>
          <a:xfrm>
            <a:off x="539552" y="1930488"/>
            <a:ext cx="7772400" cy="1500187"/>
          </a:xfrm>
        </p:spPr>
        <p:txBody>
          <a:bodyPr>
            <a:normAutofit/>
          </a:bodyPr>
          <a:lstStyle/>
          <a:p>
            <a:pPr algn="ctr"/>
            <a:r>
              <a:rPr lang="zh-TW" altLang="en-US" sz="4800" b="1" dirty="0" smtClean="0">
                <a:solidFill>
                  <a:srgbClr val="FF0000"/>
                </a:solidFill>
              </a:rPr>
              <a:t>科學班</a:t>
            </a:r>
            <a:endParaRPr lang="zh-TW" altLang="en-US" sz="4800" b="1" dirty="0">
              <a:solidFill>
                <a:srgbClr val="FF0000"/>
              </a:solidFill>
            </a:endParaRPr>
          </a:p>
        </p:txBody>
      </p:sp>
    </p:spTree>
    <p:extLst>
      <p:ext uri="{BB962C8B-B14F-4D97-AF65-F5344CB8AC3E}">
        <p14:creationId xmlns:p14="http://schemas.microsoft.com/office/powerpoint/2010/main" val="31712389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smtClean="0">
                <a:solidFill>
                  <a:srgbClr val="FF0000"/>
                </a:solidFill>
              </a:rPr>
              <a:t>107</a:t>
            </a:r>
            <a:r>
              <a:rPr lang="zh-TW" altLang="en-US" b="1" dirty="0" smtClean="0">
                <a:solidFill>
                  <a:srgbClr val="FF0000"/>
                </a:solidFill>
              </a:rPr>
              <a:t>學年度科學班</a:t>
            </a:r>
            <a:r>
              <a:rPr lang="en-US" altLang="zh-TW" sz="3200" b="1" dirty="0" smtClean="0">
                <a:solidFill>
                  <a:srgbClr val="FF0000"/>
                </a:solidFill>
              </a:rPr>
              <a:t>-</a:t>
            </a:r>
            <a:r>
              <a:rPr lang="zh-TW" altLang="en-US" sz="3200" b="1" dirty="0" smtClean="0">
                <a:solidFill>
                  <a:srgbClr val="FF0000"/>
                </a:solidFill>
                <a:latin typeface="微軟正黑體" pitchFamily="34" charset="-120"/>
              </a:rPr>
              <a:t>重要日程</a:t>
            </a:r>
            <a:endParaRPr lang="zh-TW" altLang="en-US" sz="3200" b="1" dirty="0">
              <a:solidFill>
                <a:srgbClr val="FF0000"/>
              </a:solidFill>
            </a:endParaRPr>
          </a:p>
        </p:txBody>
      </p:sp>
      <p:sp>
        <p:nvSpPr>
          <p:cNvPr id="5" name="投影片編號版面配置區 4"/>
          <p:cNvSpPr>
            <a:spLocks noGrp="1"/>
          </p:cNvSpPr>
          <p:nvPr>
            <p:ph type="sldNum" sz="quarter" idx="12"/>
          </p:nvPr>
        </p:nvSpPr>
        <p:spPr/>
        <p:txBody>
          <a:bodyPr/>
          <a:lstStyle/>
          <a:p>
            <a:fld id="{C626A7FB-7763-48E9-9335-C498E0FE9D73}" type="slidenum">
              <a:rPr lang="zh-TW" altLang="en-US" smtClean="0"/>
              <a:pPr/>
              <a:t>96</a:t>
            </a:fld>
            <a:endParaRPr lang="zh-TW" altLang="en-US"/>
          </a:p>
        </p:txBody>
      </p:sp>
      <p:graphicFrame>
        <p:nvGraphicFramePr>
          <p:cNvPr id="6" name="表格 5"/>
          <p:cNvGraphicFramePr>
            <a:graphicFrameLocks noGrp="1"/>
          </p:cNvGraphicFramePr>
          <p:nvPr>
            <p:extLst>
              <p:ext uri="{D42A27DB-BD31-4B8C-83A1-F6EECF244321}">
                <p14:modId xmlns:p14="http://schemas.microsoft.com/office/powerpoint/2010/main" val="3111987151"/>
              </p:ext>
            </p:extLst>
          </p:nvPr>
        </p:nvGraphicFramePr>
        <p:xfrm>
          <a:off x="755576" y="1484784"/>
          <a:ext cx="7920880" cy="4392487"/>
        </p:xfrm>
        <a:graphic>
          <a:graphicData uri="http://schemas.openxmlformats.org/drawingml/2006/table">
            <a:tbl>
              <a:tblPr firstRow="1" bandRow="1">
                <a:tableStyleId>{21E4AEA4-8DFA-4A89-87EB-49C32662AFE0}</a:tableStyleId>
              </a:tblPr>
              <a:tblGrid>
                <a:gridCol w="3185571"/>
                <a:gridCol w="4735309"/>
              </a:tblGrid>
              <a:tr h="749937">
                <a:tc>
                  <a:txBody>
                    <a:bodyPr/>
                    <a:lstStyle/>
                    <a:p>
                      <a:pPr algn="ctr"/>
                      <a:r>
                        <a:rPr lang="zh-TW" altLang="en-US" sz="3600" dirty="0" smtClean="0"/>
                        <a:t>時間</a:t>
                      </a:r>
                      <a:endParaRPr lang="zh-TW" altLang="en-US" sz="3600" dirty="0"/>
                    </a:p>
                  </a:txBody>
                  <a:tcPr/>
                </a:tc>
                <a:tc>
                  <a:txBody>
                    <a:bodyPr/>
                    <a:lstStyle/>
                    <a:p>
                      <a:pPr algn="ctr"/>
                      <a:r>
                        <a:rPr lang="zh-TW" altLang="en-US" sz="3600" dirty="0" smtClean="0"/>
                        <a:t>辦理事項</a:t>
                      </a:r>
                      <a:endParaRPr lang="zh-TW" altLang="en-US" sz="3600" dirty="0"/>
                    </a:p>
                  </a:txBody>
                  <a:tcPr/>
                </a:tc>
              </a:tr>
              <a:tr h="964205">
                <a:tc>
                  <a:txBody>
                    <a:bodyPr/>
                    <a:lstStyle/>
                    <a:p>
                      <a:r>
                        <a:rPr lang="en-US" altLang="zh-TW" sz="2400" dirty="0" smtClean="0"/>
                        <a:t>1</a:t>
                      </a:r>
                      <a:r>
                        <a:rPr lang="zh-TW" altLang="en-US" sz="2400" dirty="0" smtClean="0"/>
                        <a:t>月</a:t>
                      </a:r>
                      <a:r>
                        <a:rPr lang="en-US" altLang="zh-TW" sz="2400" dirty="0" smtClean="0"/>
                        <a:t>~2</a:t>
                      </a:r>
                      <a:r>
                        <a:rPr lang="zh-TW" altLang="en-US" sz="2400" dirty="0" smtClean="0"/>
                        <a:t>月</a:t>
                      </a:r>
                      <a:endParaRPr lang="zh-TW" altLang="en-US" sz="2400" b="1" dirty="0">
                        <a:solidFill>
                          <a:schemeClr val="bg1"/>
                        </a:solidFill>
                      </a:endParaRPr>
                    </a:p>
                  </a:txBody>
                  <a:tcPr/>
                </a:tc>
                <a:tc>
                  <a:txBody>
                    <a:bodyPr/>
                    <a:lstStyle/>
                    <a:p>
                      <a:r>
                        <a:rPr lang="zh-TW" altLang="en-US" sz="2400" dirty="0" smtClean="0"/>
                        <a:t>簡章公告</a:t>
                      </a:r>
                      <a:endParaRPr lang="en-US" altLang="zh-TW" sz="2400" dirty="0" smtClean="0"/>
                    </a:p>
                    <a:p>
                      <a:r>
                        <a:rPr lang="zh-TW" altLang="en-US" sz="2400" dirty="0" smtClean="0"/>
                        <a:t>辦理招生說明會</a:t>
                      </a:r>
                      <a:endParaRPr lang="zh-TW" altLang="en-US" sz="2400" b="1" dirty="0">
                        <a:solidFill>
                          <a:schemeClr val="bg1"/>
                        </a:solidFill>
                      </a:endParaRPr>
                    </a:p>
                  </a:txBody>
                  <a:tcPr/>
                </a:tc>
              </a:tr>
              <a:tr h="535669">
                <a:tc>
                  <a:txBody>
                    <a:bodyPr/>
                    <a:lstStyle/>
                    <a:p>
                      <a:r>
                        <a:rPr lang="en-US" altLang="zh-TW" sz="2400" dirty="0" smtClean="0"/>
                        <a:t>3</a:t>
                      </a:r>
                      <a:r>
                        <a:rPr lang="zh-TW" altLang="en-US" sz="2400" dirty="0" smtClean="0"/>
                        <a:t>月</a:t>
                      </a:r>
                      <a:r>
                        <a:rPr lang="en-US" altLang="zh-TW" sz="2400" dirty="0" smtClean="0"/>
                        <a:t>8</a:t>
                      </a:r>
                      <a:r>
                        <a:rPr lang="zh-TW" altLang="en-US" sz="2400" dirty="0" smtClean="0"/>
                        <a:t>日</a:t>
                      </a:r>
                      <a:r>
                        <a:rPr lang="en-US" altLang="zh-TW" sz="2400" dirty="0" smtClean="0"/>
                        <a:t>~9</a:t>
                      </a:r>
                      <a:r>
                        <a:rPr lang="zh-TW" altLang="en-US" sz="2400" dirty="0" smtClean="0"/>
                        <a:t>日</a:t>
                      </a:r>
                      <a:endParaRPr lang="zh-TW" altLang="en-US" sz="2400" b="1" dirty="0">
                        <a:solidFill>
                          <a:schemeClr val="bg1"/>
                        </a:solidFill>
                      </a:endParaRPr>
                    </a:p>
                  </a:txBody>
                  <a:tcPr/>
                </a:tc>
                <a:tc>
                  <a:txBody>
                    <a:bodyPr/>
                    <a:lstStyle/>
                    <a:p>
                      <a:r>
                        <a:rPr lang="zh-TW" altLang="en-US" sz="2400" dirty="0" smtClean="0"/>
                        <a:t>科學班報名</a:t>
                      </a:r>
                      <a:endParaRPr lang="zh-TW" altLang="en-US" sz="2400" b="1" dirty="0">
                        <a:solidFill>
                          <a:schemeClr val="bg1"/>
                        </a:solidFill>
                      </a:endParaRPr>
                    </a:p>
                  </a:txBody>
                  <a:tcPr/>
                </a:tc>
              </a:tr>
              <a:tr h="535669">
                <a:tc>
                  <a:txBody>
                    <a:bodyPr/>
                    <a:lstStyle/>
                    <a:p>
                      <a:r>
                        <a:rPr lang="en-US" altLang="zh-TW" sz="2400" dirty="0" smtClean="0"/>
                        <a:t>3</a:t>
                      </a:r>
                      <a:r>
                        <a:rPr lang="zh-TW" altLang="en-US" sz="2400" dirty="0" smtClean="0"/>
                        <a:t>月</a:t>
                      </a:r>
                      <a:r>
                        <a:rPr lang="en-US" altLang="zh-TW" sz="2400" dirty="0" smtClean="0"/>
                        <a:t>14</a:t>
                      </a:r>
                      <a:r>
                        <a:rPr lang="zh-TW" altLang="en-US" sz="2400" dirty="0" smtClean="0"/>
                        <a:t>日</a:t>
                      </a:r>
                      <a:endParaRPr lang="zh-TW" altLang="en-US" sz="2400" b="1" dirty="0">
                        <a:solidFill>
                          <a:schemeClr val="bg1"/>
                        </a:solidFill>
                      </a:endParaRPr>
                    </a:p>
                  </a:txBody>
                  <a:tcPr/>
                </a:tc>
                <a:tc>
                  <a:txBody>
                    <a:bodyPr/>
                    <a:lstStyle/>
                    <a:p>
                      <a:r>
                        <a:rPr lang="zh-TW" altLang="en-US" sz="2400" dirty="0" smtClean="0"/>
                        <a:t>公告資格審查結果</a:t>
                      </a:r>
                      <a:endParaRPr lang="zh-TW" altLang="en-US" sz="2400" b="1" dirty="0">
                        <a:solidFill>
                          <a:schemeClr val="bg1"/>
                        </a:solidFill>
                      </a:endParaRPr>
                    </a:p>
                  </a:txBody>
                  <a:tcPr/>
                </a:tc>
              </a:tr>
              <a:tr h="5356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t>3</a:t>
                      </a:r>
                      <a:r>
                        <a:rPr lang="zh-TW" altLang="en-US" sz="2400" dirty="0" smtClean="0"/>
                        <a:t>月</a:t>
                      </a:r>
                      <a:r>
                        <a:rPr lang="en-US" altLang="zh-TW" sz="2400" dirty="0" smtClean="0"/>
                        <a:t>17</a:t>
                      </a:r>
                      <a:r>
                        <a:rPr lang="zh-TW" altLang="en-US" sz="2400" dirty="0" smtClean="0"/>
                        <a:t>日</a:t>
                      </a:r>
                      <a:endParaRPr lang="zh-TW" altLang="en-US" sz="2400" b="1" dirty="0" smtClean="0">
                        <a:solidFill>
                          <a:schemeClr val="bg1"/>
                        </a:solidFill>
                      </a:endParaRPr>
                    </a:p>
                  </a:txBody>
                  <a:tcPr/>
                </a:tc>
                <a:tc>
                  <a:txBody>
                    <a:bodyPr/>
                    <a:lstStyle/>
                    <a:p>
                      <a:r>
                        <a:rPr lang="zh-TW" altLang="en-US" sz="2400" dirty="0" smtClean="0"/>
                        <a:t>科學能力檢定</a:t>
                      </a:r>
                      <a:endParaRPr lang="zh-TW" altLang="en-US" sz="2400" b="1" dirty="0">
                        <a:solidFill>
                          <a:schemeClr val="bg1"/>
                        </a:solidFill>
                      </a:endParaRPr>
                    </a:p>
                  </a:txBody>
                  <a:tcPr/>
                </a:tc>
              </a:tr>
              <a:tr h="5356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t>3</a:t>
                      </a:r>
                      <a:r>
                        <a:rPr lang="zh-TW" altLang="en-US" sz="2400" dirty="0" smtClean="0"/>
                        <a:t>月</a:t>
                      </a:r>
                      <a:r>
                        <a:rPr lang="en-US" altLang="zh-TW" sz="2400" dirty="0" smtClean="0"/>
                        <a:t>24</a:t>
                      </a:r>
                      <a:r>
                        <a:rPr lang="zh-TW" altLang="en-US" sz="2400" dirty="0" smtClean="0"/>
                        <a:t>、</a:t>
                      </a:r>
                      <a:r>
                        <a:rPr lang="en-US" altLang="zh-TW" sz="2400" dirty="0" smtClean="0"/>
                        <a:t>25</a:t>
                      </a:r>
                      <a:r>
                        <a:rPr lang="zh-TW" altLang="en-US" sz="2400" dirty="0" smtClean="0"/>
                        <a:t>日</a:t>
                      </a:r>
                      <a:endParaRPr lang="zh-TW" altLang="en-US" sz="2400" b="1" dirty="0" smtClean="0">
                        <a:solidFill>
                          <a:schemeClr val="bg1"/>
                        </a:solidFill>
                      </a:endParaRPr>
                    </a:p>
                  </a:txBody>
                  <a:tcPr/>
                </a:tc>
                <a:tc>
                  <a:txBody>
                    <a:bodyPr/>
                    <a:lstStyle/>
                    <a:p>
                      <a:r>
                        <a:rPr lang="zh-TW" altLang="en-US" sz="2400" dirty="0" smtClean="0"/>
                        <a:t>實驗實作與面談</a:t>
                      </a:r>
                      <a:endParaRPr lang="zh-TW" altLang="en-US" sz="2400" b="1" dirty="0">
                        <a:solidFill>
                          <a:schemeClr val="bg1"/>
                        </a:solidFill>
                      </a:endParaRPr>
                    </a:p>
                  </a:txBody>
                  <a:tcPr/>
                </a:tc>
              </a:tr>
              <a:tr h="5356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dirty="0" smtClean="0"/>
                        <a:t>4</a:t>
                      </a:r>
                      <a:r>
                        <a:rPr lang="zh-TW" altLang="en-US" sz="2400" dirty="0" smtClean="0"/>
                        <a:t>月</a:t>
                      </a:r>
                      <a:r>
                        <a:rPr lang="en-US" altLang="zh-TW" sz="2400" dirty="0" smtClean="0"/>
                        <a:t>13</a:t>
                      </a:r>
                      <a:r>
                        <a:rPr lang="zh-TW" altLang="en-US" sz="2400" dirty="0" smtClean="0"/>
                        <a:t>日</a:t>
                      </a:r>
                      <a:endParaRPr lang="zh-TW" altLang="en-US" sz="2400" b="1" dirty="0" smtClean="0">
                        <a:solidFill>
                          <a:schemeClr val="bg1"/>
                        </a:solidFill>
                      </a:endParaRPr>
                    </a:p>
                  </a:txBody>
                  <a:tcPr/>
                </a:tc>
                <a:tc>
                  <a:txBody>
                    <a:bodyPr/>
                    <a:lstStyle/>
                    <a:p>
                      <a:r>
                        <a:rPr lang="zh-TW" altLang="en-US" sz="2400" dirty="0" smtClean="0"/>
                        <a:t>科學班錄取新生報到</a:t>
                      </a:r>
                      <a:endParaRPr lang="zh-TW" altLang="en-US" sz="2400" b="1" dirty="0">
                        <a:solidFill>
                          <a:schemeClr val="bg1"/>
                        </a:solidFill>
                      </a:endParaRPr>
                    </a:p>
                  </a:txBody>
                  <a:tcPr/>
                </a:tc>
              </a:tr>
            </a:tbl>
          </a:graphicData>
        </a:graphic>
      </p:graphicFrame>
    </p:spTree>
    <p:extLst>
      <p:ext uri="{BB962C8B-B14F-4D97-AF65-F5344CB8AC3E}">
        <p14:creationId xmlns:p14="http://schemas.microsoft.com/office/powerpoint/2010/main" val="24069309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p:nvPr>
        </p:nvSpPr>
        <p:spPr>
          <a:xfrm>
            <a:off x="457200" y="274638"/>
            <a:ext cx="8229600" cy="850900"/>
          </a:xfrm>
        </p:spPr>
        <p:txBody>
          <a:bodyPr>
            <a:normAutofit/>
          </a:bodyPr>
          <a:lstStyle/>
          <a:p>
            <a:r>
              <a:rPr lang="zh-TW" altLang="en-US" b="1" dirty="0" smtClean="0">
                <a:solidFill>
                  <a:srgbClr val="FF0000"/>
                </a:solidFill>
              </a:rPr>
              <a:t>科學班</a:t>
            </a:r>
            <a:r>
              <a:rPr lang="en-US" altLang="zh-TW" sz="3200" b="1" dirty="0" smtClean="0">
                <a:solidFill>
                  <a:srgbClr val="FF0000"/>
                </a:solidFill>
              </a:rPr>
              <a:t>-</a:t>
            </a:r>
            <a:r>
              <a:rPr lang="zh-TW" altLang="en-US" sz="3200" b="1" dirty="0" smtClean="0">
                <a:solidFill>
                  <a:srgbClr val="FF0000"/>
                </a:solidFill>
                <a:latin typeface="微軟正黑體" pitchFamily="34" charset="-120"/>
              </a:rPr>
              <a:t>報考資格</a:t>
            </a:r>
            <a:endParaRPr lang="zh-TW" altLang="en-US" sz="3200" b="1" dirty="0" smtClean="0">
              <a:solidFill>
                <a:srgbClr val="FF0000"/>
              </a:solidFill>
            </a:endParaRPr>
          </a:p>
        </p:txBody>
      </p:sp>
      <p:graphicFrame>
        <p:nvGraphicFramePr>
          <p:cNvPr id="10" name="資料庫圖表 9"/>
          <p:cNvGraphicFramePr/>
          <p:nvPr>
            <p:extLst>
              <p:ext uri="{D42A27DB-BD31-4B8C-83A1-F6EECF244321}">
                <p14:modId xmlns:p14="http://schemas.microsoft.com/office/powerpoint/2010/main" val="2450868647"/>
              </p:ext>
            </p:extLst>
          </p:nvPr>
        </p:nvGraphicFramePr>
        <p:xfrm>
          <a:off x="522000" y="1916833"/>
          <a:ext cx="8100000" cy="1815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p:cNvGraphicFramePr/>
          <p:nvPr>
            <p:extLst>
              <p:ext uri="{D42A27DB-BD31-4B8C-83A1-F6EECF244321}">
                <p14:modId xmlns:p14="http://schemas.microsoft.com/office/powerpoint/2010/main" val="3537419181"/>
              </p:ext>
            </p:extLst>
          </p:nvPr>
        </p:nvGraphicFramePr>
        <p:xfrm>
          <a:off x="442015" y="3746913"/>
          <a:ext cx="8286776" cy="12241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資料庫圖表 6"/>
          <p:cNvGraphicFramePr/>
          <p:nvPr>
            <p:extLst>
              <p:ext uri="{D42A27DB-BD31-4B8C-83A1-F6EECF244321}">
                <p14:modId xmlns:p14="http://schemas.microsoft.com/office/powerpoint/2010/main" val="2792700108"/>
              </p:ext>
            </p:extLst>
          </p:nvPr>
        </p:nvGraphicFramePr>
        <p:xfrm>
          <a:off x="428628" y="1268760"/>
          <a:ext cx="8286776" cy="64807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投影片編號版面配置區 7"/>
          <p:cNvSpPr>
            <a:spLocks noGrp="1"/>
          </p:cNvSpPr>
          <p:nvPr>
            <p:ph type="sldNum" sz="quarter" idx="12"/>
          </p:nvPr>
        </p:nvSpPr>
        <p:spPr>
          <a:xfrm>
            <a:off x="6553200" y="5910622"/>
            <a:ext cx="2133600" cy="365125"/>
          </a:xfrm>
        </p:spPr>
        <p:txBody>
          <a:bodyPr/>
          <a:lstStyle/>
          <a:p>
            <a:pPr>
              <a:defRPr/>
            </a:pPr>
            <a:fld id="{7794D865-3810-4998-9249-F9FAE20DE678}" type="slidenum">
              <a:rPr lang="zh-TW" altLang="en-US"/>
              <a:pPr>
                <a:defRPr/>
              </a:pPr>
              <a:t>97</a:t>
            </a:fld>
            <a:endParaRPr lang="zh-TW" altLang="en-US"/>
          </a:p>
        </p:txBody>
      </p:sp>
      <p:sp>
        <p:nvSpPr>
          <p:cNvPr id="2" name="文字方塊 1"/>
          <p:cNvSpPr txBox="1"/>
          <p:nvPr/>
        </p:nvSpPr>
        <p:spPr>
          <a:xfrm>
            <a:off x="502612" y="1948464"/>
            <a:ext cx="7970922" cy="1815882"/>
          </a:xfrm>
          <a:prstGeom prst="rect">
            <a:avLst/>
          </a:prstGeom>
          <a:noFill/>
        </p:spPr>
        <p:txBody>
          <a:bodyPr wrap="square" rtlCol="0">
            <a:spAutoFit/>
          </a:bodyPr>
          <a:lstStyle/>
          <a:p>
            <a:pPr lvl="0">
              <a:lnSpc>
                <a:spcPct val="80000"/>
              </a:lnSpc>
              <a:spcBef>
                <a:spcPts val="0"/>
              </a:spcBef>
              <a:spcAft>
                <a:spcPts val="0"/>
              </a:spcAft>
            </a:pPr>
            <a:r>
              <a:rPr lang="en-US" altLang="zh-TW" sz="2000" b="1" dirty="0">
                <a:solidFill>
                  <a:srgbClr val="003300"/>
                </a:solidFill>
                <a:latin typeface="微軟正黑體" pitchFamily="34" charset="-120"/>
                <a:ea typeface="微軟正黑體" pitchFamily="34" charset="-120"/>
              </a:rPr>
              <a:t>(</a:t>
            </a:r>
            <a:r>
              <a:rPr lang="zh-TW" altLang="zh-TW" sz="2000" b="1" dirty="0">
                <a:solidFill>
                  <a:srgbClr val="003300"/>
                </a:solidFill>
                <a:latin typeface="微軟正黑體" pitchFamily="34" charset="-120"/>
                <a:ea typeface="微軟正黑體" pitchFamily="34" charset="-120"/>
              </a:rPr>
              <a:t>一</a:t>
            </a:r>
            <a:r>
              <a:rPr lang="en-US" altLang="zh-TW" sz="2000" b="1" dirty="0">
                <a:solidFill>
                  <a:srgbClr val="003300"/>
                </a:solidFill>
                <a:latin typeface="微軟正黑體" pitchFamily="34" charset="-120"/>
                <a:ea typeface="微軟正黑體" pitchFamily="34" charset="-120"/>
              </a:rPr>
              <a:t>)</a:t>
            </a:r>
            <a:r>
              <a:rPr lang="zh-TW" altLang="en-US" sz="2000" b="1" dirty="0">
                <a:solidFill>
                  <a:srgbClr val="003300"/>
                </a:solidFill>
                <a:latin typeface="微軟正黑體" pitchFamily="34" charset="-120"/>
                <a:ea typeface="微軟正黑體" pitchFamily="34" charset="-120"/>
              </a:rPr>
              <a:t> </a:t>
            </a:r>
            <a:r>
              <a:rPr lang="zh-TW" altLang="zh-TW" sz="2000" b="1" dirty="0">
                <a:solidFill>
                  <a:srgbClr val="003300"/>
                </a:solidFill>
                <a:latin typeface="微軟正黑體" pitchFamily="34" charset="-120"/>
                <a:ea typeface="微軟正黑體" pitchFamily="34" charset="-120"/>
              </a:rPr>
              <a:t>依各校自行訂定之排名規則依序推薦</a:t>
            </a:r>
            <a:endParaRPr lang="en-US" altLang="zh-TW" sz="2000" b="1" dirty="0">
              <a:solidFill>
                <a:srgbClr val="003300"/>
              </a:solidFill>
              <a:latin typeface="微軟正黑體" pitchFamily="34" charset="-120"/>
              <a:ea typeface="微軟正黑體" pitchFamily="34" charset="-120"/>
            </a:endParaRPr>
          </a:p>
          <a:p>
            <a:pPr lvl="0">
              <a:lnSpc>
                <a:spcPct val="80000"/>
              </a:lnSpc>
              <a:spcBef>
                <a:spcPts val="0"/>
              </a:spcBef>
              <a:spcAft>
                <a:spcPts val="0"/>
              </a:spcAft>
            </a:pPr>
            <a:r>
              <a:rPr lang="en-US" altLang="zh-TW" sz="2000" b="1" dirty="0">
                <a:solidFill>
                  <a:srgbClr val="003300"/>
                </a:solidFill>
                <a:latin typeface="微軟正黑體" pitchFamily="34" charset="-120"/>
                <a:ea typeface="微軟正黑體" pitchFamily="34" charset="-120"/>
              </a:rPr>
              <a:t>(</a:t>
            </a:r>
            <a:r>
              <a:rPr lang="zh-TW" altLang="zh-TW" sz="2000" b="1" dirty="0">
                <a:solidFill>
                  <a:srgbClr val="003300"/>
                </a:solidFill>
                <a:latin typeface="微軟正黑體" pitchFamily="34" charset="-120"/>
                <a:ea typeface="微軟正黑體" pitchFamily="34" charset="-120"/>
              </a:rPr>
              <a:t>二</a:t>
            </a:r>
            <a:r>
              <a:rPr lang="en-US" altLang="zh-TW" sz="2000" b="1" dirty="0">
                <a:solidFill>
                  <a:srgbClr val="003300"/>
                </a:solidFill>
                <a:latin typeface="微軟正黑體" pitchFamily="34" charset="-120"/>
                <a:ea typeface="微軟正黑體" pitchFamily="34" charset="-120"/>
              </a:rPr>
              <a:t>)</a:t>
            </a:r>
            <a:r>
              <a:rPr lang="zh-TW" altLang="en-US" sz="2000" b="1" dirty="0">
                <a:solidFill>
                  <a:srgbClr val="003300"/>
                </a:solidFill>
                <a:latin typeface="微軟正黑體" pitchFamily="34" charset="-120"/>
                <a:ea typeface="微軟正黑體" pitchFamily="34" charset="-120"/>
              </a:rPr>
              <a:t> </a:t>
            </a:r>
            <a:r>
              <a:rPr lang="zh-TW" altLang="zh-TW" sz="2000" b="1" dirty="0">
                <a:solidFill>
                  <a:srgbClr val="003300"/>
                </a:solidFill>
                <a:latin typeface="微軟正黑體" pitchFamily="34" charset="-120"/>
                <a:ea typeface="微軟正黑體" pitchFamily="34" charset="-120"/>
              </a:rPr>
              <a:t>經各該主管教育行政機關鑑定為數理資賦優異者</a:t>
            </a:r>
            <a:endParaRPr lang="en-US" altLang="zh-TW" sz="2000" b="1" dirty="0">
              <a:solidFill>
                <a:srgbClr val="003300"/>
              </a:solidFill>
              <a:latin typeface="微軟正黑體" pitchFamily="34" charset="-120"/>
              <a:ea typeface="微軟正黑體" pitchFamily="34" charset="-120"/>
            </a:endParaRPr>
          </a:p>
          <a:p>
            <a:pPr>
              <a:lnSpc>
                <a:spcPct val="80000"/>
              </a:lnSpc>
            </a:pPr>
            <a:r>
              <a:rPr lang="en-US" altLang="zh-TW" sz="2000" b="1" dirty="0">
                <a:solidFill>
                  <a:srgbClr val="003300"/>
                </a:solidFill>
                <a:latin typeface="微軟正黑體" pitchFamily="34" charset="-120"/>
                <a:ea typeface="微軟正黑體" pitchFamily="34" charset="-120"/>
              </a:rPr>
              <a:t>(</a:t>
            </a:r>
            <a:r>
              <a:rPr lang="zh-TW" altLang="zh-TW" sz="2000" b="1" dirty="0">
                <a:solidFill>
                  <a:srgbClr val="003300"/>
                </a:solidFill>
                <a:latin typeface="微軟正黑體" pitchFamily="34" charset="-120"/>
                <a:ea typeface="微軟正黑體" pitchFamily="34" charset="-120"/>
              </a:rPr>
              <a:t>三</a:t>
            </a:r>
            <a:r>
              <a:rPr lang="en-US" altLang="zh-TW" sz="2000" b="1" dirty="0">
                <a:solidFill>
                  <a:srgbClr val="003300"/>
                </a:solidFill>
                <a:latin typeface="微軟正黑體" pitchFamily="34" charset="-120"/>
                <a:ea typeface="微軟正黑體" pitchFamily="34" charset="-120"/>
              </a:rPr>
              <a:t>)</a:t>
            </a:r>
            <a:r>
              <a:rPr lang="zh-TW" altLang="en-US" sz="2000" b="1" dirty="0">
                <a:solidFill>
                  <a:srgbClr val="003300"/>
                </a:solidFill>
                <a:latin typeface="微軟正黑體" pitchFamily="34" charset="-120"/>
                <a:ea typeface="微軟正黑體" pitchFamily="34" charset="-120"/>
              </a:rPr>
              <a:t> </a:t>
            </a:r>
            <a:r>
              <a:rPr lang="zh-TW" altLang="zh-TW" sz="2000" b="1" dirty="0">
                <a:solidFill>
                  <a:srgbClr val="003300"/>
                </a:solidFill>
                <a:latin typeface="微軟正黑體" pitchFamily="34" charset="-120"/>
                <a:ea typeface="微軟正黑體" pitchFamily="34" charset="-120"/>
              </a:rPr>
              <a:t>通過「國際國中生科學奧林匹亞競賽」或「國際數理奧林匹亞</a:t>
            </a:r>
            <a:r>
              <a:rPr lang="zh-TW" altLang="zh-TW" sz="2000" b="1" dirty="0" smtClean="0">
                <a:solidFill>
                  <a:srgbClr val="003300"/>
                </a:solidFill>
                <a:latin typeface="微軟正黑體" pitchFamily="34" charset="-120"/>
                <a:ea typeface="微軟正黑體" pitchFamily="34" charset="-120"/>
              </a:rPr>
              <a:t>競</a:t>
            </a:r>
            <a:r>
              <a:rPr lang="en-US" altLang="zh-TW" sz="2000" b="1" dirty="0" smtClean="0">
                <a:solidFill>
                  <a:srgbClr val="003300"/>
                </a:solidFill>
                <a:latin typeface="微軟正黑體" pitchFamily="34" charset="-120"/>
                <a:ea typeface="微軟正黑體" pitchFamily="34" charset="-120"/>
              </a:rPr>
              <a:t/>
            </a:r>
            <a:br>
              <a:rPr lang="en-US" altLang="zh-TW" sz="2000" b="1" dirty="0" smtClean="0">
                <a:solidFill>
                  <a:srgbClr val="003300"/>
                </a:solidFill>
                <a:latin typeface="微軟正黑體" pitchFamily="34" charset="-120"/>
                <a:ea typeface="微軟正黑體" pitchFamily="34" charset="-120"/>
              </a:rPr>
            </a:br>
            <a:r>
              <a:rPr lang="en-US" altLang="zh-TW" sz="2000" b="1" dirty="0" smtClean="0">
                <a:solidFill>
                  <a:srgbClr val="003300"/>
                </a:solidFill>
                <a:latin typeface="微軟正黑體" pitchFamily="34" charset="-120"/>
                <a:ea typeface="微軟正黑體" pitchFamily="34" charset="-120"/>
              </a:rPr>
              <a:t>        </a:t>
            </a:r>
            <a:r>
              <a:rPr lang="zh-TW" altLang="zh-TW" sz="2000" b="1" dirty="0" smtClean="0">
                <a:solidFill>
                  <a:srgbClr val="003300"/>
                </a:solidFill>
                <a:latin typeface="微軟正黑體" pitchFamily="34" charset="-120"/>
                <a:ea typeface="微軟正黑體" pitchFamily="34" charset="-120"/>
              </a:rPr>
              <a:t>賽</a:t>
            </a:r>
            <a:r>
              <a:rPr lang="zh-TW" altLang="zh-TW" sz="2000" b="1" dirty="0">
                <a:solidFill>
                  <a:srgbClr val="003300"/>
                </a:solidFill>
                <a:latin typeface="微軟正黑體" pitchFamily="34" charset="-120"/>
                <a:ea typeface="微軟正黑體" pitchFamily="34" charset="-120"/>
              </a:rPr>
              <a:t>」初選</a:t>
            </a:r>
            <a:r>
              <a:rPr lang="zh-TW" altLang="zh-TW" sz="2000" b="1" dirty="0" smtClean="0">
                <a:solidFill>
                  <a:srgbClr val="003300"/>
                </a:solidFill>
                <a:latin typeface="微軟正黑體" pitchFamily="34" charset="-120"/>
                <a:ea typeface="微軟正黑體" pitchFamily="34" charset="-120"/>
              </a:rPr>
              <a:t>，或</a:t>
            </a:r>
            <a:r>
              <a:rPr lang="zh-TW" altLang="zh-TW" sz="2000" b="1" dirty="0">
                <a:solidFill>
                  <a:srgbClr val="003300"/>
                </a:solidFill>
                <a:latin typeface="微軟正黑體" pitchFamily="34" charset="-120"/>
                <a:ea typeface="微軟正黑體" pitchFamily="34" charset="-120"/>
              </a:rPr>
              <a:t>具備「亞太數學奧林匹亞競賽國家代表隊決選</a:t>
            </a:r>
            <a:r>
              <a:rPr lang="zh-TW" altLang="zh-TW" sz="2000" b="1" dirty="0" smtClean="0">
                <a:solidFill>
                  <a:srgbClr val="003300"/>
                </a:solidFill>
                <a:latin typeface="微軟正黑體" pitchFamily="34" charset="-120"/>
                <a:ea typeface="微軟正黑體" pitchFamily="34" charset="-120"/>
              </a:rPr>
              <a:t>研習</a:t>
            </a:r>
            <a:r>
              <a:rPr lang="en-US" altLang="zh-TW" sz="2000" b="1" dirty="0" smtClean="0">
                <a:solidFill>
                  <a:srgbClr val="003300"/>
                </a:solidFill>
                <a:latin typeface="微軟正黑體" pitchFamily="34" charset="-120"/>
                <a:ea typeface="微軟正黑體" pitchFamily="34" charset="-120"/>
              </a:rPr>
              <a:t/>
            </a:r>
            <a:br>
              <a:rPr lang="en-US" altLang="zh-TW" sz="2000" b="1" dirty="0" smtClean="0">
                <a:solidFill>
                  <a:srgbClr val="003300"/>
                </a:solidFill>
                <a:latin typeface="微軟正黑體" pitchFamily="34" charset="-120"/>
                <a:ea typeface="微軟正黑體" pitchFamily="34" charset="-120"/>
              </a:rPr>
            </a:br>
            <a:r>
              <a:rPr lang="en-US" altLang="zh-TW" sz="2000" b="1" dirty="0">
                <a:solidFill>
                  <a:srgbClr val="003300"/>
                </a:solidFill>
                <a:latin typeface="微軟正黑體" pitchFamily="34" charset="-120"/>
                <a:ea typeface="微軟正黑體" pitchFamily="34" charset="-120"/>
              </a:rPr>
              <a:t>        </a:t>
            </a:r>
            <a:r>
              <a:rPr lang="zh-TW" altLang="zh-TW" sz="2000" b="1" dirty="0">
                <a:solidFill>
                  <a:srgbClr val="003300"/>
                </a:solidFill>
                <a:latin typeface="微軟正黑體" pitchFamily="34" charset="-120"/>
                <a:ea typeface="微軟正黑體" pitchFamily="34" charset="-120"/>
              </a:rPr>
              <a:t>營」報名資格</a:t>
            </a:r>
            <a:endParaRPr lang="en-US" altLang="zh-TW" sz="2000" b="1" dirty="0">
              <a:solidFill>
                <a:srgbClr val="003300"/>
              </a:solidFill>
              <a:latin typeface="微軟正黑體" pitchFamily="34" charset="-120"/>
              <a:ea typeface="微軟正黑體" pitchFamily="34" charset="-120"/>
            </a:endParaRPr>
          </a:p>
          <a:p>
            <a:pPr>
              <a:lnSpc>
                <a:spcPct val="80000"/>
              </a:lnSpc>
            </a:pPr>
            <a:r>
              <a:rPr lang="en-US" altLang="zh-TW" sz="2000" b="1" dirty="0">
                <a:solidFill>
                  <a:srgbClr val="003300"/>
                </a:solidFill>
                <a:latin typeface="微軟正黑體" pitchFamily="34" charset="-120"/>
                <a:ea typeface="微軟正黑體" pitchFamily="34" charset="-120"/>
              </a:rPr>
              <a:t>(</a:t>
            </a:r>
            <a:r>
              <a:rPr lang="zh-TW" altLang="zh-TW" sz="2000" b="1" dirty="0">
                <a:solidFill>
                  <a:srgbClr val="003300"/>
                </a:solidFill>
                <a:latin typeface="微軟正黑體" pitchFamily="34" charset="-120"/>
                <a:ea typeface="微軟正黑體" pitchFamily="34" charset="-120"/>
              </a:rPr>
              <a:t>四</a:t>
            </a:r>
            <a:r>
              <a:rPr lang="en-US" altLang="zh-TW" sz="2000" b="1" dirty="0">
                <a:solidFill>
                  <a:srgbClr val="003300"/>
                </a:solidFill>
                <a:latin typeface="微軟正黑體" pitchFamily="34" charset="-120"/>
                <a:ea typeface="微軟正黑體" pitchFamily="34" charset="-120"/>
              </a:rPr>
              <a:t>)</a:t>
            </a:r>
            <a:r>
              <a:rPr lang="zh-TW" altLang="en-US" sz="2000" b="1" dirty="0">
                <a:solidFill>
                  <a:srgbClr val="003300"/>
                </a:solidFill>
                <a:latin typeface="微軟正黑體" pitchFamily="34" charset="-120"/>
                <a:ea typeface="微軟正黑體" pitchFamily="34" charset="-120"/>
              </a:rPr>
              <a:t> 曾獲教育部或國教署或科技部主辦有關數理科目之全國競賽（</a:t>
            </a:r>
            <a:r>
              <a:rPr lang="zh-TW" altLang="en-US" sz="2000" b="1" dirty="0" smtClean="0">
                <a:solidFill>
                  <a:srgbClr val="003300"/>
                </a:solidFill>
                <a:latin typeface="微軟正黑體" pitchFamily="34" charset="-120"/>
                <a:ea typeface="微軟正黑體" pitchFamily="34" charset="-120"/>
              </a:rPr>
              <a:t>例</a:t>
            </a:r>
            <a:r>
              <a:rPr lang="en-US" altLang="zh-TW" sz="2000" b="1" dirty="0" smtClean="0">
                <a:solidFill>
                  <a:srgbClr val="003300"/>
                </a:solidFill>
                <a:latin typeface="微軟正黑體" pitchFamily="34" charset="-120"/>
                <a:ea typeface="微軟正黑體" pitchFamily="34" charset="-120"/>
              </a:rPr>
              <a:t/>
            </a:r>
            <a:br>
              <a:rPr lang="en-US" altLang="zh-TW" sz="2000" b="1" dirty="0" smtClean="0">
                <a:solidFill>
                  <a:srgbClr val="003300"/>
                </a:solidFill>
                <a:latin typeface="微軟正黑體" pitchFamily="34" charset="-120"/>
                <a:ea typeface="微軟正黑體" pitchFamily="34" charset="-120"/>
              </a:rPr>
            </a:br>
            <a:r>
              <a:rPr lang="en-US" altLang="zh-TW" sz="2000" b="1" dirty="0" smtClean="0">
                <a:solidFill>
                  <a:srgbClr val="003300"/>
                </a:solidFill>
                <a:latin typeface="微軟正黑體" pitchFamily="34" charset="-120"/>
                <a:ea typeface="微軟正黑體" pitchFamily="34" charset="-120"/>
              </a:rPr>
              <a:t>        </a:t>
            </a:r>
            <a:r>
              <a:rPr lang="zh-TW" altLang="en-US" sz="2000" b="1" dirty="0" smtClean="0">
                <a:solidFill>
                  <a:srgbClr val="003300"/>
                </a:solidFill>
                <a:latin typeface="微軟正黑體" pitchFamily="34" charset="-120"/>
                <a:ea typeface="微軟正黑體" pitchFamily="34" charset="-120"/>
              </a:rPr>
              <a:t>如</a:t>
            </a:r>
            <a:r>
              <a:rPr lang="zh-TW" altLang="en-US" sz="2000" b="1" dirty="0">
                <a:solidFill>
                  <a:srgbClr val="003300"/>
                </a:solidFill>
                <a:latin typeface="微軟正黑體" pitchFamily="34" charset="-120"/>
                <a:ea typeface="微軟正黑體" pitchFamily="34" charset="-120"/>
              </a:rPr>
              <a:t>全國</a:t>
            </a:r>
            <a:r>
              <a:rPr lang="zh-TW" altLang="en-US" sz="2000" b="1" dirty="0" smtClean="0">
                <a:solidFill>
                  <a:srgbClr val="003300"/>
                </a:solidFill>
                <a:latin typeface="微軟正黑體" pitchFamily="34" charset="-120"/>
                <a:ea typeface="微軟正黑體" pitchFamily="34" charset="-120"/>
              </a:rPr>
              <a:t>中小學</a:t>
            </a:r>
            <a:r>
              <a:rPr lang="zh-TW" altLang="en-US" sz="2000" b="1" dirty="0">
                <a:solidFill>
                  <a:srgbClr val="003300"/>
                </a:solidFill>
                <a:latin typeface="微軟正黑體" pitchFamily="34" charset="-120"/>
                <a:ea typeface="微軟正黑體" pitchFamily="34" charset="-120"/>
              </a:rPr>
              <a:t>科學展覽會）前三名或佳作</a:t>
            </a:r>
            <a:endParaRPr lang="zh-TW" altLang="zh-TW" sz="2000" b="1" dirty="0">
              <a:solidFill>
                <a:srgbClr val="0033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234171106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標題 1"/>
          <p:cNvSpPr>
            <a:spLocks noGrp="1"/>
          </p:cNvSpPr>
          <p:nvPr>
            <p:ph type="title"/>
          </p:nvPr>
        </p:nvSpPr>
        <p:spPr>
          <a:xfrm>
            <a:off x="467544" y="764704"/>
            <a:ext cx="8229600" cy="850900"/>
          </a:xfrm>
        </p:spPr>
        <p:txBody>
          <a:bodyPr>
            <a:normAutofit/>
          </a:bodyPr>
          <a:lstStyle/>
          <a:p>
            <a:r>
              <a:rPr lang="zh-TW" altLang="en-US" b="1" dirty="0" smtClean="0">
                <a:solidFill>
                  <a:srgbClr val="FF0000"/>
                </a:solidFill>
              </a:rPr>
              <a:t>科學班</a:t>
            </a:r>
            <a:r>
              <a:rPr lang="en-US" altLang="zh-TW" sz="3200" b="1" dirty="0" smtClean="0">
                <a:solidFill>
                  <a:srgbClr val="FF0000"/>
                </a:solidFill>
              </a:rPr>
              <a:t>-</a:t>
            </a:r>
            <a:r>
              <a:rPr lang="zh-TW" altLang="en-US" sz="3200" b="1" dirty="0" smtClean="0">
                <a:solidFill>
                  <a:srgbClr val="FF0000"/>
                </a:solidFill>
                <a:latin typeface="微軟正黑體" pitchFamily="34" charset="-120"/>
              </a:rPr>
              <a:t>報名</a:t>
            </a:r>
            <a:r>
              <a:rPr lang="zh-TW" altLang="en-US" sz="3200" b="1" dirty="0">
                <a:solidFill>
                  <a:srgbClr val="FF0000"/>
                </a:solidFill>
                <a:latin typeface="微軟正黑體" pitchFamily="34" charset="-120"/>
              </a:rPr>
              <a:t>費與報名</a:t>
            </a:r>
            <a:r>
              <a:rPr lang="zh-TW" altLang="en-US" sz="3200" b="1" dirty="0" smtClean="0">
                <a:solidFill>
                  <a:srgbClr val="FF0000"/>
                </a:solidFill>
                <a:latin typeface="微軟正黑體" pitchFamily="34" charset="-120"/>
              </a:rPr>
              <a:t>方式</a:t>
            </a:r>
            <a:endParaRPr lang="zh-TW" altLang="en-US" sz="3200" b="1" dirty="0" smtClean="0">
              <a:solidFill>
                <a:srgbClr val="FF0000"/>
              </a:solidFill>
            </a:endParaRPr>
          </a:p>
        </p:txBody>
      </p:sp>
      <p:graphicFrame>
        <p:nvGraphicFramePr>
          <p:cNvPr id="5" name="資料庫圖表 4"/>
          <p:cNvGraphicFramePr/>
          <p:nvPr>
            <p:extLst>
              <p:ext uri="{D42A27DB-BD31-4B8C-83A1-F6EECF244321}">
                <p14:modId xmlns:p14="http://schemas.microsoft.com/office/powerpoint/2010/main" val="147566018"/>
              </p:ext>
            </p:extLst>
          </p:nvPr>
        </p:nvGraphicFramePr>
        <p:xfrm>
          <a:off x="714348" y="1865330"/>
          <a:ext cx="7643866" cy="4349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投影片編號版面配置區 6"/>
          <p:cNvSpPr>
            <a:spLocks noGrp="1"/>
          </p:cNvSpPr>
          <p:nvPr>
            <p:ph type="sldNum" sz="quarter" idx="12"/>
          </p:nvPr>
        </p:nvSpPr>
        <p:spPr/>
        <p:txBody>
          <a:bodyPr/>
          <a:lstStyle/>
          <a:p>
            <a:pPr>
              <a:defRPr/>
            </a:pPr>
            <a:fld id="{0531AB99-5C42-4957-8ECC-7316034BF6C4}" type="slidenum">
              <a:rPr lang="zh-TW" altLang="en-US"/>
              <a:pPr>
                <a:defRPr/>
              </a:pPr>
              <a:t>98</a:t>
            </a:fld>
            <a:endParaRPr lang="zh-TW" altLang="en-US"/>
          </a:p>
        </p:txBody>
      </p:sp>
    </p:spTree>
    <p:extLst>
      <p:ext uri="{BB962C8B-B14F-4D97-AF65-F5344CB8AC3E}">
        <p14:creationId xmlns:p14="http://schemas.microsoft.com/office/powerpoint/2010/main" val="138620807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p:cNvSpPr>
            <a:spLocks noGrp="1"/>
          </p:cNvSpPr>
          <p:nvPr>
            <p:ph type="title"/>
          </p:nvPr>
        </p:nvSpPr>
        <p:spPr>
          <a:xfrm>
            <a:off x="457200" y="274638"/>
            <a:ext cx="8229600" cy="850900"/>
          </a:xfrm>
        </p:spPr>
        <p:txBody>
          <a:bodyPr>
            <a:normAutofit/>
          </a:bodyPr>
          <a:lstStyle/>
          <a:p>
            <a:r>
              <a:rPr lang="zh-TW" altLang="en-US" b="1" dirty="0" smtClean="0">
                <a:solidFill>
                  <a:srgbClr val="FF0000"/>
                </a:solidFill>
              </a:rPr>
              <a:t>科學班</a:t>
            </a:r>
            <a:r>
              <a:rPr lang="en-US" altLang="zh-TW" sz="3200" b="1" dirty="0" smtClean="0">
                <a:solidFill>
                  <a:srgbClr val="FF0000"/>
                </a:solidFill>
              </a:rPr>
              <a:t>-</a:t>
            </a:r>
            <a:r>
              <a:rPr lang="zh-TW" altLang="en-US" sz="3200" b="1" dirty="0" smtClean="0">
                <a:solidFill>
                  <a:srgbClr val="FF0000"/>
                </a:solidFill>
                <a:latin typeface="微軟正黑體" pitchFamily="34" charset="-120"/>
              </a:rPr>
              <a:t>錄取</a:t>
            </a:r>
            <a:r>
              <a:rPr lang="zh-TW" altLang="en-US" sz="3200" b="1" dirty="0">
                <a:solidFill>
                  <a:srgbClr val="FF0000"/>
                </a:solidFill>
                <a:latin typeface="微軟正黑體" pitchFamily="34" charset="-120"/>
              </a:rPr>
              <a:t>方式及</a:t>
            </a:r>
            <a:r>
              <a:rPr lang="zh-TW" altLang="en-US" sz="3200" b="1" dirty="0" smtClean="0">
                <a:solidFill>
                  <a:srgbClr val="FF0000"/>
                </a:solidFill>
                <a:latin typeface="微軟正黑體" pitchFamily="34" charset="-120"/>
              </a:rPr>
              <a:t>名額</a:t>
            </a:r>
            <a:endParaRPr lang="zh-TW" altLang="en-US" sz="3200" b="1" dirty="0" smtClean="0">
              <a:solidFill>
                <a:srgbClr val="FF0000"/>
              </a:solidFill>
            </a:endParaRPr>
          </a:p>
        </p:txBody>
      </p:sp>
      <p:graphicFrame>
        <p:nvGraphicFramePr>
          <p:cNvPr id="5" name="資料庫圖表 4"/>
          <p:cNvGraphicFramePr/>
          <p:nvPr>
            <p:extLst>
              <p:ext uri="{D42A27DB-BD31-4B8C-83A1-F6EECF244321}">
                <p14:modId xmlns:p14="http://schemas.microsoft.com/office/powerpoint/2010/main" val="648419146"/>
              </p:ext>
            </p:extLst>
          </p:nvPr>
        </p:nvGraphicFramePr>
        <p:xfrm>
          <a:off x="571472" y="1340768"/>
          <a:ext cx="7977222"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pPr>
              <a:defRPr/>
            </a:pPr>
            <a:fld id="{47B97F08-C928-42C3-A5A0-A356E298E11E}" type="slidenum">
              <a:rPr lang="zh-TW" altLang="en-US"/>
              <a:pPr>
                <a:defRPr/>
              </a:pPr>
              <a:t>99</a:t>
            </a:fld>
            <a:endParaRPr lang="zh-TW" altLang="en-US"/>
          </a:p>
        </p:txBody>
      </p:sp>
      <p:grpSp>
        <p:nvGrpSpPr>
          <p:cNvPr id="7" name="群組 6"/>
          <p:cNvGrpSpPr/>
          <p:nvPr/>
        </p:nvGrpSpPr>
        <p:grpSpPr>
          <a:xfrm>
            <a:off x="899592" y="5242768"/>
            <a:ext cx="7344816" cy="1113582"/>
            <a:chOff x="7789" y="-470267"/>
            <a:chExt cx="7969431" cy="1160512"/>
          </a:xfrm>
          <a:scene3d>
            <a:camera prst="orthographicFront"/>
            <a:lightRig rig="flat" dir="t"/>
          </a:scene3d>
        </p:grpSpPr>
        <p:sp>
          <p:nvSpPr>
            <p:cNvPr id="8" name="圓角矩形 7"/>
            <p:cNvSpPr/>
            <p:nvPr/>
          </p:nvSpPr>
          <p:spPr>
            <a:xfrm>
              <a:off x="7789" y="-470267"/>
              <a:ext cx="7969431" cy="1109581"/>
            </a:xfrm>
            <a:prstGeom prst="roundRect">
              <a:avLst>
                <a:gd name="adj" fmla="val 10000"/>
              </a:avLst>
            </a:prstGeom>
            <a:solidFill>
              <a:srgbClr val="C0000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9" name="圓角矩形 4"/>
            <p:cNvSpPr/>
            <p:nvPr/>
          </p:nvSpPr>
          <p:spPr>
            <a:xfrm>
              <a:off x="40287" y="-470267"/>
              <a:ext cx="7904433" cy="116051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spcBef>
                  <a:spcPct val="0"/>
                </a:spcBef>
              </a:pPr>
              <a:r>
                <a:rPr lang="en-US" altLang="zh-TW" sz="2400" b="1" kern="1200" dirty="0" smtClean="0">
                  <a:solidFill>
                    <a:srgbClr val="FFFF00"/>
                  </a:solidFill>
                  <a:latin typeface="微軟正黑體" pitchFamily="34" charset="-120"/>
                  <a:ea typeface="微軟正黑體" pitchFamily="34" charset="-120"/>
                </a:rPr>
                <a:t>105</a:t>
              </a:r>
              <a:r>
                <a:rPr lang="zh-TW" altLang="en-US" sz="2400" b="1" kern="1200" dirty="0" smtClean="0">
                  <a:solidFill>
                    <a:srgbClr val="FFFF00"/>
                  </a:solidFill>
                  <a:latin typeface="微軟正黑體" pitchFamily="34" charset="-120"/>
                  <a:ea typeface="微軟正黑體" pitchFamily="34" charset="-120"/>
                </a:rPr>
                <a:t>學年度起，科學能力檢定</a:t>
              </a:r>
              <a:r>
                <a:rPr lang="zh-TW" altLang="zh-TW" sz="2400" b="1" dirty="0" smtClean="0">
                  <a:solidFill>
                    <a:srgbClr val="FFFF00"/>
                  </a:solidFill>
                  <a:latin typeface="微軟正黑體" panose="020B0604030504040204" pitchFamily="34" charset="-120"/>
                  <a:ea typeface="微軟正黑體" panose="020B0604030504040204" pitchFamily="34" charset="-120"/>
                </a:rPr>
                <a:t>加</a:t>
              </a:r>
              <a:r>
                <a:rPr lang="zh-TW" altLang="zh-TW" sz="2400" b="1" dirty="0">
                  <a:solidFill>
                    <a:srgbClr val="FFFF00"/>
                  </a:solidFill>
                  <a:latin typeface="微軟正黑體" panose="020B0604030504040204" pitchFamily="34" charset="-120"/>
                  <a:ea typeface="微軟正黑體" panose="020B0604030504040204" pitchFamily="34" charset="-120"/>
                </a:rPr>
                <a:t>考語文測驗(國英兩科)，並作為錄取門檻使用</a:t>
              </a:r>
              <a:r>
                <a:rPr lang="zh-TW" altLang="zh-TW" sz="2400" b="1" dirty="0" smtClean="0">
                  <a:solidFill>
                    <a:srgbClr val="FFFF00"/>
                  </a:solidFill>
                  <a:latin typeface="微軟正黑體" panose="020B0604030504040204" pitchFamily="34" charset="-120"/>
                  <a:ea typeface="微軟正黑體" panose="020B0604030504040204" pitchFamily="34" charset="-120"/>
                </a:rPr>
                <a:t>，</a:t>
              </a:r>
              <a:r>
                <a:rPr lang="zh-TW" altLang="zh-TW" sz="2400" b="1" dirty="0">
                  <a:solidFill>
                    <a:srgbClr val="FFFF00"/>
                  </a:solidFill>
                  <a:latin typeface="微軟正黑體" panose="020B0604030504040204" pitchFamily="34" charset="-120"/>
                  <a:ea typeface="微軟正黑體" panose="020B0604030504040204" pitchFamily="34" charset="-120"/>
                </a:rPr>
                <a:t>相關規定請詳見簡章</a:t>
              </a:r>
              <a:r>
                <a:rPr lang="zh-TW" altLang="zh-TW" sz="2400" b="1" dirty="0" smtClean="0">
                  <a:solidFill>
                    <a:srgbClr val="FFFF00"/>
                  </a:solidFill>
                  <a:latin typeface="微軟正黑體" panose="020B0604030504040204" pitchFamily="34" charset="-120"/>
                  <a:ea typeface="微軟正黑體" panose="020B0604030504040204" pitchFamily="34" charset="-120"/>
                </a:rPr>
                <a:t>。</a:t>
              </a:r>
              <a:endParaRPr lang="zh-TW" altLang="en-US" sz="2400" b="1" kern="1200" dirty="0">
                <a:solidFill>
                  <a:srgbClr val="FFFF00"/>
                </a:solidFill>
                <a:latin typeface="微軟正黑體" pitchFamily="34" charset="-120"/>
                <a:ea typeface="微軟正黑體" pitchFamily="34" charset="-120"/>
              </a:endParaRPr>
            </a:p>
          </p:txBody>
        </p:sp>
      </p:grpSp>
      <p:sp>
        <p:nvSpPr>
          <p:cNvPr id="3" name="Rectangle 2"/>
          <p:cNvSpPr>
            <a:spLocks noChangeArrowheads="1"/>
          </p:cNvSpPr>
          <p:nvPr/>
        </p:nvSpPr>
        <p:spPr bwMode="auto">
          <a:xfrm>
            <a:off x="-3708920" y="2020198"/>
            <a:ext cx="2492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sz="1800" b="0" i="0" u="none" strike="noStrike" cap="none" normalizeH="0" baseline="0" dirty="0" smtClean="0">
                <a:ln>
                  <a:noFill/>
                </a:ln>
                <a:solidFill>
                  <a:schemeClr val="tx1"/>
                </a:solidFill>
                <a:effectLst/>
                <a:latin typeface="Arial" panose="020B0604020202020204" pitchFamily="34" charset="0"/>
              </a:rPr>
              <a:t>相關規定請詳見簡章。</a:t>
            </a:r>
          </a:p>
        </p:txBody>
      </p:sp>
    </p:spTree>
    <p:extLst>
      <p:ext uri="{BB962C8B-B14F-4D97-AF65-F5344CB8AC3E}">
        <p14:creationId xmlns:p14="http://schemas.microsoft.com/office/powerpoint/2010/main" val="299259722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8404</Words>
  <Application>Microsoft Office PowerPoint</Application>
  <PresentationFormat>如螢幕大小 (4:3)</PresentationFormat>
  <Paragraphs>1990</Paragraphs>
  <Slides>148</Slides>
  <Notes>20</Notes>
  <HiddenSlides>9</HiddenSlides>
  <MMClips>0</MMClips>
  <ScaleCrop>false</ScaleCrop>
  <HeadingPairs>
    <vt:vector size="4" baseType="variant">
      <vt:variant>
        <vt:lpstr>佈景主題</vt:lpstr>
      </vt:variant>
      <vt:variant>
        <vt:i4>1</vt:i4>
      </vt:variant>
      <vt:variant>
        <vt:lpstr>投影片標題</vt:lpstr>
      </vt:variant>
      <vt:variant>
        <vt:i4>148</vt:i4>
      </vt:variant>
    </vt:vector>
  </HeadingPairs>
  <TitlesOfParts>
    <vt:vector size="149" baseType="lpstr">
      <vt:lpstr>Office 佈景主題</vt:lpstr>
      <vt:lpstr>高雄區107學年度適性入學宣導</vt:lpstr>
      <vt:lpstr>簡報大綱</vt:lpstr>
      <vt:lpstr>十二年國教計畫做了甚麼？ </vt:lpstr>
      <vt:lpstr>PowerPoint 簡報</vt:lpstr>
      <vt:lpstr>12年國教免學費政策</vt:lpstr>
      <vt:lpstr>入學方式改革</vt:lpstr>
      <vt:lpstr>入學方式核心精神</vt:lpstr>
      <vt:lpstr>選你所適  愛您所選 </vt:lpstr>
      <vt:lpstr>不同的特質，成就各樣的人才</vt:lpstr>
      <vt:lpstr>最適合你的  就會最耀眼</vt:lpstr>
      <vt:lpstr>因為喜歡 才能堅持</vt:lpstr>
      <vt:lpstr>因為有堅持 才能看見成功</vt:lpstr>
      <vt:lpstr>行行真的都是狀元</vt:lpstr>
      <vt:lpstr>PowerPoint 簡報</vt:lpstr>
      <vt:lpstr>適性才能真正揚才</vt:lpstr>
      <vt:lpstr>檢視學力的參考指標</vt:lpstr>
      <vt:lpstr>承辦學校：三民高中</vt:lpstr>
      <vt:lpstr>重要日程</vt:lpstr>
      <vt:lpstr>考試時程表</vt:lpstr>
      <vt:lpstr>考試科目、時間及題數</vt:lpstr>
      <vt:lpstr>能力等級與加註標示</vt:lpstr>
      <vt:lpstr>報名方式</vt:lpstr>
      <vt:lpstr>高雄區適性入學管道</vt:lpstr>
      <vt:lpstr>招生名額供需現況(107學年高雄區)</vt:lpstr>
      <vt:lpstr>適性入學管道流程</vt:lpstr>
      <vt:lpstr>承辦學校：國立鳳山商工</vt:lpstr>
      <vt:lpstr>你不可不知道的事</vt:lpstr>
      <vt:lpstr>重要日程</vt:lpstr>
      <vt:lpstr>重要日程</vt:lpstr>
      <vt:lpstr>重要日程</vt:lpstr>
      <vt:lpstr>變更就學區 </vt:lpstr>
      <vt:lpstr>共同就學區</vt:lpstr>
      <vt:lpstr>共同就學區</vt:lpstr>
      <vt:lpstr>優先入學</vt:lpstr>
      <vt:lpstr>公立高中名額分配</vt:lpstr>
      <vt:lpstr>各國中招生名額分配</vt:lpstr>
      <vt:lpstr>總積分採計方式</vt:lpstr>
      <vt:lpstr>志願序積分換算</vt:lpstr>
      <vt:lpstr>志願序積分範例算</vt:lpstr>
      <vt:lpstr>多元發展項目積分採計方式</vt:lpstr>
      <vt:lpstr>多元發展項目積分採計</vt:lpstr>
      <vt:lpstr>多元發展項目積分採計</vt:lpstr>
      <vt:lpstr>多元發展項目積分採計</vt:lpstr>
      <vt:lpstr>多元發展項目積分採計</vt:lpstr>
      <vt:lpstr>多元發展項目積分採計</vt:lpstr>
      <vt:lpstr>多元發展項目積分採計</vt:lpstr>
      <vt:lpstr>多元發展項目積分採計</vt:lpstr>
      <vt:lpstr>國中會考等第積分換算</vt:lpstr>
      <vt:lpstr>國中會考標示積點換算</vt:lpstr>
      <vt:lpstr>超額比序</vt:lpstr>
      <vt:lpstr>超額比序</vt:lpstr>
      <vt:lpstr>超額比序</vt:lpstr>
      <vt:lpstr>特殊身分學生優待辦法</vt:lpstr>
      <vt:lpstr>特殊身分學生分發原則</vt:lpstr>
      <vt:lpstr> </vt:lpstr>
      <vt:lpstr>承辦學校：岡山農工</vt:lpstr>
      <vt:lpstr>報名資格</vt:lpstr>
      <vt:lpstr>招生作業</vt:lpstr>
      <vt:lpstr>積分審查</vt:lpstr>
      <vt:lpstr>積分審查</vt:lpstr>
      <vt:lpstr>積分審查</vt:lpstr>
      <vt:lpstr>同分參酌</vt:lpstr>
      <vt:lpstr>承辦學校：新興高中</vt:lpstr>
      <vt:lpstr>招生作業</vt:lpstr>
      <vt:lpstr>招生名額(107學年)</vt:lpstr>
      <vt:lpstr>直升入招生名額(107學年)</vt:lpstr>
      <vt:lpstr>招生名額(107學年)</vt:lpstr>
      <vt:lpstr>承辦學校：中正高工</vt:lpstr>
      <vt:lpstr>實用技能學程</vt:lpstr>
      <vt:lpstr>積分計算基準 </vt:lpstr>
      <vt:lpstr>分發優先順序 </vt:lpstr>
      <vt:lpstr>超額分發順序 </vt:lpstr>
      <vt:lpstr>超額分發順序 </vt:lpstr>
      <vt:lpstr>承辦學校：旗山農工</vt:lpstr>
      <vt:lpstr>招生作業</vt:lpstr>
      <vt:lpstr>招生名額(107學年)</vt:lpstr>
      <vt:lpstr>招生名額(107學年)</vt:lpstr>
      <vt:lpstr>PowerPoint 簡報</vt:lpstr>
      <vt:lpstr>甄選入學-招生名額(107學年)</vt:lpstr>
      <vt:lpstr>甄選入學-招生名額(107學年)</vt:lpstr>
      <vt:lpstr>甄選入學-招生名額(107學年)</vt:lpstr>
      <vt:lpstr>甄選入學-承辦學校</vt:lpstr>
      <vt:lpstr>音樂班-招生管道與招生名額(107)</vt:lpstr>
      <vt:lpstr>音樂班-術科測驗成績 (107)</vt:lpstr>
      <vt:lpstr>音樂班-選校登記序號(107)</vt:lpstr>
      <vt:lpstr>美術班-招生管道與招生名額(107)</vt:lpstr>
      <vt:lpstr>美術班-術科測驗成績(107)</vt:lpstr>
      <vt:lpstr>美術班-選校登記序號(107)</vt:lpstr>
      <vt:lpstr>舞蹈班-招生管道與招生名額(107)</vt:lpstr>
      <vt:lpstr>舞蹈班-術科測驗成績(107)</vt:lpstr>
      <vt:lpstr>舞蹈班-選校登記序號(107)</vt:lpstr>
      <vt:lpstr>體育班-招生學校與項目(107學年)</vt:lpstr>
      <vt:lpstr>體育班-招生學校與項目(107學年)</vt:lpstr>
      <vt:lpstr>體育班-招生學校與項目(107學年)</vt:lpstr>
      <vt:lpstr>承辦學校：高雄中學</vt:lpstr>
      <vt:lpstr>107學年度科學班-重要日程</vt:lpstr>
      <vt:lpstr>科學班-報考資格</vt:lpstr>
      <vt:lpstr>科學班-報名費與報名方式</vt:lpstr>
      <vt:lpstr>科學班-錄取方式及名額</vt:lpstr>
      <vt:lpstr>PowerPoint 簡報</vt:lpstr>
      <vt:lpstr>建教合作班</vt:lpstr>
      <vt:lpstr>建教合作班</vt:lpstr>
      <vt:lpstr>產學攜手合作計畫</vt:lpstr>
      <vt:lpstr>特色專班</vt:lpstr>
      <vt:lpstr>PowerPoint 簡報</vt:lpstr>
      <vt:lpstr>PowerPoint 簡報</vt:lpstr>
      <vt:lpstr>PowerPoint 簡報</vt:lpstr>
      <vt:lpstr>PowerPoint 簡報</vt:lpstr>
      <vt:lpstr>PowerPoint 簡報</vt:lpstr>
      <vt:lpstr>PowerPoint 簡報</vt:lpstr>
      <vt:lpstr>五專特色招生甄選入學 (七年一貫)</vt:lpstr>
      <vt:lpstr>PowerPoint 簡報</vt:lpstr>
      <vt:lpstr>                       (以正式簡章公告為主)</vt:lpstr>
      <vt:lpstr>五專優先免入學招生試務辦理方式</vt:lpstr>
      <vt:lpstr>五專優免積分採計說明</vt:lpstr>
      <vt:lpstr>各項比序積分採計說明-國中教育會考</vt:lpstr>
      <vt:lpstr>五專(優免)超額同分比序項目順序</vt:lpstr>
      <vt:lpstr>107學年度五專優免辦理期程 (請注意各國中端校內收件時間)</vt:lpstr>
      <vt:lpstr>PowerPoint 簡報</vt:lpstr>
      <vt:lpstr>PowerPoint 簡報</vt:lpstr>
      <vt:lpstr>五專聯合免試入學---</vt:lpstr>
      <vt:lpstr>107學年度五專(聯合免試入學) 辦理期程 </vt:lpstr>
      <vt:lpstr>107學年度五專(聯合免試入學)辦理期程 (請注意各國中端校內收件時間)</vt:lpstr>
      <vt:lpstr>107學年度南區五專聯合免試入學招生名額 (以正式簡章公告為主)</vt:lpstr>
      <vt:lpstr>五專聯合免試入學超額比序項目積分對照表</vt:lpstr>
      <vt:lpstr>PowerPoint 簡報</vt:lpstr>
      <vt:lpstr>PowerPoint 簡報</vt:lpstr>
      <vt:lpstr>PowerPoint 簡報</vt:lpstr>
      <vt:lpstr>適性入學輔導核心理念</vt:lpstr>
      <vt:lpstr>志願選填試探與輔導</vt:lpstr>
      <vt:lpstr>志願選填試探與輔導</vt:lpstr>
      <vt:lpstr>志願模擬選填與輔導時程</vt:lpstr>
      <vt:lpstr>PowerPoint 簡報</vt:lpstr>
      <vt:lpstr>適性輔導評估與決定檢核篩選步驟</vt:lpstr>
      <vt:lpstr>志願選填試探與輔導</vt:lpstr>
      <vt:lpstr>PowerPoint 簡報</vt:lpstr>
      <vt:lpstr>十二年國民基本教育資訊網</vt:lpstr>
      <vt:lpstr>PowerPoint 簡報</vt:lpstr>
      <vt:lpstr>國中畢業生適性入學宣導網站</vt:lpstr>
      <vt:lpstr>PowerPoint 簡報</vt:lpstr>
      <vt:lpstr>國中教育會考資訊網</vt:lpstr>
      <vt:lpstr>PowerPoint 簡報</vt:lpstr>
      <vt:lpstr>PowerPoint 簡報</vt:lpstr>
      <vt:lpstr>PowerPoint 簡報</vt:lpstr>
      <vt:lpstr>PowerPoint 簡報</vt:lpstr>
      <vt:lpstr>PowerPoint 簡報</vt:lpstr>
      <vt:lpstr>瞄準方向          奮力一擲</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106學年度高雄區適性入學宣導</dc:title>
  <dc:creator>user</dc:creator>
  <cp:lastModifiedBy>user</cp:lastModifiedBy>
  <cp:revision>143</cp:revision>
  <dcterms:created xsi:type="dcterms:W3CDTF">2016-12-05T03:34:54Z</dcterms:created>
  <dcterms:modified xsi:type="dcterms:W3CDTF">2018-03-09T01:37:19Z</dcterms:modified>
</cp:coreProperties>
</file>